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343" r:id="rId2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32139C-E3E8-4C3E-8563-5519585EC089}" v="1" dt="2023-08-30T11:37:32.2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87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6E0281-B948-4387-B04E-D470E8DCBD31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604E7A-DABA-4BD5-8C7F-B3A9D27C0E0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B309A8D-A02B-C846-A694-6272D84FD55D}" type="slidenum">
              <a:rPr lang="en-DK" smtClean="0"/>
              <a:t>1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566203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6CFB2F-A114-8023-98F1-74476552B2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BFE8CD1-5061-F353-189F-6C742A6DF5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6CD8BF1-E144-456E-8997-0EC1ADBAA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8E6B-BCDE-4EA7-BF07-EE1594425391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BDE5947-1195-AF35-4D4B-3B691E861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18AA219-C1CC-B61C-F196-0A5FB8227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F977-94F2-4D5B-9E83-A81A53FD485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415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F6A868-5735-6379-190B-16B336C3F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00A39D2-0707-FCF4-42C9-E58A04215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DBC9399-DF26-C7D6-6689-1057EBD76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8E6B-BCDE-4EA7-BF07-EE1594425391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E19CCE1-8620-F78E-EA51-9E23B8DD6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41B6197-7A08-B1BA-89D6-90991414D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F977-94F2-4D5B-9E83-A81A53FD485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61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99C322F-4544-CD7A-4014-28B4E95706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6D3A0AC2-A525-5F45-7A9D-C1599F930B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DA99E12-1A35-04AC-0993-F2C2828A8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8E6B-BCDE-4EA7-BF07-EE1594425391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3FB125B-BC94-DC6C-0E88-1DA1FD9FD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D38C540-FDCD-409A-308C-173BEB2D4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F977-94F2-4D5B-9E83-A81A53FD485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157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591056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44FE71-06E8-B067-05FF-3448D266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C88B327-C36E-6C1D-4143-EE4C4A3AC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80FE061-2B30-D6B4-2C25-EEA85BD4D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8E6B-BCDE-4EA7-BF07-EE1594425391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9A32C24-FC83-8840-2148-2A5C421F9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2D8C65F-A72C-5CE9-B9BE-8BBF74ABE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F977-94F2-4D5B-9E83-A81A53FD485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64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11AA9F-6E89-A3F5-1C0F-C2C00CD50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6D56405-4300-B3E3-E1B8-8E35A1853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5855984-2112-2A71-F34C-F15DA394B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8E6B-BCDE-4EA7-BF07-EE1594425391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D7CEBA9-311A-3897-8199-C2D7F344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FDA8481-575B-0B05-1835-C00BCA61E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F977-94F2-4D5B-9E83-A81A53FD485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32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FBB3C9-D69A-5B28-B8F5-7D1A74F46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5F3AD5-46FB-2978-F4D2-EF58EA0210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575AD09-5417-1F4F-A5A7-9DFD23A60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6D153613-F4C1-2898-454B-80AE920CA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8E6B-BCDE-4EA7-BF07-EE1594425391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C93EB14-0105-0D8D-B075-B5B056A6B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AD96EA6-73AF-3860-FDE7-7C50B955A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F977-94F2-4D5B-9E83-A81A53FD485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030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520BEB-F2C8-50B3-8BF7-EBF3C9361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559D9AA-97D0-9863-686F-4E5359837D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DF8CD2D-41DB-9E87-A1C0-414960DF20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40BDBCE0-7238-D531-42C6-8C308CB403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41992D3-6F5B-A0B5-297F-16B8AADA25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AA2877F4-48F5-4321-FDA5-19A3EA2A9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8E6B-BCDE-4EA7-BF07-EE1594425391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AA5B0169-3FDD-A2D5-9851-9BCCEEFD1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E8896B2-FF40-B8FB-4144-45C25C3DE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F977-94F2-4D5B-9E83-A81A53FD485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672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CB0DDC-5433-CD91-A168-1A7F4A694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C4285B10-D5C6-E889-B3BD-AA6CEE73C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8E6B-BCDE-4EA7-BF07-EE1594425391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5B7894E-84AA-14BE-52F1-23BEB7D1F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DB0EB47-342B-95B4-289A-D661164ED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F977-94F2-4D5B-9E83-A81A53FD485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1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A9DF828-828E-9F39-5ABC-9938006367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8E6B-BCDE-4EA7-BF07-EE1594425391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7E3AC5E-F6A2-484C-1683-FD2B04965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56BB4663-0049-B309-B88F-64F9E8B34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F977-94F2-4D5B-9E83-A81A53FD485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20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6C575D-06E0-8296-C02A-DCEF0396B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E11C743-8436-D6F6-3A63-1713B0CCC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07D8E24-526C-216D-87E5-6AE82D909F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50BD33A-5191-6174-D83B-47DF2A00F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8E6B-BCDE-4EA7-BF07-EE1594425391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2D8E648-45E0-142D-E40D-688893DDC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53E5B32-F564-BD55-19B3-148942156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F977-94F2-4D5B-9E83-A81A53FD485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42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668CB6-5A27-8BF0-03AF-A3B43CF96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F6B7C00-2B2C-ED17-EE91-7B13129763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782B0A7-380C-3B6F-FC68-2C7D8B8720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9245069-0A24-8D9A-12FC-99FC48924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8E6B-BCDE-4EA7-BF07-EE1594425391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97CBC7D-3946-7C6F-C718-D4463C0A0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3707157-1AC4-1D50-E538-C6484E4D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DF977-94F2-4D5B-9E83-A81A53FD485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459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DDC05A6F-AD43-CB4F-1567-1D1A00D39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24D03C2-CEE6-63F9-97C1-F17423FC8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3FF5188-4419-EA3E-9E48-321A75B400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8E6B-BCDE-4EA7-BF07-EE1594425391}" type="datetimeFigureOut">
              <a:rPr lang="en-US" smtClean="0"/>
              <a:t>8/30/2023</a:t>
            </a:fld>
            <a:endParaRPr lang="en-US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E295A50-5557-B32A-3952-942F4AF40E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C562802-282C-D2B8-FA13-AE7C5E36C2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DF977-94F2-4D5B-9E83-A81A53FD4857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2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el 10">
            <a:extLst>
              <a:ext uri="{FF2B5EF4-FFF2-40B4-BE49-F238E27FC236}">
                <a16:creationId xmlns:a16="http://schemas.microsoft.com/office/drawing/2014/main" id="{B3B1DF5C-EA04-5CCF-9B78-AE05CD2A892A}"/>
              </a:ext>
            </a:extLst>
          </p:cNvPr>
          <p:cNvGraphicFramePr>
            <a:graphicFrameLocks noGrp="1"/>
          </p:cNvGraphicFramePr>
          <p:nvPr/>
        </p:nvGraphicFramePr>
        <p:xfrm>
          <a:off x="617538" y="1192214"/>
          <a:ext cx="10838871" cy="45325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1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74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4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49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049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449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17047">
                <a:tc>
                  <a:txBody>
                    <a:bodyPr/>
                    <a:lstStyle/>
                    <a:p>
                      <a:endParaRPr lang="en-GB" sz="1200" b="0" noProof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>
                          <a:latin typeface="Avenir Next LT Pro" panose="020B0504020202020204" pitchFamily="34" charset="0"/>
                        </a:rPr>
                        <a:t>Interessenter</a:t>
                      </a:r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Krav &amp; </a:t>
                      </a:r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forventninger</a:t>
                      </a:r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CSR </a:t>
                      </a:r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aktiviteter</a:t>
                      </a:r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(</a:t>
                      </a:r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vores</a:t>
                      </a:r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svar</a:t>
                      </a:r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på</a:t>
                      </a:r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en-GB" sz="1200" b="0" noProof="0" err="1">
                          <a:latin typeface="Avenir Next LT Pro" panose="020B0504020202020204" pitchFamily="34" charset="0"/>
                        </a:rPr>
                        <a:t>forventningerne</a:t>
                      </a:r>
                      <a:r>
                        <a:rPr lang="en-GB" sz="1200" b="0" noProof="0">
                          <a:latin typeface="Avenir Next LT Pro" panose="020B0504020202020204" pitchFamily="34" charset="0"/>
                        </a:rPr>
                        <a:t>)</a:t>
                      </a:r>
                    </a:p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Den </a:t>
                      </a:r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merværdi</a:t>
                      </a:r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 vi </a:t>
                      </a:r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skaber</a:t>
                      </a:r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Økonomiske</a:t>
                      </a:r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 </a:t>
                      </a:r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gevinster</a:t>
                      </a:r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Den </a:t>
                      </a:r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merværdi</a:t>
                      </a:r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 vi </a:t>
                      </a:r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skaber</a:t>
                      </a:r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Samfundsgevinster</a:t>
                      </a:r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</a:txBody>
                  <a:tcPr>
                    <a:solidFill>
                      <a:srgbClr val="5B706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200" b="0" noProof="0" dirty="0">
                        <a:latin typeface="Avenir Next LT Pro" panose="020B0504020202020204" pitchFamily="34" charset="0"/>
                      </a:endParaRPr>
                    </a:p>
                    <a:p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Mål</a:t>
                      </a:r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/</a:t>
                      </a:r>
                      <a:r>
                        <a:rPr lang="en-GB" sz="1200" b="0" noProof="0" dirty="0" err="1">
                          <a:latin typeface="Avenir Next LT Pro" panose="020B0504020202020204" pitchFamily="34" charset="0"/>
                        </a:rPr>
                        <a:t>Indikator</a:t>
                      </a:r>
                      <a:r>
                        <a:rPr lang="en-GB" sz="1200" b="0" noProof="0" dirty="0">
                          <a:latin typeface="Avenir Next LT Pro" panose="020B0504020202020204" pitchFamily="34" charset="0"/>
                        </a:rPr>
                        <a:t>/KPI</a:t>
                      </a:r>
                    </a:p>
                  </a:txBody>
                  <a:tcPr>
                    <a:solidFill>
                      <a:srgbClr val="5B706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2571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8113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solidFill>
                      <a:srgbClr val="EF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7321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/>
                    </a:p>
                  </a:txBody>
                  <a:tcPr>
                    <a:solidFill>
                      <a:srgbClr val="EF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83783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  <a:p>
                      <a:endParaRPr lang="da-DK" dirty="0"/>
                    </a:p>
                    <a:p>
                      <a:endParaRPr lang="da-DK" dirty="0"/>
                    </a:p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>
                    <a:solidFill>
                      <a:srgbClr val="EF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0" name="Rektangel 1">
            <a:extLst>
              <a:ext uri="{FF2B5EF4-FFF2-40B4-BE49-F238E27FC236}">
                <a16:creationId xmlns:a16="http://schemas.microsoft.com/office/drawing/2014/main" id="{1174240E-C281-194C-D5B2-90F57C5458F3}"/>
              </a:ext>
            </a:extLst>
          </p:cNvPr>
          <p:cNvSpPr/>
          <p:nvPr/>
        </p:nvSpPr>
        <p:spPr>
          <a:xfrm>
            <a:off x="575334" y="740090"/>
            <a:ext cx="101611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3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Arial"/>
              </a:rPr>
              <a:t>CSR STAKEHOLDER VALUE PROPOSITIONS </a:t>
            </a:r>
            <a:r>
              <a:rPr kumimoji="0" lang="da-DK" sz="1800" b="0" i="0" u="none" strike="noStrike" kern="1200" cap="none" spc="30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I </a:t>
            </a:r>
            <a:r>
              <a:rPr kumimoji="0" lang="da-DK" sz="1800" b="0" i="0" u="none" strike="noStrike" kern="1200" cap="none" spc="300" normalizeH="0" baseline="0" noProof="0" dirty="0">
                <a:ln>
                  <a:noFill/>
                </a:ln>
                <a:solidFill>
                  <a:srgbClr val="D77621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SKABELON</a:t>
            </a:r>
            <a:endParaRPr kumimoji="0" lang="en-GB" sz="1800" b="0" i="0" u="none" strike="noStrike" kern="1200" cap="none" spc="30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38369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35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Office-tema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Zea Yde</dc:creator>
  <cp:lastModifiedBy>Zea Yde</cp:lastModifiedBy>
  <cp:revision>1</cp:revision>
  <dcterms:created xsi:type="dcterms:W3CDTF">2023-08-30T11:09:46Z</dcterms:created>
  <dcterms:modified xsi:type="dcterms:W3CDTF">2023-08-30T11:37:41Z</dcterms:modified>
</cp:coreProperties>
</file>