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16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72489B-95B7-40EC-BFC8-E25AEEDBF88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46C7FD3A-B8D8-45D1-8CCD-FC8342BE412E}">
      <dgm:prSet phldrT="[Text]" custT="1"/>
      <dgm:spPr/>
      <dgm:t>
        <a:bodyPr/>
        <a:lstStyle/>
        <a:p>
          <a:r>
            <a:rPr lang="da-DK" sz="1400" b="1" dirty="0" err="1">
              <a:solidFill>
                <a:schemeClr val="tx2"/>
              </a:solidFill>
            </a:rPr>
            <a:t>Feb</a:t>
          </a:r>
          <a:endParaRPr lang="da-DK" sz="1400" b="1" dirty="0">
            <a:solidFill>
              <a:schemeClr val="tx2"/>
            </a:solidFill>
          </a:endParaRPr>
        </a:p>
      </dgm:t>
    </dgm:pt>
    <dgm:pt modelId="{EB8675A9-BD0A-4380-80F5-B0B615223FF5}" type="parTrans" cxnId="{2A45E2C8-62C4-4060-BD5A-11433067E9F8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08816614-9F4D-4013-9B9C-47F865A08241}" type="sibTrans" cxnId="{2A45E2C8-62C4-4060-BD5A-11433067E9F8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C0D93C0C-F8FA-4B23-A26D-2422A6E96E27}">
      <dgm:prSet phldrT="[Text]" custT="1"/>
      <dgm:spPr/>
      <dgm:t>
        <a:bodyPr/>
        <a:lstStyle/>
        <a:p>
          <a:r>
            <a:rPr lang="da-DK" sz="1400" b="1" dirty="0">
              <a:solidFill>
                <a:schemeClr val="tx2"/>
              </a:solidFill>
            </a:rPr>
            <a:t>Mar</a:t>
          </a:r>
        </a:p>
      </dgm:t>
    </dgm:pt>
    <dgm:pt modelId="{B5847CD4-7907-45A2-AD1B-4DB5EAC2D663}" type="parTrans" cxnId="{6CDFF896-A0C7-4CA3-8BEF-03C6FC1B0A69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8C1559F4-5A5E-494D-A4D8-46B848EE3395}" type="sibTrans" cxnId="{6CDFF896-A0C7-4CA3-8BEF-03C6FC1B0A69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4BDC66D4-9CB6-42D1-933D-9F6F1EF606E3}">
      <dgm:prSet phldrT="[Text]" custT="1"/>
      <dgm:spPr/>
      <dgm:t>
        <a:bodyPr/>
        <a:lstStyle/>
        <a:p>
          <a:r>
            <a:rPr lang="da-DK" sz="1400" b="1" dirty="0" err="1">
              <a:solidFill>
                <a:schemeClr val="tx2"/>
              </a:solidFill>
            </a:rPr>
            <a:t>Apr</a:t>
          </a:r>
          <a:endParaRPr lang="da-DK" sz="1400" b="1" dirty="0">
            <a:solidFill>
              <a:schemeClr val="tx2"/>
            </a:solidFill>
          </a:endParaRPr>
        </a:p>
      </dgm:t>
    </dgm:pt>
    <dgm:pt modelId="{82B1C1C4-9F91-47A6-981A-F210F7F91232}" type="parTrans" cxnId="{B552805B-00B0-4A0F-9B68-83622E533504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737CD59B-F8D9-44D1-8FB8-3789678B5F37}" type="sibTrans" cxnId="{B552805B-00B0-4A0F-9B68-83622E533504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30AF9C37-E30B-4395-AEE1-0EC8A4D84D96}">
      <dgm:prSet phldrT="[Text]" custT="1"/>
      <dgm:spPr/>
      <dgm:t>
        <a:bodyPr/>
        <a:lstStyle/>
        <a:p>
          <a:r>
            <a:rPr lang="da-DK" sz="1400" b="1" dirty="0">
              <a:solidFill>
                <a:schemeClr val="tx2"/>
              </a:solidFill>
            </a:rPr>
            <a:t>May</a:t>
          </a:r>
        </a:p>
      </dgm:t>
    </dgm:pt>
    <dgm:pt modelId="{B9AEC76E-39CB-4E56-B231-8D0C32221177}" type="parTrans" cxnId="{42309469-1054-4462-9870-1996A7076139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C41B39E5-6C4A-4B44-A720-4AE234BC8609}" type="sibTrans" cxnId="{42309469-1054-4462-9870-1996A7076139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2D50CA38-9E4F-454B-B35E-92983628B732}">
      <dgm:prSet phldrT="[Text]" custT="1"/>
      <dgm:spPr/>
      <dgm:t>
        <a:bodyPr/>
        <a:lstStyle/>
        <a:p>
          <a:r>
            <a:rPr lang="da-DK" sz="1400" b="1" dirty="0">
              <a:solidFill>
                <a:schemeClr val="tx2"/>
              </a:solidFill>
            </a:rPr>
            <a:t>Jun</a:t>
          </a:r>
        </a:p>
      </dgm:t>
    </dgm:pt>
    <dgm:pt modelId="{578DFD8B-38A3-4326-8A5A-C4083C66D048}" type="parTrans" cxnId="{7498FC82-3533-48B0-A1CE-20C04A143B32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37B7816A-86D1-43AE-B25A-B300F253B3FF}" type="sibTrans" cxnId="{7498FC82-3533-48B0-A1CE-20C04A143B32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96E45E07-20FA-48A0-88A5-382721202313}">
      <dgm:prSet phldrT="[Text]" custT="1"/>
      <dgm:spPr/>
      <dgm:t>
        <a:bodyPr/>
        <a:lstStyle/>
        <a:p>
          <a:r>
            <a:rPr lang="da-DK" sz="1400" b="1" dirty="0">
              <a:solidFill>
                <a:schemeClr val="tx2"/>
              </a:solidFill>
            </a:rPr>
            <a:t>Jul</a:t>
          </a:r>
        </a:p>
      </dgm:t>
    </dgm:pt>
    <dgm:pt modelId="{87D9F063-4AFD-4860-8A6A-4C11969A9997}" type="parTrans" cxnId="{6ECD5F92-C6D7-4B03-ABC5-E1665EACFF82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A9BD908F-E74A-4AB2-9A39-377D7ED0F324}" type="sibTrans" cxnId="{6ECD5F92-C6D7-4B03-ABC5-E1665EACFF82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AD1E6E82-9DFF-41B4-B372-97FD111A73FB}">
      <dgm:prSet phldrT="[Text]" custT="1"/>
      <dgm:spPr/>
      <dgm:t>
        <a:bodyPr/>
        <a:lstStyle/>
        <a:p>
          <a:r>
            <a:rPr lang="da-DK" sz="1400" b="1" dirty="0" err="1">
              <a:solidFill>
                <a:schemeClr val="tx2"/>
              </a:solidFill>
            </a:rPr>
            <a:t>Aug</a:t>
          </a:r>
          <a:endParaRPr lang="da-DK" sz="1400" b="1" dirty="0">
            <a:solidFill>
              <a:schemeClr val="tx2"/>
            </a:solidFill>
          </a:endParaRPr>
        </a:p>
      </dgm:t>
    </dgm:pt>
    <dgm:pt modelId="{207C271A-36B8-4BA7-9CC3-07677D75AC2F}" type="parTrans" cxnId="{928B9D73-FB3E-4716-8860-2E017059D531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45CBC46D-60B9-4779-94C9-3C17D8F46477}" type="sibTrans" cxnId="{928B9D73-FB3E-4716-8860-2E017059D531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17726DCF-717D-4DD6-BE3F-BD88CB02AD0D}">
      <dgm:prSet phldrT="[Text]" custT="1"/>
      <dgm:spPr/>
      <dgm:t>
        <a:bodyPr/>
        <a:lstStyle/>
        <a:p>
          <a:r>
            <a:rPr lang="da-DK" sz="1400" b="1" dirty="0" err="1">
              <a:solidFill>
                <a:schemeClr val="tx2"/>
              </a:solidFill>
            </a:rPr>
            <a:t>Sep</a:t>
          </a:r>
          <a:endParaRPr lang="da-DK" sz="1400" b="1" dirty="0">
            <a:solidFill>
              <a:schemeClr val="tx2"/>
            </a:solidFill>
          </a:endParaRPr>
        </a:p>
      </dgm:t>
    </dgm:pt>
    <dgm:pt modelId="{96893BB5-1CA4-4FDD-A971-D458172BEA1A}" type="parTrans" cxnId="{B1477111-B53F-4977-949F-1DA290ED40EC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225D54BE-6B67-4641-B000-74CF725A9B80}" type="sibTrans" cxnId="{B1477111-B53F-4977-949F-1DA290ED40EC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38395040-43EE-49CF-A7BE-643183F645D5}">
      <dgm:prSet phldrT="[Text]" custT="1"/>
      <dgm:spPr/>
      <dgm:t>
        <a:bodyPr/>
        <a:lstStyle/>
        <a:p>
          <a:r>
            <a:rPr lang="da-DK" sz="1400" b="1" dirty="0" err="1">
              <a:solidFill>
                <a:schemeClr val="tx2"/>
              </a:solidFill>
            </a:rPr>
            <a:t>Oct</a:t>
          </a:r>
          <a:endParaRPr lang="da-DK" sz="1400" b="1" dirty="0">
            <a:solidFill>
              <a:schemeClr val="tx2"/>
            </a:solidFill>
          </a:endParaRPr>
        </a:p>
      </dgm:t>
    </dgm:pt>
    <dgm:pt modelId="{22C31452-F0C2-44DF-8E5D-DD6A875EAA2C}" type="parTrans" cxnId="{B5958C5D-4F8F-41F7-BD2A-692FF526401F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047CF34F-A288-4330-94BC-3BD06B2A9946}" type="sibTrans" cxnId="{B5958C5D-4F8F-41F7-BD2A-692FF526401F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FA3373E2-DE16-41C1-B074-33BCE26E74C8}">
      <dgm:prSet phldrT="[Text]" custT="1"/>
      <dgm:spPr/>
      <dgm:t>
        <a:bodyPr/>
        <a:lstStyle/>
        <a:p>
          <a:r>
            <a:rPr lang="da-DK" sz="1400" b="1" dirty="0" err="1">
              <a:solidFill>
                <a:schemeClr val="tx2"/>
              </a:solidFill>
            </a:rPr>
            <a:t>Nov</a:t>
          </a:r>
          <a:endParaRPr lang="da-DK" sz="1400" b="1" dirty="0">
            <a:solidFill>
              <a:schemeClr val="tx2"/>
            </a:solidFill>
          </a:endParaRPr>
        </a:p>
      </dgm:t>
    </dgm:pt>
    <dgm:pt modelId="{6AFBA79A-9725-4428-8E18-31215A96AFE7}" type="parTrans" cxnId="{16211368-9630-4514-B335-EAEA46E109DC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11BEFEA0-C0B3-4CDE-A9A4-931AB1DD612F}" type="sibTrans" cxnId="{16211368-9630-4514-B335-EAEA46E109DC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9FF72E1D-57AC-4644-83D4-6C9F7082484D}">
      <dgm:prSet phldrT="[Text]" custT="1"/>
      <dgm:spPr/>
      <dgm:t>
        <a:bodyPr/>
        <a:lstStyle/>
        <a:p>
          <a:r>
            <a:rPr lang="da-DK" sz="1400" b="1" dirty="0">
              <a:solidFill>
                <a:schemeClr val="tx2"/>
              </a:solidFill>
            </a:rPr>
            <a:t>Jan</a:t>
          </a:r>
        </a:p>
      </dgm:t>
    </dgm:pt>
    <dgm:pt modelId="{62559C3E-C6BD-4560-A545-EE1BB55338BC}" type="parTrans" cxnId="{E37C1C0B-CCE6-4F35-98F8-24BBE105CA63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55F66871-B354-46FB-84BB-F8C87A9751A2}" type="sibTrans" cxnId="{E37C1C0B-CCE6-4F35-98F8-24BBE105CA63}">
      <dgm:prSet/>
      <dgm:spPr/>
      <dgm:t>
        <a:bodyPr/>
        <a:lstStyle/>
        <a:p>
          <a:endParaRPr lang="da-DK" sz="3600" b="1">
            <a:solidFill>
              <a:schemeClr val="tx2"/>
            </a:solidFill>
          </a:endParaRPr>
        </a:p>
      </dgm:t>
    </dgm:pt>
    <dgm:pt modelId="{16948FB8-342D-4EE9-B46D-02FEDEA79CB3}">
      <dgm:prSet phldrT="[Text]" custT="1"/>
      <dgm:spPr/>
      <dgm:t>
        <a:bodyPr/>
        <a:lstStyle/>
        <a:p>
          <a:r>
            <a:rPr lang="da-DK" sz="1400" b="1" dirty="0" err="1">
              <a:solidFill>
                <a:schemeClr val="tx2"/>
              </a:solidFill>
            </a:rPr>
            <a:t>Dec</a:t>
          </a:r>
          <a:endParaRPr lang="da-DK" sz="1400" b="1" dirty="0">
            <a:solidFill>
              <a:schemeClr val="tx2"/>
            </a:solidFill>
          </a:endParaRPr>
        </a:p>
      </dgm:t>
    </dgm:pt>
    <dgm:pt modelId="{F2508214-9C62-46B4-B689-CD8ADB928ECA}" type="parTrans" cxnId="{025EB7FC-A090-414D-8FD2-2B5CEC70AB99}">
      <dgm:prSet/>
      <dgm:spPr/>
      <dgm:t>
        <a:bodyPr/>
        <a:lstStyle/>
        <a:p>
          <a:endParaRPr lang="da-DK"/>
        </a:p>
      </dgm:t>
    </dgm:pt>
    <dgm:pt modelId="{2A2202D2-8077-4D45-8C4B-3AB6FFE3446B}" type="sibTrans" cxnId="{025EB7FC-A090-414D-8FD2-2B5CEC70AB99}">
      <dgm:prSet/>
      <dgm:spPr/>
      <dgm:t>
        <a:bodyPr/>
        <a:lstStyle/>
        <a:p>
          <a:endParaRPr lang="da-DK"/>
        </a:p>
      </dgm:t>
    </dgm:pt>
    <dgm:pt modelId="{D599E379-C84D-4530-830E-82B83C9B5021}" type="pres">
      <dgm:prSet presAssocID="{A772489B-95B7-40EC-BFC8-E25AEEDBF88A}" presName="cycle" presStyleCnt="0">
        <dgm:presLayoutVars>
          <dgm:dir/>
          <dgm:resizeHandles val="exact"/>
        </dgm:presLayoutVars>
      </dgm:prSet>
      <dgm:spPr/>
    </dgm:pt>
    <dgm:pt modelId="{910A1C1A-734B-4CAB-95FE-2B4C5FFE0F2A}" type="pres">
      <dgm:prSet presAssocID="{9FF72E1D-57AC-4644-83D4-6C9F7082484D}" presName="dummy" presStyleCnt="0"/>
      <dgm:spPr/>
    </dgm:pt>
    <dgm:pt modelId="{BE36D7C3-3526-45F4-9182-7FF8707A5AB7}" type="pres">
      <dgm:prSet presAssocID="{9FF72E1D-57AC-4644-83D4-6C9F7082484D}" presName="node" presStyleLbl="revTx" presStyleIdx="0" presStyleCnt="12">
        <dgm:presLayoutVars>
          <dgm:bulletEnabled val="1"/>
        </dgm:presLayoutVars>
      </dgm:prSet>
      <dgm:spPr/>
    </dgm:pt>
    <dgm:pt modelId="{4F4E774A-0259-496A-9BB7-9A328F8A7201}" type="pres">
      <dgm:prSet presAssocID="{55F66871-B354-46FB-84BB-F8C87A9751A2}" presName="sibTrans" presStyleLbl="node1" presStyleIdx="0" presStyleCnt="12"/>
      <dgm:spPr/>
    </dgm:pt>
    <dgm:pt modelId="{FFEF5FB9-A4E7-470A-B989-8E442F621DB1}" type="pres">
      <dgm:prSet presAssocID="{46C7FD3A-B8D8-45D1-8CCD-FC8342BE412E}" presName="dummy" presStyleCnt="0"/>
      <dgm:spPr/>
    </dgm:pt>
    <dgm:pt modelId="{E4AB7DD8-D5A6-42B3-9E75-A28A10460EDB}" type="pres">
      <dgm:prSet presAssocID="{46C7FD3A-B8D8-45D1-8CCD-FC8342BE412E}" presName="node" presStyleLbl="revTx" presStyleIdx="1" presStyleCnt="12">
        <dgm:presLayoutVars>
          <dgm:bulletEnabled val="1"/>
        </dgm:presLayoutVars>
      </dgm:prSet>
      <dgm:spPr/>
    </dgm:pt>
    <dgm:pt modelId="{DACFF6F5-A02F-4A4B-9855-FADD0298BAE6}" type="pres">
      <dgm:prSet presAssocID="{08816614-9F4D-4013-9B9C-47F865A08241}" presName="sibTrans" presStyleLbl="node1" presStyleIdx="1" presStyleCnt="12"/>
      <dgm:spPr/>
    </dgm:pt>
    <dgm:pt modelId="{701CA5EB-FD3E-4136-8D73-6C30C60BA5E0}" type="pres">
      <dgm:prSet presAssocID="{C0D93C0C-F8FA-4B23-A26D-2422A6E96E27}" presName="dummy" presStyleCnt="0"/>
      <dgm:spPr/>
    </dgm:pt>
    <dgm:pt modelId="{B9D63AD2-7C3A-49C2-8AAB-5CAD8F797AA0}" type="pres">
      <dgm:prSet presAssocID="{C0D93C0C-F8FA-4B23-A26D-2422A6E96E27}" presName="node" presStyleLbl="revTx" presStyleIdx="2" presStyleCnt="12">
        <dgm:presLayoutVars>
          <dgm:bulletEnabled val="1"/>
        </dgm:presLayoutVars>
      </dgm:prSet>
      <dgm:spPr/>
    </dgm:pt>
    <dgm:pt modelId="{266EDC91-3843-4105-A69F-20E40B1E108A}" type="pres">
      <dgm:prSet presAssocID="{8C1559F4-5A5E-494D-A4D8-46B848EE3395}" presName="sibTrans" presStyleLbl="node1" presStyleIdx="2" presStyleCnt="12"/>
      <dgm:spPr/>
    </dgm:pt>
    <dgm:pt modelId="{9EC735FF-2738-42D8-B12C-77EB2F91E3B6}" type="pres">
      <dgm:prSet presAssocID="{4BDC66D4-9CB6-42D1-933D-9F6F1EF606E3}" presName="dummy" presStyleCnt="0"/>
      <dgm:spPr/>
    </dgm:pt>
    <dgm:pt modelId="{EBB44AFF-6753-4807-9C54-8DBCF0953436}" type="pres">
      <dgm:prSet presAssocID="{4BDC66D4-9CB6-42D1-933D-9F6F1EF606E3}" presName="node" presStyleLbl="revTx" presStyleIdx="3" presStyleCnt="12">
        <dgm:presLayoutVars>
          <dgm:bulletEnabled val="1"/>
        </dgm:presLayoutVars>
      </dgm:prSet>
      <dgm:spPr/>
    </dgm:pt>
    <dgm:pt modelId="{6456C7FC-6991-4B73-8FBD-D0E68B7FE6A5}" type="pres">
      <dgm:prSet presAssocID="{737CD59B-F8D9-44D1-8FB8-3789678B5F37}" presName="sibTrans" presStyleLbl="node1" presStyleIdx="3" presStyleCnt="12"/>
      <dgm:spPr/>
    </dgm:pt>
    <dgm:pt modelId="{1900A106-F955-45FC-A363-46E2CDBEB6F1}" type="pres">
      <dgm:prSet presAssocID="{30AF9C37-E30B-4395-AEE1-0EC8A4D84D96}" presName="dummy" presStyleCnt="0"/>
      <dgm:spPr/>
    </dgm:pt>
    <dgm:pt modelId="{0E5B2AD0-0EE3-48F1-80BE-B2AED6722A1E}" type="pres">
      <dgm:prSet presAssocID="{30AF9C37-E30B-4395-AEE1-0EC8A4D84D96}" presName="node" presStyleLbl="revTx" presStyleIdx="4" presStyleCnt="12">
        <dgm:presLayoutVars>
          <dgm:bulletEnabled val="1"/>
        </dgm:presLayoutVars>
      </dgm:prSet>
      <dgm:spPr/>
    </dgm:pt>
    <dgm:pt modelId="{FD716DBD-45DF-424F-8D26-2D4172B2FAB7}" type="pres">
      <dgm:prSet presAssocID="{C41B39E5-6C4A-4B44-A720-4AE234BC8609}" presName="sibTrans" presStyleLbl="node1" presStyleIdx="4" presStyleCnt="12"/>
      <dgm:spPr/>
    </dgm:pt>
    <dgm:pt modelId="{CBF5A4A9-A9EB-4D19-9943-C841415FA030}" type="pres">
      <dgm:prSet presAssocID="{2D50CA38-9E4F-454B-B35E-92983628B732}" presName="dummy" presStyleCnt="0"/>
      <dgm:spPr/>
    </dgm:pt>
    <dgm:pt modelId="{0482E45D-3217-4978-B87F-9E53FD16B2B7}" type="pres">
      <dgm:prSet presAssocID="{2D50CA38-9E4F-454B-B35E-92983628B732}" presName="node" presStyleLbl="revTx" presStyleIdx="5" presStyleCnt="12">
        <dgm:presLayoutVars>
          <dgm:bulletEnabled val="1"/>
        </dgm:presLayoutVars>
      </dgm:prSet>
      <dgm:spPr/>
    </dgm:pt>
    <dgm:pt modelId="{8292069E-1326-440D-832C-1F6488A72E2C}" type="pres">
      <dgm:prSet presAssocID="{37B7816A-86D1-43AE-B25A-B300F253B3FF}" presName="sibTrans" presStyleLbl="node1" presStyleIdx="5" presStyleCnt="12"/>
      <dgm:spPr/>
    </dgm:pt>
    <dgm:pt modelId="{FF22D724-07DA-4A25-9D33-D7423DE4B6F7}" type="pres">
      <dgm:prSet presAssocID="{96E45E07-20FA-48A0-88A5-382721202313}" presName="dummy" presStyleCnt="0"/>
      <dgm:spPr/>
    </dgm:pt>
    <dgm:pt modelId="{CDC15FC7-DA15-4355-9472-A1560A8183CA}" type="pres">
      <dgm:prSet presAssocID="{96E45E07-20FA-48A0-88A5-382721202313}" presName="node" presStyleLbl="revTx" presStyleIdx="6" presStyleCnt="12">
        <dgm:presLayoutVars>
          <dgm:bulletEnabled val="1"/>
        </dgm:presLayoutVars>
      </dgm:prSet>
      <dgm:spPr/>
    </dgm:pt>
    <dgm:pt modelId="{B4963271-9298-425D-99DE-3D4C1F3E5B0D}" type="pres">
      <dgm:prSet presAssocID="{A9BD908F-E74A-4AB2-9A39-377D7ED0F324}" presName="sibTrans" presStyleLbl="node1" presStyleIdx="6" presStyleCnt="12"/>
      <dgm:spPr/>
    </dgm:pt>
    <dgm:pt modelId="{9C4010FE-4CEE-4B05-BB43-31908430ACA4}" type="pres">
      <dgm:prSet presAssocID="{AD1E6E82-9DFF-41B4-B372-97FD111A73FB}" presName="dummy" presStyleCnt="0"/>
      <dgm:spPr/>
    </dgm:pt>
    <dgm:pt modelId="{DBAEDC59-D1C3-4CBF-B076-EB9466FC9BB2}" type="pres">
      <dgm:prSet presAssocID="{AD1E6E82-9DFF-41B4-B372-97FD111A73FB}" presName="node" presStyleLbl="revTx" presStyleIdx="7" presStyleCnt="12">
        <dgm:presLayoutVars>
          <dgm:bulletEnabled val="1"/>
        </dgm:presLayoutVars>
      </dgm:prSet>
      <dgm:spPr/>
    </dgm:pt>
    <dgm:pt modelId="{7FACC636-6739-49C8-84E1-F0BA44F248DF}" type="pres">
      <dgm:prSet presAssocID="{45CBC46D-60B9-4779-94C9-3C17D8F46477}" presName="sibTrans" presStyleLbl="node1" presStyleIdx="7" presStyleCnt="12"/>
      <dgm:spPr/>
    </dgm:pt>
    <dgm:pt modelId="{CAA2E69D-EE0B-447E-880B-84FD38E8520E}" type="pres">
      <dgm:prSet presAssocID="{17726DCF-717D-4DD6-BE3F-BD88CB02AD0D}" presName="dummy" presStyleCnt="0"/>
      <dgm:spPr/>
    </dgm:pt>
    <dgm:pt modelId="{DC0566CE-4206-4726-9FD2-C5B998F8A30A}" type="pres">
      <dgm:prSet presAssocID="{17726DCF-717D-4DD6-BE3F-BD88CB02AD0D}" presName="node" presStyleLbl="revTx" presStyleIdx="8" presStyleCnt="12">
        <dgm:presLayoutVars>
          <dgm:bulletEnabled val="1"/>
        </dgm:presLayoutVars>
      </dgm:prSet>
      <dgm:spPr/>
    </dgm:pt>
    <dgm:pt modelId="{09788B27-8C36-4369-8865-81A320C295E1}" type="pres">
      <dgm:prSet presAssocID="{225D54BE-6B67-4641-B000-74CF725A9B80}" presName="sibTrans" presStyleLbl="node1" presStyleIdx="8" presStyleCnt="12"/>
      <dgm:spPr/>
    </dgm:pt>
    <dgm:pt modelId="{1524302E-5B13-4CD5-AC9A-D83AF1264917}" type="pres">
      <dgm:prSet presAssocID="{38395040-43EE-49CF-A7BE-643183F645D5}" presName="dummy" presStyleCnt="0"/>
      <dgm:spPr/>
    </dgm:pt>
    <dgm:pt modelId="{BB9B56B8-1840-43CB-ABF7-4EA4298913EE}" type="pres">
      <dgm:prSet presAssocID="{38395040-43EE-49CF-A7BE-643183F645D5}" presName="node" presStyleLbl="revTx" presStyleIdx="9" presStyleCnt="12">
        <dgm:presLayoutVars>
          <dgm:bulletEnabled val="1"/>
        </dgm:presLayoutVars>
      </dgm:prSet>
      <dgm:spPr/>
    </dgm:pt>
    <dgm:pt modelId="{2E9A50D4-B979-494D-B059-BF90F9A8C643}" type="pres">
      <dgm:prSet presAssocID="{047CF34F-A288-4330-94BC-3BD06B2A9946}" presName="sibTrans" presStyleLbl="node1" presStyleIdx="9" presStyleCnt="12"/>
      <dgm:spPr/>
    </dgm:pt>
    <dgm:pt modelId="{F0B2FC66-076B-45C2-8519-3576C2D19EEF}" type="pres">
      <dgm:prSet presAssocID="{FA3373E2-DE16-41C1-B074-33BCE26E74C8}" presName="dummy" presStyleCnt="0"/>
      <dgm:spPr/>
    </dgm:pt>
    <dgm:pt modelId="{82D60F7D-6DEE-43E0-9845-4678AD42E6A3}" type="pres">
      <dgm:prSet presAssocID="{FA3373E2-DE16-41C1-B074-33BCE26E74C8}" presName="node" presStyleLbl="revTx" presStyleIdx="10" presStyleCnt="12">
        <dgm:presLayoutVars>
          <dgm:bulletEnabled val="1"/>
        </dgm:presLayoutVars>
      </dgm:prSet>
      <dgm:spPr/>
    </dgm:pt>
    <dgm:pt modelId="{68C1BCDC-5C32-49AC-8CC4-15C6649766CE}" type="pres">
      <dgm:prSet presAssocID="{11BEFEA0-C0B3-4CDE-A9A4-931AB1DD612F}" presName="sibTrans" presStyleLbl="node1" presStyleIdx="10" presStyleCnt="12"/>
      <dgm:spPr/>
    </dgm:pt>
    <dgm:pt modelId="{F4BC0906-4633-41A8-8400-54666774ECE2}" type="pres">
      <dgm:prSet presAssocID="{16948FB8-342D-4EE9-B46D-02FEDEA79CB3}" presName="dummy" presStyleCnt="0"/>
      <dgm:spPr/>
    </dgm:pt>
    <dgm:pt modelId="{73BB3100-5AEF-4729-B695-6CFA528C15C7}" type="pres">
      <dgm:prSet presAssocID="{16948FB8-342D-4EE9-B46D-02FEDEA79CB3}" presName="node" presStyleLbl="revTx" presStyleIdx="11" presStyleCnt="12">
        <dgm:presLayoutVars>
          <dgm:bulletEnabled val="1"/>
        </dgm:presLayoutVars>
      </dgm:prSet>
      <dgm:spPr/>
    </dgm:pt>
    <dgm:pt modelId="{4298BFC6-DE9A-445D-81B2-6347001CA358}" type="pres">
      <dgm:prSet presAssocID="{2A2202D2-8077-4D45-8C4B-3AB6FFE3446B}" presName="sibTrans" presStyleLbl="node1" presStyleIdx="11" presStyleCnt="12"/>
      <dgm:spPr/>
    </dgm:pt>
  </dgm:ptLst>
  <dgm:cxnLst>
    <dgm:cxn modelId="{97940A01-9C5D-4BC9-A853-CFC6180C9109}" type="presOf" srcId="{45CBC46D-60B9-4779-94C9-3C17D8F46477}" destId="{7FACC636-6739-49C8-84E1-F0BA44F248DF}" srcOrd="0" destOrd="0" presId="urn:microsoft.com/office/officeart/2005/8/layout/cycle1"/>
    <dgm:cxn modelId="{E37C1C0B-CCE6-4F35-98F8-24BBE105CA63}" srcId="{A772489B-95B7-40EC-BFC8-E25AEEDBF88A}" destId="{9FF72E1D-57AC-4644-83D4-6C9F7082484D}" srcOrd="0" destOrd="0" parTransId="{62559C3E-C6BD-4560-A545-EE1BB55338BC}" sibTransId="{55F66871-B354-46FB-84BB-F8C87A9751A2}"/>
    <dgm:cxn modelId="{B1477111-B53F-4977-949F-1DA290ED40EC}" srcId="{A772489B-95B7-40EC-BFC8-E25AEEDBF88A}" destId="{17726DCF-717D-4DD6-BE3F-BD88CB02AD0D}" srcOrd="8" destOrd="0" parTransId="{96893BB5-1CA4-4FDD-A971-D458172BEA1A}" sibTransId="{225D54BE-6B67-4641-B000-74CF725A9B80}"/>
    <dgm:cxn modelId="{7DD9991B-3C1A-4683-8E3C-99BBCC2B1F05}" type="presOf" srcId="{8C1559F4-5A5E-494D-A4D8-46B848EE3395}" destId="{266EDC91-3843-4105-A69F-20E40B1E108A}" srcOrd="0" destOrd="0" presId="urn:microsoft.com/office/officeart/2005/8/layout/cycle1"/>
    <dgm:cxn modelId="{61CBD31F-2A56-4F41-93C3-F1A6B9A639BE}" type="presOf" srcId="{225D54BE-6B67-4641-B000-74CF725A9B80}" destId="{09788B27-8C36-4369-8865-81A320C295E1}" srcOrd="0" destOrd="0" presId="urn:microsoft.com/office/officeart/2005/8/layout/cycle1"/>
    <dgm:cxn modelId="{A8D11D20-F35C-4D25-8766-A8F0D27B17F5}" type="presOf" srcId="{4BDC66D4-9CB6-42D1-933D-9F6F1EF606E3}" destId="{EBB44AFF-6753-4807-9C54-8DBCF0953436}" srcOrd="0" destOrd="0" presId="urn:microsoft.com/office/officeart/2005/8/layout/cycle1"/>
    <dgm:cxn modelId="{D52CDD27-6746-4C19-B0DE-BF3DA870A7C8}" type="presOf" srcId="{AD1E6E82-9DFF-41B4-B372-97FD111A73FB}" destId="{DBAEDC59-D1C3-4CBF-B076-EB9466FC9BB2}" srcOrd="0" destOrd="0" presId="urn:microsoft.com/office/officeart/2005/8/layout/cycle1"/>
    <dgm:cxn modelId="{9B2A9D2F-52F5-4449-9273-455E4296BB7B}" type="presOf" srcId="{17726DCF-717D-4DD6-BE3F-BD88CB02AD0D}" destId="{DC0566CE-4206-4726-9FD2-C5B998F8A30A}" srcOrd="0" destOrd="0" presId="urn:microsoft.com/office/officeart/2005/8/layout/cycle1"/>
    <dgm:cxn modelId="{9E54F93C-98B7-4AF9-B3AF-48323B91531F}" type="presOf" srcId="{047CF34F-A288-4330-94BC-3BD06B2A9946}" destId="{2E9A50D4-B979-494D-B059-BF90F9A8C643}" srcOrd="0" destOrd="0" presId="urn:microsoft.com/office/officeart/2005/8/layout/cycle1"/>
    <dgm:cxn modelId="{B552805B-00B0-4A0F-9B68-83622E533504}" srcId="{A772489B-95B7-40EC-BFC8-E25AEEDBF88A}" destId="{4BDC66D4-9CB6-42D1-933D-9F6F1EF606E3}" srcOrd="3" destOrd="0" parTransId="{82B1C1C4-9F91-47A6-981A-F210F7F91232}" sibTransId="{737CD59B-F8D9-44D1-8FB8-3789678B5F37}"/>
    <dgm:cxn modelId="{B5958C5D-4F8F-41F7-BD2A-692FF526401F}" srcId="{A772489B-95B7-40EC-BFC8-E25AEEDBF88A}" destId="{38395040-43EE-49CF-A7BE-643183F645D5}" srcOrd="9" destOrd="0" parTransId="{22C31452-F0C2-44DF-8E5D-DD6A875EAA2C}" sibTransId="{047CF34F-A288-4330-94BC-3BD06B2A9946}"/>
    <dgm:cxn modelId="{5B1CF546-4E92-4537-844A-8B066C510C57}" type="presOf" srcId="{46C7FD3A-B8D8-45D1-8CCD-FC8342BE412E}" destId="{E4AB7DD8-D5A6-42B3-9E75-A28A10460EDB}" srcOrd="0" destOrd="0" presId="urn:microsoft.com/office/officeart/2005/8/layout/cycle1"/>
    <dgm:cxn modelId="{16211368-9630-4514-B335-EAEA46E109DC}" srcId="{A772489B-95B7-40EC-BFC8-E25AEEDBF88A}" destId="{FA3373E2-DE16-41C1-B074-33BCE26E74C8}" srcOrd="10" destOrd="0" parTransId="{6AFBA79A-9725-4428-8E18-31215A96AFE7}" sibTransId="{11BEFEA0-C0B3-4CDE-A9A4-931AB1DD612F}"/>
    <dgm:cxn modelId="{42309469-1054-4462-9870-1996A7076139}" srcId="{A772489B-95B7-40EC-BFC8-E25AEEDBF88A}" destId="{30AF9C37-E30B-4395-AEE1-0EC8A4D84D96}" srcOrd="4" destOrd="0" parTransId="{B9AEC76E-39CB-4E56-B231-8D0C32221177}" sibTransId="{C41B39E5-6C4A-4B44-A720-4AE234BC8609}"/>
    <dgm:cxn modelId="{E5FB7E6A-4DC9-4E0C-ACD4-EA3496B34D6B}" type="presOf" srcId="{C0D93C0C-F8FA-4B23-A26D-2422A6E96E27}" destId="{B9D63AD2-7C3A-49C2-8AAB-5CAD8F797AA0}" srcOrd="0" destOrd="0" presId="urn:microsoft.com/office/officeart/2005/8/layout/cycle1"/>
    <dgm:cxn modelId="{C6D20B4F-A25C-4445-92A9-F4AFC45E3541}" type="presOf" srcId="{11BEFEA0-C0B3-4CDE-A9A4-931AB1DD612F}" destId="{68C1BCDC-5C32-49AC-8CC4-15C6649766CE}" srcOrd="0" destOrd="0" presId="urn:microsoft.com/office/officeart/2005/8/layout/cycle1"/>
    <dgm:cxn modelId="{928B9D73-FB3E-4716-8860-2E017059D531}" srcId="{A772489B-95B7-40EC-BFC8-E25AEEDBF88A}" destId="{AD1E6E82-9DFF-41B4-B372-97FD111A73FB}" srcOrd="7" destOrd="0" parTransId="{207C271A-36B8-4BA7-9CC3-07677D75AC2F}" sibTransId="{45CBC46D-60B9-4779-94C9-3C17D8F46477}"/>
    <dgm:cxn modelId="{6665BC7E-470A-44B8-A91B-225D6A3BE65C}" type="presOf" srcId="{9FF72E1D-57AC-4644-83D4-6C9F7082484D}" destId="{BE36D7C3-3526-45F4-9182-7FF8707A5AB7}" srcOrd="0" destOrd="0" presId="urn:microsoft.com/office/officeart/2005/8/layout/cycle1"/>
    <dgm:cxn modelId="{F8B2F17E-7E96-47F0-9858-B13111E268AC}" type="presOf" srcId="{2A2202D2-8077-4D45-8C4B-3AB6FFE3446B}" destId="{4298BFC6-DE9A-445D-81B2-6347001CA358}" srcOrd="0" destOrd="0" presId="urn:microsoft.com/office/officeart/2005/8/layout/cycle1"/>
    <dgm:cxn modelId="{BA50277F-3E27-4118-AE4F-9614CCCE6855}" type="presOf" srcId="{55F66871-B354-46FB-84BB-F8C87A9751A2}" destId="{4F4E774A-0259-496A-9BB7-9A328F8A7201}" srcOrd="0" destOrd="0" presId="urn:microsoft.com/office/officeart/2005/8/layout/cycle1"/>
    <dgm:cxn modelId="{7498FC82-3533-48B0-A1CE-20C04A143B32}" srcId="{A772489B-95B7-40EC-BFC8-E25AEEDBF88A}" destId="{2D50CA38-9E4F-454B-B35E-92983628B732}" srcOrd="5" destOrd="0" parTransId="{578DFD8B-38A3-4326-8A5A-C4083C66D048}" sibTransId="{37B7816A-86D1-43AE-B25A-B300F253B3FF}"/>
    <dgm:cxn modelId="{7892308A-083F-4DCC-BA40-9EF02192AF77}" type="presOf" srcId="{38395040-43EE-49CF-A7BE-643183F645D5}" destId="{BB9B56B8-1840-43CB-ABF7-4EA4298913EE}" srcOrd="0" destOrd="0" presId="urn:microsoft.com/office/officeart/2005/8/layout/cycle1"/>
    <dgm:cxn modelId="{8B462790-E02C-4218-87F0-C63947F2FA65}" type="presOf" srcId="{FA3373E2-DE16-41C1-B074-33BCE26E74C8}" destId="{82D60F7D-6DEE-43E0-9845-4678AD42E6A3}" srcOrd="0" destOrd="0" presId="urn:microsoft.com/office/officeart/2005/8/layout/cycle1"/>
    <dgm:cxn modelId="{A31EAF90-20FA-4B22-A792-C2664AFA9997}" type="presOf" srcId="{96E45E07-20FA-48A0-88A5-382721202313}" destId="{CDC15FC7-DA15-4355-9472-A1560A8183CA}" srcOrd="0" destOrd="0" presId="urn:microsoft.com/office/officeart/2005/8/layout/cycle1"/>
    <dgm:cxn modelId="{6ECD5F92-C6D7-4B03-ABC5-E1665EACFF82}" srcId="{A772489B-95B7-40EC-BFC8-E25AEEDBF88A}" destId="{96E45E07-20FA-48A0-88A5-382721202313}" srcOrd="6" destOrd="0" parTransId="{87D9F063-4AFD-4860-8A6A-4C11969A9997}" sibTransId="{A9BD908F-E74A-4AB2-9A39-377D7ED0F324}"/>
    <dgm:cxn modelId="{6CDFF896-A0C7-4CA3-8BEF-03C6FC1B0A69}" srcId="{A772489B-95B7-40EC-BFC8-E25AEEDBF88A}" destId="{C0D93C0C-F8FA-4B23-A26D-2422A6E96E27}" srcOrd="2" destOrd="0" parTransId="{B5847CD4-7907-45A2-AD1B-4DB5EAC2D663}" sibTransId="{8C1559F4-5A5E-494D-A4D8-46B848EE3395}"/>
    <dgm:cxn modelId="{8B8EB5A2-3380-4306-8F9A-5C121B235DF0}" type="presOf" srcId="{737CD59B-F8D9-44D1-8FB8-3789678B5F37}" destId="{6456C7FC-6991-4B73-8FBD-D0E68B7FE6A5}" srcOrd="0" destOrd="0" presId="urn:microsoft.com/office/officeart/2005/8/layout/cycle1"/>
    <dgm:cxn modelId="{FE6418B2-7996-4D50-AFF9-C273B4539C1A}" type="presOf" srcId="{C41B39E5-6C4A-4B44-A720-4AE234BC8609}" destId="{FD716DBD-45DF-424F-8D26-2D4172B2FAB7}" srcOrd="0" destOrd="0" presId="urn:microsoft.com/office/officeart/2005/8/layout/cycle1"/>
    <dgm:cxn modelId="{2A45E2C8-62C4-4060-BD5A-11433067E9F8}" srcId="{A772489B-95B7-40EC-BFC8-E25AEEDBF88A}" destId="{46C7FD3A-B8D8-45D1-8CCD-FC8342BE412E}" srcOrd="1" destOrd="0" parTransId="{EB8675A9-BD0A-4380-80F5-B0B615223FF5}" sibTransId="{08816614-9F4D-4013-9B9C-47F865A08241}"/>
    <dgm:cxn modelId="{0D9213D3-E470-453C-A512-AB92E00E0558}" type="presOf" srcId="{A772489B-95B7-40EC-BFC8-E25AEEDBF88A}" destId="{D599E379-C84D-4530-830E-82B83C9B5021}" srcOrd="0" destOrd="0" presId="urn:microsoft.com/office/officeart/2005/8/layout/cycle1"/>
    <dgm:cxn modelId="{D9A7C3DD-D6BA-43CD-B1C6-953E7846E4C4}" type="presOf" srcId="{08816614-9F4D-4013-9B9C-47F865A08241}" destId="{DACFF6F5-A02F-4A4B-9855-FADD0298BAE6}" srcOrd="0" destOrd="0" presId="urn:microsoft.com/office/officeart/2005/8/layout/cycle1"/>
    <dgm:cxn modelId="{A8DB97DF-B2CA-4CEF-93C0-0AAF861702AC}" type="presOf" srcId="{A9BD908F-E74A-4AB2-9A39-377D7ED0F324}" destId="{B4963271-9298-425D-99DE-3D4C1F3E5B0D}" srcOrd="0" destOrd="0" presId="urn:microsoft.com/office/officeart/2005/8/layout/cycle1"/>
    <dgm:cxn modelId="{BED789EC-4097-493A-BCE4-330521A875B7}" type="presOf" srcId="{30AF9C37-E30B-4395-AEE1-0EC8A4D84D96}" destId="{0E5B2AD0-0EE3-48F1-80BE-B2AED6722A1E}" srcOrd="0" destOrd="0" presId="urn:microsoft.com/office/officeart/2005/8/layout/cycle1"/>
    <dgm:cxn modelId="{F4BABAF1-800C-40F8-B0B4-38FADA285F8C}" type="presOf" srcId="{2D50CA38-9E4F-454B-B35E-92983628B732}" destId="{0482E45D-3217-4978-B87F-9E53FD16B2B7}" srcOrd="0" destOrd="0" presId="urn:microsoft.com/office/officeart/2005/8/layout/cycle1"/>
    <dgm:cxn modelId="{B31FB6F9-8018-4B1B-B9E0-8AF2E8F1EE60}" type="presOf" srcId="{16948FB8-342D-4EE9-B46D-02FEDEA79CB3}" destId="{73BB3100-5AEF-4729-B695-6CFA528C15C7}" srcOrd="0" destOrd="0" presId="urn:microsoft.com/office/officeart/2005/8/layout/cycle1"/>
    <dgm:cxn modelId="{025EB7FC-A090-414D-8FD2-2B5CEC70AB99}" srcId="{A772489B-95B7-40EC-BFC8-E25AEEDBF88A}" destId="{16948FB8-342D-4EE9-B46D-02FEDEA79CB3}" srcOrd="11" destOrd="0" parTransId="{F2508214-9C62-46B4-B689-CD8ADB928ECA}" sibTransId="{2A2202D2-8077-4D45-8C4B-3AB6FFE3446B}"/>
    <dgm:cxn modelId="{F0816CFD-C35F-4355-8383-3AF6D9B6CD29}" type="presOf" srcId="{37B7816A-86D1-43AE-B25A-B300F253B3FF}" destId="{8292069E-1326-440D-832C-1F6488A72E2C}" srcOrd="0" destOrd="0" presId="urn:microsoft.com/office/officeart/2005/8/layout/cycle1"/>
    <dgm:cxn modelId="{198DB535-E818-49B8-8EA6-B41756C16DDF}" type="presParOf" srcId="{D599E379-C84D-4530-830E-82B83C9B5021}" destId="{910A1C1A-734B-4CAB-95FE-2B4C5FFE0F2A}" srcOrd="0" destOrd="0" presId="urn:microsoft.com/office/officeart/2005/8/layout/cycle1"/>
    <dgm:cxn modelId="{1AD43686-2760-4D40-8E9A-1F3EF6EF48DA}" type="presParOf" srcId="{D599E379-C84D-4530-830E-82B83C9B5021}" destId="{BE36D7C3-3526-45F4-9182-7FF8707A5AB7}" srcOrd="1" destOrd="0" presId="urn:microsoft.com/office/officeart/2005/8/layout/cycle1"/>
    <dgm:cxn modelId="{F087BB83-3EBA-488C-91EB-7E6EFFFB1CF1}" type="presParOf" srcId="{D599E379-C84D-4530-830E-82B83C9B5021}" destId="{4F4E774A-0259-496A-9BB7-9A328F8A7201}" srcOrd="2" destOrd="0" presId="urn:microsoft.com/office/officeart/2005/8/layout/cycle1"/>
    <dgm:cxn modelId="{BC47BB64-527A-48A8-A0B8-2C9437B651A5}" type="presParOf" srcId="{D599E379-C84D-4530-830E-82B83C9B5021}" destId="{FFEF5FB9-A4E7-470A-B989-8E442F621DB1}" srcOrd="3" destOrd="0" presId="urn:microsoft.com/office/officeart/2005/8/layout/cycle1"/>
    <dgm:cxn modelId="{6AFA3936-6C9D-4B81-B4BD-3CC8FDD34D70}" type="presParOf" srcId="{D599E379-C84D-4530-830E-82B83C9B5021}" destId="{E4AB7DD8-D5A6-42B3-9E75-A28A10460EDB}" srcOrd="4" destOrd="0" presId="urn:microsoft.com/office/officeart/2005/8/layout/cycle1"/>
    <dgm:cxn modelId="{052ADBF4-0669-4EF4-8FD4-91A39353894C}" type="presParOf" srcId="{D599E379-C84D-4530-830E-82B83C9B5021}" destId="{DACFF6F5-A02F-4A4B-9855-FADD0298BAE6}" srcOrd="5" destOrd="0" presId="urn:microsoft.com/office/officeart/2005/8/layout/cycle1"/>
    <dgm:cxn modelId="{9F9EAC71-B346-43F3-9A75-D01C8947449E}" type="presParOf" srcId="{D599E379-C84D-4530-830E-82B83C9B5021}" destId="{701CA5EB-FD3E-4136-8D73-6C30C60BA5E0}" srcOrd="6" destOrd="0" presId="urn:microsoft.com/office/officeart/2005/8/layout/cycle1"/>
    <dgm:cxn modelId="{667973E3-80AD-48E8-986E-A796FE6E7CE5}" type="presParOf" srcId="{D599E379-C84D-4530-830E-82B83C9B5021}" destId="{B9D63AD2-7C3A-49C2-8AAB-5CAD8F797AA0}" srcOrd="7" destOrd="0" presId="urn:microsoft.com/office/officeart/2005/8/layout/cycle1"/>
    <dgm:cxn modelId="{DD48FF22-5D19-4533-BBC5-5C913383B38E}" type="presParOf" srcId="{D599E379-C84D-4530-830E-82B83C9B5021}" destId="{266EDC91-3843-4105-A69F-20E40B1E108A}" srcOrd="8" destOrd="0" presId="urn:microsoft.com/office/officeart/2005/8/layout/cycle1"/>
    <dgm:cxn modelId="{FFAE7988-045C-441D-BFE7-CF6414372AC4}" type="presParOf" srcId="{D599E379-C84D-4530-830E-82B83C9B5021}" destId="{9EC735FF-2738-42D8-B12C-77EB2F91E3B6}" srcOrd="9" destOrd="0" presId="urn:microsoft.com/office/officeart/2005/8/layout/cycle1"/>
    <dgm:cxn modelId="{136F38EA-91D9-4544-A9F1-953108E842F9}" type="presParOf" srcId="{D599E379-C84D-4530-830E-82B83C9B5021}" destId="{EBB44AFF-6753-4807-9C54-8DBCF0953436}" srcOrd="10" destOrd="0" presId="urn:microsoft.com/office/officeart/2005/8/layout/cycle1"/>
    <dgm:cxn modelId="{BA14C409-27F9-46F8-967C-221E9A945E1E}" type="presParOf" srcId="{D599E379-C84D-4530-830E-82B83C9B5021}" destId="{6456C7FC-6991-4B73-8FBD-D0E68B7FE6A5}" srcOrd="11" destOrd="0" presId="urn:microsoft.com/office/officeart/2005/8/layout/cycle1"/>
    <dgm:cxn modelId="{F4A9C60C-CF42-49BE-827C-B0B09C21C000}" type="presParOf" srcId="{D599E379-C84D-4530-830E-82B83C9B5021}" destId="{1900A106-F955-45FC-A363-46E2CDBEB6F1}" srcOrd="12" destOrd="0" presId="urn:microsoft.com/office/officeart/2005/8/layout/cycle1"/>
    <dgm:cxn modelId="{09E7272B-DD5B-4EA3-9980-185CE975CF84}" type="presParOf" srcId="{D599E379-C84D-4530-830E-82B83C9B5021}" destId="{0E5B2AD0-0EE3-48F1-80BE-B2AED6722A1E}" srcOrd="13" destOrd="0" presId="urn:microsoft.com/office/officeart/2005/8/layout/cycle1"/>
    <dgm:cxn modelId="{70540DA7-FC3F-41CB-8E3D-135AD1DEDAE1}" type="presParOf" srcId="{D599E379-C84D-4530-830E-82B83C9B5021}" destId="{FD716DBD-45DF-424F-8D26-2D4172B2FAB7}" srcOrd="14" destOrd="0" presId="urn:microsoft.com/office/officeart/2005/8/layout/cycle1"/>
    <dgm:cxn modelId="{C25AB8B8-6E8E-49E2-B6F8-007A0B25199C}" type="presParOf" srcId="{D599E379-C84D-4530-830E-82B83C9B5021}" destId="{CBF5A4A9-A9EB-4D19-9943-C841415FA030}" srcOrd="15" destOrd="0" presId="urn:microsoft.com/office/officeart/2005/8/layout/cycle1"/>
    <dgm:cxn modelId="{082FDBB9-D054-42A9-ABAF-982CE5D162C0}" type="presParOf" srcId="{D599E379-C84D-4530-830E-82B83C9B5021}" destId="{0482E45D-3217-4978-B87F-9E53FD16B2B7}" srcOrd="16" destOrd="0" presId="urn:microsoft.com/office/officeart/2005/8/layout/cycle1"/>
    <dgm:cxn modelId="{514E3221-B5C1-4128-BA4D-586F2065E1C4}" type="presParOf" srcId="{D599E379-C84D-4530-830E-82B83C9B5021}" destId="{8292069E-1326-440D-832C-1F6488A72E2C}" srcOrd="17" destOrd="0" presId="urn:microsoft.com/office/officeart/2005/8/layout/cycle1"/>
    <dgm:cxn modelId="{B4AB96D7-9B81-4C91-B9BC-9C8924862A28}" type="presParOf" srcId="{D599E379-C84D-4530-830E-82B83C9B5021}" destId="{FF22D724-07DA-4A25-9D33-D7423DE4B6F7}" srcOrd="18" destOrd="0" presId="urn:microsoft.com/office/officeart/2005/8/layout/cycle1"/>
    <dgm:cxn modelId="{610D94B5-83C8-4FFE-9614-4EA579483C94}" type="presParOf" srcId="{D599E379-C84D-4530-830E-82B83C9B5021}" destId="{CDC15FC7-DA15-4355-9472-A1560A8183CA}" srcOrd="19" destOrd="0" presId="urn:microsoft.com/office/officeart/2005/8/layout/cycle1"/>
    <dgm:cxn modelId="{D1602446-A90E-4CD6-B41B-8B96D665BC53}" type="presParOf" srcId="{D599E379-C84D-4530-830E-82B83C9B5021}" destId="{B4963271-9298-425D-99DE-3D4C1F3E5B0D}" srcOrd="20" destOrd="0" presId="urn:microsoft.com/office/officeart/2005/8/layout/cycle1"/>
    <dgm:cxn modelId="{99E29CFA-290F-423B-A22A-EA0E3A827CA1}" type="presParOf" srcId="{D599E379-C84D-4530-830E-82B83C9B5021}" destId="{9C4010FE-4CEE-4B05-BB43-31908430ACA4}" srcOrd="21" destOrd="0" presId="urn:microsoft.com/office/officeart/2005/8/layout/cycle1"/>
    <dgm:cxn modelId="{433C196F-74EC-4A58-99D6-6ECEBE50B950}" type="presParOf" srcId="{D599E379-C84D-4530-830E-82B83C9B5021}" destId="{DBAEDC59-D1C3-4CBF-B076-EB9466FC9BB2}" srcOrd="22" destOrd="0" presId="urn:microsoft.com/office/officeart/2005/8/layout/cycle1"/>
    <dgm:cxn modelId="{7916FE50-3AD9-47A8-AB83-49BC6551B09E}" type="presParOf" srcId="{D599E379-C84D-4530-830E-82B83C9B5021}" destId="{7FACC636-6739-49C8-84E1-F0BA44F248DF}" srcOrd="23" destOrd="0" presId="urn:microsoft.com/office/officeart/2005/8/layout/cycle1"/>
    <dgm:cxn modelId="{80B8D934-1E8D-45D9-A64F-DFBCDA91685D}" type="presParOf" srcId="{D599E379-C84D-4530-830E-82B83C9B5021}" destId="{CAA2E69D-EE0B-447E-880B-84FD38E8520E}" srcOrd="24" destOrd="0" presId="urn:microsoft.com/office/officeart/2005/8/layout/cycle1"/>
    <dgm:cxn modelId="{48FA587F-49DE-4D72-AB98-6C1BD348508A}" type="presParOf" srcId="{D599E379-C84D-4530-830E-82B83C9B5021}" destId="{DC0566CE-4206-4726-9FD2-C5B998F8A30A}" srcOrd="25" destOrd="0" presId="urn:microsoft.com/office/officeart/2005/8/layout/cycle1"/>
    <dgm:cxn modelId="{68490594-0559-4963-AEB2-99D919A590AA}" type="presParOf" srcId="{D599E379-C84D-4530-830E-82B83C9B5021}" destId="{09788B27-8C36-4369-8865-81A320C295E1}" srcOrd="26" destOrd="0" presId="urn:microsoft.com/office/officeart/2005/8/layout/cycle1"/>
    <dgm:cxn modelId="{9BCB2329-5C3A-4B84-BA8F-493C9A7F7870}" type="presParOf" srcId="{D599E379-C84D-4530-830E-82B83C9B5021}" destId="{1524302E-5B13-4CD5-AC9A-D83AF1264917}" srcOrd="27" destOrd="0" presId="urn:microsoft.com/office/officeart/2005/8/layout/cycle1"/>
    <dgm:cxn modelId="{01A5584B-6BD2-4F06-AB25-453887D0EE2B}" type="presParOf" srcId="{D599E379-C84D-4530-830E-82B83C9B5021}" destId="{BB9B56B8-1840-43CB-ABF7-4EA4298913EE}" srcOrd="28" destOrd="0" presId="urn:microsoft.com/office/officeart/2005/8/layout/cycle1"/>
    <dgm:cxn modelId="{AAEBBE74-654F-4436-8FEF-BB639AD37030}" type="presParOf" srcId="{D599E379-C84D-4530-830E-82B83C9B5021}" destId="{2E9A50D4-B979-494D-B059-BF90F9A8C643}" srcOrd="29" destOrd="0" presId="urn:microsoft.com/office/officeart/2005/8/layout/cycle1"/>
    <dgm:cxn modelId="{9321AE3A-DDB5-49B8-9061-EAE8F4BDCB57}" type="presParOf" srcId="{D599E379-C84D-4530-830E-82B83C9B5021}" destId="{F0B2FC66-076B-45C2-8519-3576C2D19EEF}" srcOrd="30" destOrd="0" presId="urn:microsoft.com/office/officeart/2005/8/layout/cycle1"/>
    <dgm:cxn modelId="{815F3E8C-4CF3-4756-B5C5-5B5A9AE4A216}" type="presParOf" srcId="{D599E379-C84D-4530-830E-82B83C9B5021}" destId="{82D60F7D-6DEE-43E0-9845-4678AD42E6A3}" srcOrd="31" destOrd="0" presId="urn:microsoft.com/office/officeart/2005/8/layout/cycle1"/>
    <dgm:cxn modelId="{342F6EBD-D83D-4902-996E-C5EDDC459CAC}" type="presParOf" srcId="{D599E379-C84D-4530-830E-82B83C9B5021}" destId="{68C1BCDC-5C32-49AC-8CC4-15C6649766CE}" srcOrd="32" destOrd="0" presId="urn:microsoft.com/office/officeart/2005/8/layout/cycle1"/>
    <dgm:cxn modelId="{BDDA8ABC-22C7-43E4-9D0D-E01846ADA1BA}" type="presParOf" srcId="{D599E379-C84D-4530-830E-82B83C9B5021}" destId="{F4BC0906-4633-41A8-8400-54666774ECE2}" srcOrd="33" destOrd="0" presId="urn:microsoft.com/office/officeart/2005/8/layout/cycle1"/>
    <dgm:cxn modelId="{B77C52F5-B55F-4560-9EA7-1D7C703E46C5}" type="presParOf" srcId="{D599E379-C84D-4530-830E-82B83C9B5021}" destId="{73BB3100-5AEF-4729-B695-6CFA528C15C7}" srcOrd="34" destOrd="0" presId="urn:microsoft.com/office/officeart/2005/8/layout/cycle1"/>
    <dgm:cxn modelId="{08DD21DE-8B1E-4DA6-9994-6E4F10226C9E}" type="presParOf" srcId="{D599E379-C84D-4530-830E-82B83C9B5021}" destId="{4298BFC6-DE9A-445D-81B2-6347001CA358}" srcOrd="35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36D7C3-3526-45F4-9182-7FF8707A5AB7}">
      <dsp:nvSpPr>
        <dsp:cNvPr id="0" name=""/>
        <dsp:cNvSpPr/>
      </dsp:nvSpPr>
      <dsp:spPr>
        <a:xfrm>
          <a:off x="3213543" y="3143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>
              <a:solidFill>
                <a:schemeClr val="tx2"/>
              </a:solidFill>
            </a:rPr>
            <a:t>Jan</a:t>
          </a:r>
        </a:p>
      </dsp:txBody>
      <dsp:txXfrm>
        <a:off x="3213543" y="3143"/>
        <a:ext cx="419504" cy="419504"/>
      </dsp:txXfrm>
    </dsp:sp>
    <dsp:sp modelId="{4F4E774A-0259-496A-9BB7-9A328F8A7201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18197279"/>
            <a:gd name="adj4" fmla="val 17553520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AB7DD8-D5A6-42B3-9E75-A28A10460EDB}">
      <dsp:nvSpPr>
        <dsp:cNvPr id="0" name=""/>
        <dsp:cNvSpPr/>
      </dsp:nvSpPr>
      <dsp:spPr>
        <a:xfrm>
          <a:off x="3966923" y="438107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 err="1">
              <a:solidFill>
                <a:schemeClr val="tx2"/>
              </a:solidFill>
            </a:rPr>
            <a:t>Feb</a:t>
          </a:r>
          <a:endParaRPr lang="da-DK" sz="1400" b="1" kern="1200" dirty="0">
            <a:solidFill>
              <a:schemeClr val="tx2"/>
            </a:solidFill>
          </a:endParaRPr>
        </a:p>
      </dsp:txBody>
      <dsp:txXfrm>
        <a:off x="3966923" y="438107"/>
        <a:ext cx="419504" cy="419504"/>
      </dsp:txXfrm>
    </dsp:sp>
    <dsp:sp modelId="{DACFF6F5-A02F-4A4B-9855-FADD0298BAE6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20107025"/>
            <a:gd name="adj4" fmla="val 19463265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D63AD2-7C3A-49C2-8AAB-5CAD8F797AA0}">
      <dsp:nvSpPr>
        <dsp:cNvPr id="0" name=""/>
        <dsp:cNvSpPr/>
      </dsp:nvSpPr>
      <dsp:spPr>
        <a:xfrm>
          <a:off x="4401887" y="1191487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>
              <a:solidFill>
                <a:schemeClr val="tx2"/>
              </a:solidFill>
            </a:rPr>
            <a:t>Mar</a:t>
          </a:r>
        </a:p>
      </dsp:txBody>
      <dsp:txXfrm>
        <a:off x="4401887" y="1191487"/>
        <a:ext cx="419504" cy="419504"/>
      </dsp:txXfrm>
    </dsp:sp>
    <dsp:sp modelId="{266EDC91-3843-4105-A69F-20E40B1E108A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322623"/>
            <a:gd name="adj4" fmla="val 21137921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B44AFF-6753-4807-9C54-8DBCF0953436}">
      <dsp:nvSpPr>
        <dsp:cNvPr id="0" name=""/>
        <dsp:cNvSpPr/>
      </dsp:nvSpPr>
      <dsp:spPr>
        <a:xfrm>
          <a:off x="4401887" y="2061415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 err="1">
              <a:solidFill>
                <a:schemeClr val="tx2"/>
              </a:solidFill>
            </a:rPr>
            <a:t>Apr</a:t>
          </a:r>
          <a:endParaRPr lang="da-DK" sz="1400" b="1" kern="1200" dirty="0">
            <a:solidFill>
              <a:schemeClr val="tx2"/>
            </a:solidFill>
          </a:endParaRPr>
        </a:p>
      </dsp:txBody>
      <dsp:txXfrm>
        <a:off x="4401887" y="2061415"/>
        <a:ext cx="419504" cy="419504"/>
      </dsp:txXfrm>
    </dsp:sp>
    <dsp:sp modelId="{6456C7FC-6991-4B73-8FBD-D0E68B7FE6A5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1997279"/>
            <a:gd name="adj4" fmla="val 1353520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5B2AD0-0EE3-48F1-80BE-B2AED6722A1E}">
      <dsp:nvSpPr>
        <dsp:cNvPr id="0" name=""/>
        <dsp:cNvSpPr/>
      </dsp:nvSpPr>
      <dsp:spPr>
        <a:xfrm>
          <a:off x="3966923" y="2814795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>
              <a:solidFill>
                <a:schemeClr val="tx2"/>
              </a:solidFill>
            </a:rPr>
            <a:t>May</a:t>
          </a:r>
        </a:p>
      </dsp:txBody>
      <dsp:txXfrm>
        <a:off x="3966923" y="2814795"/>
        <a:ext cx="419504" cy="419504"/>
      </dsp:txXfrm>
    </dsp:sp>
    <dsp:sp modelId="{FD716DBD-45DF-424F-8D26-2D4172B2FAB7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3907025"/>
            <a:gd name="adj4" fmla="val 3263265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82E45D-3217-4978-B87F-9E53FD16B2B7}">
      <dsp:nvSpPr>
        <dsp:cNvPr id="0" name=""/>
        <dsp:cNvSpPr/>
      </dsp:nvSpPr>
      <dsp:spPr>
        <a:xfrm>
          <a:off x="3213543" y="3249759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>
              <a:solidFill>
                <a:schemeClr val="tx2"/>
              </a:solidFill>
            </a:rPr>
            <a:t>Jun</a:t>
          </a:r>
        </a:p>
      </dsp:txBody>
      <dsp:txXfrm>
        <a:off x="3213543" y="3249759"/>
        <a:ext cx="419504" cy="419504"/>
      </dsp:txXfrm>
    </dsp:sp>
    <dsp:sp modelId="{8292069E-1326-440D-832C-1F6488A72E2C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5722623"/>
            <a:gd name="adj4" fmla="val 4937921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C15FC7-DA15-4355-9472-A1560A8183CA}">
      <dsp:nvSpPr>
        <dsp:cNvPr id="0" name=""/>
        <dsp:cNvSpPr/>
      </dsp:nvSpPr>
      <dsp:spPr>
        <a:xfrm>
          <a:off x="2343615" y="3249759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>
              <a:solidFill>
                <a:schemeClr val="tx2"/>
              </a:solidFill>
            </a:rPr>
            <a:t>Jul</a:t>
          </a:r>
        </a:p>
      </dsp:txBody>
      <dsp:txXfrm>
        <a:off x="2343615" y="3249759"/>
        <a:ext cx="419504" cy="419504"/>
      </dsp:txXfrm>
    </dsp:sp>
    <dsp:sp modelId="{B4963271-9298-425D-99DE-3D4C1F3E5B0D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7397279"/>
            <a:gd name="adj4" fmla="val 6753520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EDC59-D1C3-4CBF-B076-EB9466FC9BB2}">
      <dsp:nvSpPr>
        <dsp:cNvPr id="0" name=""/>
        <dsp:cNvSpPr/>
      </dsp:nvSpPr>
      <dsp:spPr>
        <a:xfrm>
          <a:off x="1590235" y="2814795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 err="1">
              <a:solidFill>
                <a:schemeClr val="tx2"/>
              </a:solidFill>
            </a:rPr>
            <a:t>Aug</a:t>
          </a:r>
          <a:endParaRPr lang="da-DK" sz="1400" b="1" kern="1200" dirty="0">
            <a:solidFill>
              <a:schemeClr val="tx2"/>
            </a:solidFill>
          </a:endParaRPr>
        </a:p>
      </dsp:txBody>
      <dsp:txXfrm>
        <a:off x="1590235" y="2814795"/>
        <a:ext cx="419504" cy="419504"/>
      </dsp:txXfrm>
    </dsp:sp>
    <dsp:sp modelId="{7FACC636-6739-49C8-84E1-F0BA44F248DF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9307025"/>
            <a:gd name="adj4" fmla="val 8663265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0566CE-4206-4726-9FD2-C5B998F8A30A}">
      <dsp:nvSpPr>
        <dsp:cNvPr id="0" name=""/>
        <dsp:cNvSpPr/>
      </dsp:nvSpPr>
      <dsp:spPr>
        <a:xfrm>
          <a:off x="1155271" y="2061415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 err="1">
              <a:solidFill>
                <a:schemeClr val="tx2"/>
              </a:solidFill>
            </a:rPr>
            <a:t>Sep</a:t>
          </a:r>
          <a:endParaRPr lang="da-DK" sz="1400" b="1" kern="1200" dirty="0">
            <a:solidFill>
              <a:schemeClr val="tx2"/>
            </a:solidFill>
          </a:endParaRPr>
        </a:p>
      </dsp:txBody>
      <dsp:txXfrm>
        <a:off x="1155271" y="2061415"/>
        <a:ext cx="419504" cy="419504"/>
      </dsp:txXfrm>
    </dsp:sp>
    <dsp:sp modelId="{09788B27-8C36-4369-8865-81A320C295E1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11122623"/>
            <a:gd name="adj4" fmla="val 10337921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B56B8-1840-43CB-ABF7-4EA4298913EE}">
      <dsp:nvSpPr>
        <dsp:cNvPr id="0" name=""/>
        <dsp:cNvSpPr/>
      </dsp:nvSpPr>
      <dsp:spPr>
        <a:xfrm>
          <a:off x="1155271" y="1191487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 err="1">
              <a:solidFill>
                <a:schemeClr val="tx2"/>
              </a:solidFill>
            </a:rPr>
            <a:t>Oct</a:t>
          </a:r>
          <a:endParaRPr lang="da-DK" sz="1400" b="1" kern="1200" dirty="0">
            <a:solidFill>
              <a:schemeClr val="tx2"/>
            </a:solidFill>
          </a:endParaRPr>
        </a:p>
      </dsp:txBody>
      <dsp:txXfrm>
        <a:off x="1155271" y="1191487"/>
        <a:ext cx="419504" cy="419504"/>
      </dsp:txXfrm>
    </dsp:sp>
    <dsp:sp modelId="{2E9A50D4-B979-494D-B059-BF90F9A8C643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12797279"/>
            <a:gd name="adj4" fmla="val 12153520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60F7D-6DEE-43E0-9845-4678AD42E6A3}">
      <dsp:nvSpPr>
        <dsp:cNvPr id="0" name=""/>
        <dsp:cNvSpPr/>
      </dsp:nvSpPr>
      <dsp:spPr>
        <a:xfrm>
          <a:off x="1590235" y="438107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 err="1">
              <a:solidFill>
                <a:schemeClr val="tx2"/>
              </a:solidFill>
            </a:rPr>
            <a:t>Nov</a:t>
          </a:r>
          <a:endParaRPr lang="da-DK" sz="1400" b="1" kern="1200" dirty="0">
            <a:solidFill>
              <a:schemeClr val="tx2"/>
            </a:solidFill>
          </a:endParaRPr>
        </a:p>
      </dsp:txBody>
      <dsp:txXfrm>
        <a:off x="1590235" y="438107"/>
        <a:ext cx="419504" cy="419504"/>
      </dsp:txXfrm>
    </dsp:sp>
    <dsp:sp modelId="{68C1BCDC-5C32-49AC-8CC4-15C6649766CE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14707025"/>
            <a:gd name="adj4" fmla="val 14063265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B3100-5AEF-4729-B695-6CFA528C15C7}">
      <dsp:nvSpPr>
        <dsp:cNvPr id="0" name=""/>
        <dsp:cNvSpPr/>
      </dsp:nvSpPr>
      <dsp:spPr>
        <a:xfrm>
          <a:off x="2343615" y="3143"/>
          <a:ext cx="419504" cy="419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b="1" kern="1200" dirty="0" err="1">
              <a:solidFill>
                <a:schemeClr val="tx2"/>
              </a:solidFill>
            </a:rPr>
            <a:t>Dec</a:t>
          </a:r>
          <a:endParaRPr lang="da-DK" sz="1400" b="1" kern="1200" dirty="0">
            <a:solidFill>
              <a:schemeClr val="tx2"/>
            </a:solidFill>
          </a:endParaRPr>
        </a:p>
      </dsp:txBody>
      <dsp:txXfrm>
        <a:off x="2343615" y="3143"/>
        <a:ext cx="419504" cy="419504"/>
      </dsp:txXfrm>
    </dsp:sp>
    <dsp:sp modelId="{4298BFC6-DE9A-445D-81B2-6347001CA358}">
      <dsp:nvSpPr>
        <dsp:cNvPr id="0" name=""/>
        <dsp:cNvSpPr/>
      </dsp:nvSpPr>
      <dsp:spPr>
        <a:xfrm>
          <a:off x="1219139" y="67011"/>
          <a:ext cx="3538384" cy="3538384"/>
        </a:xfrm>
        <a:prstGeom prst="circularArrow">
          <a:avLst>
            <a:gd name="adj1" fmla="val 2312"/>
            <a:gd name="adj2" fmla="val 139456"/>
            <a:gd name="adj3" fmla="val 16522623"/>
            <a:gd name="adj4" fmla="val 15737921"/>
            <a:gd name="adj5" fmla="val 269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007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764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3482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031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7354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564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4975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542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426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295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104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3F8C8-1BF0-435B-BFD3-02D5E1458CA9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D046-5AC1-40B7-AF85-24843D28AF4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8850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Oval 92"/>
          <p:cNvSpPr/>
          <p:nvPr/>
        </p:nvSpPr>
        <p:spPr>
          <a:xfrm>
            <a:off x="1085909" y="430870"/>
            <a:ext cx="7416823" cy="6330316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29000">
                <a:schemeClr val="accent1">
                  <a:tint val="44500"/>
                  <a:satMod val="160000"/>
                  <a:lumMod val="0"/>
                  <a:lumOff val="100000"/>
                  <a:alpha val="0"/>
                </a:schemeClr>
              </a:gs>
              <a:gs pos="98000">
                <a:schemeClr val="accent1">
                  <a:tint val="23500"/>
                  <a:satMod val="160000"/>
                  <a:alpha val="2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Management</a:t>
            </a:r>
          </a:p>
          <a:p>
            <a:pPr algn="ctr"/>
            <a:r>
              <a:rPr lang="da-DK" b="1" dirty="0">
                <a:solidFill>
                  <a:schemeClr val="accent1"/>
                </a:solidFill>
              </a:rPr>
              <a:t>systems</a:t>
            </a: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577518074"/>
              </p:ext>
            </p:extLst>
          </p:nvPr>
        </p:nvGraphicFramePr>
        <p:xfrm>
          <a:off x="1835696" y="1735071"/>
          <a:ext cx="5976664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Line Callout 1 15"/>
          <p:cNvSpPr/>
          <p:nvPr/>
        </p:nvSpPr>
        <p:spPr>
          <a:xfrm>
            <a:off x="6940376" y="4898971"/>
            <a:ext cx="1364078" cy="324544"/>
          </a:xfrm>
          <a:prstGeom prst="borderCallout1">
            <a:avLst>
              <a:gd name="adj1" fmla="val 46969"/>
              <a:gd name="adj2" fmla="val -900"/>
              <a:gd name="adj3" fmla="val 59417"/>
              <a:gd name="adj4" fmla="val -22637"/>
            </a:avLst>
          </a:prstGeom>
          <a:solidFill>
            <a:schemeClr val="bg1">
              <a:lumMod val="6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Trip to Vietnam to produce videos</a:t>
            </a:r>
          </a:p>
        </p:txBody>
      </p:sp>
      <p:sp>
        <p:nvSpPr>
          <p:cNvPr id="22" name="Line Callout 1 21"/>
          <p:cNvSpPr/>
          <p:nvPr/>
        </p:nvSpPr>
        <p:spPr>
          <a:xfrm>
            <a:off x="286635" y="6525344"/>
            <a:ext cx="1971071" cy="162018"/>
          </a:xfrm>
          <a:prstGeom prst="borderCallout1">
            <a:avLst>
              <a:gd name="adj1" fmla="val 46969"/>
              <a:gd name="adj2" fmla="val -900"/>
              <a:gd name="adj3" fmla="val 57303"/>
              <a:gd name="adj4" fmla="val -1496"/>
            </a:avLst>
          </a:prstGeom>
          <a:solidFill>
            <a:srgbClr val="FFC000"/>
          </a:solidFill>
          <a:ln w="31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Budget follow up</a:t>
            </a:r>
          </a:p>
        </p:txBody>
      </p:sp>
      <p:sp>
        <p:nvSpPr>
          <p:cNvPr id="23" name="Line Callout 1 22"/>
          <p:cNvSpPr/>
          <p:nvPr/>
        </p:nvSpPr>
        <p:spPr>
          <a:xfrm>
            <a:off x="2352864" y="6525344"/>
            <a:ext cx="1971071" cy="162018"/>
          </a:xfrm>
          <a:prstGeom prst="borderCallout1">
            <a:avLst>
              <a:gd name="adj1" fmla="val 46969"/>
              <a:gd name="adj2" fmla="val -900"/>
              <a:gd name="adj3" fmla="val 27948"/>
              <a:gd name="adj4" fmla="val -12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err="1">
                <a:solidFill>
                  <a:schemeClr val="tx1"/>
                </a:solidFill>
              </a:rPr>
              <a:t>Gmag</a:t>
            </a:r>
            <a:r>
              <a:rPr lang="en-US" sz="1050" b="1" dirty="0">
                <a:solidFill>
                  <a:schemeClr val="tx1"/>
                </a:solidFill>
              </a:rPr>
              <a:t>/</a:t>
            </a:r>
            <a:r>
              <a:rPr lang="en-US" sz="1050" b="1" dirty="0" err="1">
                <a:solidFill>
                  <a:schemeClr val="tx1"/>
                </a:solidFill>
              </a:rPr>
              <a:t>Løberen</a:t>
            </a:r>
            <a:r>
              <a:rPr lang="en-US" sz="1050" b="1" dirty="0">
                <a:solidFill>
                  <a:schemeClr val="tx1"/>
                </a:solidFill>
              </a:rPr>
              <a:t> articles</a:t>
            </a:r>
          </a:p>
        </p:txBody>
      </p:sp>
      <p:sp>
        <p:nvSpPr>
          <p:cNvPr id="29" name="Arc 28"/>
          <p:cNvSpPr/>
          <p:nvPr/>
        </p:nvSpPr>
        <p:spPr>
          <a:xfrm>
            <a:off x="2555776" y="1304764"/>
            <a:ext cx="4545260" cy="4644517"/>
          </a:xfrm>
          <a:prstGeom prst="arc">
            <a:avLst>
              <a:gd name="adj1" fmla="val 1706371"/>
              <a:gd name="adj2" fmla="val 2588911"/>
            </a:avLst>
          </a:prstGeom>
          <a:ln w="76200">
            <a:solidFill>
              <a:schemeClr val="bg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4814799" y="1804755"/>
            <a:ext cx="0" cy="16201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832784" y="5148191"/>
            <a:ext cx="0" cy="16201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6228184" y="2719155"/>
            <a:ext cx="144016" cy="81009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5576799" y="2028546"/>
            <a:ext cx="61751" cy="16201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285017" y="2719154"/>
            <a:ext cx="140703" cy="81009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6444208" y="3573016"/>
            <a:ext cx="147329" cy="871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059832" y="3573887"/>
            <a:ext cx="17423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3994753" y="4941168"/>
            <a:ext cx="61751" cy="16201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3275856" y="4365104"/>
            <a:ext cx="144016" cy="81009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3960348" y="2047782"/>
            <a:ext cx="96156" cy="162017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211247" y="4324599"/>
            <a:ext cx="140703" cy="81009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 flipV="1">
            <a:off x="5607674" y="4937627"/>
            <a:ext cx="96156" cy="162017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Arc 57"/>
          <p:cNvSpPr/>
          <p:nvPr/>
        </p:nvSpPr>
        <p:spPr>
          <a:xfrm>
            <a:off x="2842070" y="1561729"/>
            <a:ext cx="3962178" cy="4027512"/>
          </a:xfrm>
          <a:prstGeom prst="arc">
            <a:avLst>
              <a:gd name="adj1" fmla="val 16191537"/>
              <a:gd name="adj2" fmla="val 15982275"/>
            </a:avLst>
          </a:prstGeom>
          <a:ln w="127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Line Callout 1 59"/>
          <p:cNvSpPr/>
          <p:nvPr/>
        </p:nvSpPr>
        <p:spPr>
          <a:xfrm>
            <a:off x="2833699" y="647691"/>
            <a:ext cx="1892817" cy="405045"/>
          </a:xfrm>
          <a:prstGeom prst="borderCallout1">
            <a:avLst>
              <a:gd name="adj1" fmla="val 98284"/>
              <a:gd name="adj2" fmla="val 53485"/>
              <a:gd name="adj3" fmla="val 221298"/>
              <a:gd name="adj4" fmla="val 89289"/>
            </a:avLst>
          </a:prstGeom>
          <a:solidFill>
            <a:srgbClr val="C00000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b="1" dirty="0">
                <a:solidFill>
                  <a:schemeClr val="bg1"/>
                </a:solidFill>
              </a:rPr>
              <a:t>W2L </a:t>
            </a:r>
            <a:r>
              <a:rPr lang="en-US" sz="1050" b="1" dirty="0" err="1">
                <a:solidFill>
                  <a:schemeClr val="bg1"/>
                </a:solidFill>
              </a:rPr>
              <a:t>Amb</a:t>
            </a:r>
            <a:r>
              <a:rPr lang="en-US" sz="1050" b="1" dirty="0">
                <a:solidFill>
                  <a:schemeClr val="bg1"/>
                </a:solidFill>
              </a:rPr>
              <a:t>. continuous communication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96783" y="126213"/>
            <a:ext cx="578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Avenir book"/>
              </a:rPr>
              <a:t>WATER2LIFE YEARLY CYCLE GENEREL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venir book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6279942" y="3615371"/>
            <a:ext cx="144016" cy="162018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5" name="Oval 74"/>
          <p:cNvSpPr/>
          <p:nvPr/>
        </p:nvSpPr>
        <p:spPr>
          <a:xfrm>
            <a:off x="4650305" y="5003570"/>
            <a:ext cx="144016" cy="162018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7" name="Oval 76"/>
          <p:cNvSpPr/>
          <p:nvPr/>
        </p:nvSpPr>
        <p:spPr>
          <a:xfrm>
            <a:off x="3233293" y="3379929"/>
            <a:ext cx="144016" cy="162018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9" name="Oval 78"/>
          <p:cNvSpPr/>
          <p:nvPr/>
        </p:nvSpPr>
        <p:spPr>
          <a:xfrm>
            <a:off x="4100829" y="2120306"/>
            <a:ext cx="144016" cy="162018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4" name="Line Callout 1 83"/>
          <p:cNvSpPr/>
          <p:nvPr/>
        </p:nvSpPr>
        <p:spPr>
          <a:xfrm>
            <a:off x="4461705" y="6525344"/>
            <a:ext cx="1971071" cy="162018"/>
          </a:xfrm>
          <a:prstGeom prst="borderCallout1">
            <a:avLst>
              <a:gd name="adj1" fmla="val 46969"/>
              <a:gd name="adj2" fmla="val -900"/>
              <a:gd name="adj3" fmla="val 27948"/>
              <a:gd name="adj4" fmla="val -127"/>
            </a:avLst>
          </a:prstGeom>
          <a:solidFill>
            <a:srgbClr val="00B0F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Online WA meetings &amp; intros</a:t>
            </a:r>
          </a:p>
        </p:txBody>
      </p:sp>
      <p:sp>
        <p:nvSpPr>
          <p:cNvPr id="94" name="Arc 93"/>
          <p:cNvSpPr/>
          <p:nvPr/>
        </p:nvSpPr>
        <p:spPr>
          <a:xfrm>
            <a:off x="2457081" y="1412776"/>
            <a:ext cx="4545260" cy="4626556"/>
          </a:xfrm>
          <a:prstGeom prst="arc">
            <a:avLst>
              <a:gd name="adj1" fmla="val 14935984"/>
              <a:gd name="adj2" fmla="val 21282022"/>
            </a:avLst>
          </a:prstGeom>
          <a:ln w="1143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Line Callout 1 94"/>
          <p:cNvSpPr/>
          <p:nvPr/>
        </p:nvSpPr>
        <p:spPr>
          <a:xfrm>
            <a:off x="485598" y="3596028"/>
            <a:ext cx="1288692" cy="390991"/>
          </a:xfrm>
          <a:prstGeom prst="borderCallout1">
            <a:avLst>
              <a:gd name="adj1" fmla="val 49909"/>
              <a:gd name="adj2" fmla="val 96753"/>
              <a:gd name="adj3" fmla="val -1955"/>
              <a:gd name="adj4" fmla="val 166580"/>
            </a:avLst>
          </a:prstGeom>
          <a:solidFill>
            <a:srgbClr val="7030A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Autumn campaign planning and </a:t>
            </a:r>
            <a:r>
              <a:rPr lang="en-US" sz="1050" b="1" dirty="0" err="1">
                <a:solidFill>
                  <a:schemeClr val="bg1"/>
                </a:solidFill>
              </a:rPr>
              <a:t>impl</a:t>
            </a:r>
            <a:r>
              <a:rPr lang="en-US" sz="105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7" name="Oval 86"/>
          <p:cNvSpPr/>
          <p:nvPr/>
        </p:nvSpPr>
        <p:spPr>
          <a:xfrm>
            <a:off x="3905826" y="4734302"/>
            <a:ext cx="144016" cy="16201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8" name="Oval 97"/>
          <p:cNvSpPr/>
          <p:nvPr/>
        </p:nvSpPr>
        <p:spPr>
          <a:xfrm>
            <a:off x="3326492" y="2845532"/>
            <a:ext cx="144016" cy="162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9" name="Oval 98"/>
          <p:cNvSpPr/>
          <p:nvPr/>
        </p:nvSpPr>
        <p:spPr>
          <a:xfrm>
            <a:off x="5386351" y="2094936"/>
            <a:ext cx="144016" cy="162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0" name="Oval 99"/>
          <p:cNvSpPr/>
          <p:nvPr/>
        </p:nvSpPr>
        <p:spPr>
          <a:xfrm>
            <a:off x="3355368" y="4140079"/>
            <a:ext cx="144016" cy="162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1" name="Oval 100"/>
          <p:cNvSpPr/>
          <p:nvPr/>
        </p:nvSpPr>
        <p:spPr>
          <a:xfrm>
            <a:off x="3194383" y="3605318"/>
            <a:ext cx="144016" cy="162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2" name="Oval 101"/>
          <p:cNvSpPr/>
          <p:nvPr/>
        </p:nvSpPr>
        <p:spPr>
          <a:xfrm>
            <a:off x="6016202" y="2678649"/>
            <a:ext cx="144016" cy="162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3" name="Oval 102"/>
          <p:cNvSpPr/>
          <p:nvPr/>
        </p:nvSpPr>
        <p:spPr>
          <a:xfrm>
            <a:off x="5573203" y="2213150"/>
            <a:ext cx="144016" cy="162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8" name="Line Callout 1 107"/>
          <p:cNvSpPr/>
          <p:nvPr/>
        </p:nvSpPr>
        <p:spPr>
          <a:xfrm>
            <a:off x="4834507" y="650685"/>
            <a:ext cx="1360514" cy="399932"/>
          </a:xfrm>
          <a:prstGeom prst="borderCallout1">
            <a:avLst>
              <a:gd name="adj1" fmla="val 97818"/>
              <a:gd name="adj2" fmla="val 3333"/>
              <a:gd name="adj3" fmla="val 262864"/>
              <a:gd name="adj4" fmla="val 38452"/>
            </a:avLst>
          </a:prstGeom>
          <a:solidFill>
            <a:srgbClr val="00B0F0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Vietnam </a:t>
            </a:r>
            <a:r>
              <a:rPr lang="en-US" sz="1050" b="1" dirty="0" err="1">
                <a:solidFill>
                  <a:schemeClr val="bg1"/>
                </a:solidFill>
              </a:rPr>
              <a:t>proj</a:t>
            </a:r>
            <a:r>
              <a:rPr lang="en-US" sz="1050" b="1" dirty="0">
                <a:solidFill>
                  <a:schemeClr val="bg1"/>
                </a:solidFill>
              </a:rPr>
              <a:t>. monitoring</a:t>
            </a:r>
          </a:p>
        </p:txBody>
      </p:sp>
      <p:sp>
        <p:nvSpPr>
          <p:cNvPr id="74" name="Arc 73"/>
          <p:cNvSpPr/>
          <p:nvPr/>
        </p:nvSpPr>
        <p:spPr>
          <a:xfrm>
            <a:off x="2698439" y="1261913"/>
            <a:ext cx="4545260" cy="4644517"/>
          </a:xfrm>
          <a:prstGeom prst="arc">
            <a:avLst>
              <a:gd name="adj1" fmla="val 8711872"/>
              <a:gd name="adj2" fmla="val 12557184"/>
            </a:avLst>
          </a:prstGeom>
          <a:ln w="114300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Line Callout 1 85"/>
          <p:cNvSpPr/>
          <p:nvPr/>
        </p:nvSpPr>
        <p:spPr>
          <a:xfrm>
            <a:off x="6558783" y="1434032"/>
            <a:ext cx="1421839" cy="390991"/>
          </a:xfrm>
          <a:prstGeom prst="borderCallout1">
            <a:avLst>
              <a:gd name="adj1" fmla="val 100850"/>
              <a:gd name="adj2" fmla="val 8937"/>
              <a:gd name="adj3" fmla="val 222650"/>
              <a:gd name="adj4" fmla="val -1325"/>
            </a:avLst>
          </a:prstGeom>
          <a:solidFill>
            <a:srgbClr val="7030A0"/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Develop World Water Day campaign</a:t>
            </a:r>
          </a:p>
        </p:txBody>
      </p:sp>
      <p:sp>
        <p:nvSpPr>
          <p:cNvPr id="90" name="Oval 89"/>
          <p:cNvSpPr/>
          <p:nvPr/>
        </p:nvSpPr>
        <p:spPr>
          <a:xfrm>
            <a:off x="6135926" y="2852369"/>
            <a:ext cx="144016" cy="16201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2" name="Oval 91"/>
          <p:cNvSpPr/>
          <p:nvPr/>
        </p:nvSpPr>
        <p:spPr>
          <a:xfrm>
            <a:off x="3906591" y="2221123"/>
            <a:ext cx="144016" cy="16201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4" name="Oval 103"/>
          <p:cNvSpPr/>
          <p:nvPr/>
        </p:nvSpPr>
        <p:spPr>
          <a:xfrm>
            <a:off x="3419611" y="3372344"/>
            <a:ext cx="144016" cy="16201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5" name="Oval 104"/>
          <p:cNvSpPr/>
          <p:nvPr/>
        </p:nvSpPr>
        <p:spPr>
          <a:xfrm>
            <a:off x="4650305" y="4791792"/>
            <a:ext cx="144016" cy="16201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1" name="Oval 110"/>
          <p:cNvSpPr/>
          <p:nvPr/>
        </p:nvSpPr>
        <p:spPr>
          <a:xfrm>
            <a:off x="5607674" y="4720624"/>
            <a:ext cx="144016" cy="16201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2" name="Oval 111"/>
          <p:cNvSpPr/>
          <p:nvPr/>
        </p:nvSpPr>
        <p:spPr>
          <a:xfrm>
            <a:off x="5980253" y="2951933"/>
            <a:ext cx="144016" cy="16201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5" name="Oval 114"/>
          <p:cNvSpPr/>
          <p:nvPr/>
        </p:nvSpPr>
        <p:spPr>
          <a:xfrm>
            <a:off x="3514009" y="2945016"/>
            <a:ext cx="144016" cy="16201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6" name="Oval 115"/>
          <p:cNvSpPr/>
          <p:nvPr/>
        </p:nvSpPr>
        <p:spPr>
          <a:xfrm>
            <a:off x="6156020" y="4104147"/>
            <a:ext cx="144016" cy="16201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7" name="Oval 116"/>
          <p:cNvSpPr/>
          <p:nvPr/>
        </p:nvSpPr>
        <p:spPr>
          <a:xfrm>
            <a:off x="5269886" y="2259931"/>
            <a:ext cx="144016" cy="16201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8" name="Arc 117"/>
          <p:cNvSpPr/>
          <p:nvPr/>
        </p:nvSpPr>
        <p:spPr>
          <a:xfrm>
            <a:off x="2370049" y="1295972"/>
            <a:ext cx="4545260" cy="4644517"/>
          </a:xfrm>
          <a:prstGeom prst="arc">
            <a:avLst>
              <a:gd name="adj1" fmla="val 11507119"/>
              <a:gd name="adj2" fmla="val 12512614"/>
            </a:avLst>
          </a:prstGeom>
          <a:ln w="76200">
            <a:solidFill>
              <a:schemeClr val="bg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Line Callout 1 119"/>
          <p:cNvSpPr/>
          <p:nvPr/>
        </p:nvSpPr>
        <p:spPr>
          <a:xfrm>
            <a:off x="999567" y="2312599"/>
            <a:ext cx="1364078" cy="324544"/>
          </a:xfrm>
          <a:prstGeom prst="borderCallout1">
            <a:avLst>
              <a:gd name="adj1" fmla="val 102761"/>
              <a:gd name="adj2" fmla="val 63479"/>
              <a:gd name="adj3" fmla="val 148684"/>
              <a:gd name="adj4" fmla="val 110104"/>
            </a:avLst>
          </a:prstGeom>
          <a:solidFill>
            <a:schemeClr val="bg1">
              <a:lumMod val="6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err="1">
                <a:solidFill>
                  <a:schemeClr val="bg1"/>
                </a:solidFill>
              </a:rPr>
              <a:t>Mnitoring</a:t>
            </a:r>
            <a:r>
              <a:rPr lang="en-US" sz="1050" b="1" dirty="0">
                <a:solidFill>
                  <a:schemeClr val="bg1"/>
                </a:solidFill>
              </a:rPr>
              <a:t> trip to Vietnam</a:t>
            </a:r>
          </a:p>
        </p:txBody>
      </p:sp>
      <p:sp>
        <p:nvSpPr>
          <p:cNvPr id="121" name="Arc 120"/>
          <p:cNvSpPr/>
          <p:nvPr/>
        </p:nvSpPr>
        <p:spPr>
          <a:xfrm>
            <a:off x="2831002" y="1625441"/>
            <a:ext cx="3962178" cy="4027512"/>
          </a:xfrm>
          <a:prstGeom prst="arc">
            <a:avLst>
              <a:gd name="adj1" fmla="val 16191537"/>
              <a:gd name="adj2" fmla="val 15982275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23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60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book</vt:lpstr>
      <vt:lpstr>Calibri</vt:lpstr>
      <vt:lpstr>Office Theme</vt:lpstr>
      <vt:lpstr>PowerPoint Presentation</vt:lpstr>
    </vt:vector>
  </TitlesOfParts>
  <Company>Grundfos A/S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Helene Kyvsgaard</dc:creator>
  <cp:lastModifiedBy>Marina Kahle</cp:lastModifiedBy>
  <cp:revision>40</cp:revision>
  <cp:lastPrinted>2015-06-30T08:22:31Z</cp:lastPrinted>
  <dcterms:created xsi:type="dcterms:W3CDTF">2015-05-12T08:34:28Z</dcterms:created>
  <dcterms:modified xsi:type="dcterms:W3CDTF">2021-05-05T10:05:31Z</dcterms:modified>
</cp:coreProperties>
</file>