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3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theme/theme4.xml" ContentType="application/vnd.openxmlformats-officedocument.theme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theme/theme5.xml" ContentType="application/vnd.openxmlformats-officedocument.theme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theme/theme6.xml" ContentType="application/vnd.openxmlformats-officedocument.theme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theme/theme7.xml" ContentType="application/vnd.openxmlformats-officedocument.theme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theme/theme8.xml" ContentType="application/vnd.openxmlformats-officedocument.theme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theme/theme9.xml" ContentType="application/vnd.openxmlformats-officedocument.theme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4226" r:id="rId2"/>
    <p:sldMasterId id="2147484380" r:id="rId3"/>
    <p:sldMasterId id="2147484507" r:id="rId4"/>
    <p:sldMasterId id="2147484660" r:id="rId5"/>
    <p:sldMasterId id="2147484738" r:id="rId6"/>
    <p:sldMasterId id="2147484812" r:id="rId7"/>
    <p:sldMasterId id="2147484890" r:id="rId8"/>
    <p:sldMasterId id="2147484923" r:id="rId9"/>
    <p:sldMasterId id="2147485073" r:id="rId10"/>
  </p:sldMasterIdLst>
  <p:notesMasterIdLst>
    <p:notesMasterId r:id="rId34"/>
  </p:notesMasterIdLst>
  <p:sldIdLst>
    <p:sldId id="3859" r:id="rId11"/>
    <p:sldId id="3847" r:id="rId12"/>
    <p:sldId id="4209" r:id="rId13"/>
    <p:sldId id="3011" r:id="rId14"/>
    <p:sldId id="4268" r:id="rId15"/>
    <p:sldId id="4270" r:id="rId16"/>
    <p:sldId id="3865" r:id="rId17"/>
    <p:sldId id="4272" r:id="rId18"/>
    <p:sldId id="4275" r:id="rId19"/>
    <p:sldId id="3866" r:id="rId20"/>
    <p:sldId id="4279" r:id="rId21"/>
    <p:sldId id="4281" r:id="rId22"/>
    <p:sldId id="4013" r:id="rId23"/>
    <p:sldId id="4280" r:id="rId24"/>
    <p:sldId id="4273" r:id="rId25"/>
    <p:sldId id="4012" r:id="rId26"/>
    <p:sldId id="4269" r:id="rId27"/>
    <p:sldId id="3863" r:id="rId28"/>
    <p:sldId id="4276" r:id="rId29"/>
    <p:sldId id="3888" r:id="rId30"/>
    <p:sldId id="4278" r:id="rId31"/>
    <p:sldId id="4218" r:id="rId32"/>
    <p:sldId id="4219" r:id="rId3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C816A874-B758-EB4A-9B31-B18F2D074C70}">
          <p14:sldIdLst>
            <p14:sldId id="3859"/>
          </p14:sldIdLst>
        </p14:section>
        <p14:section name="OPGAVE #1" id="{CF0A2649-FF9C-5243-B2A5-6F2C72509ABF}">
          <p14:sldIdLst>
            <p14:sldId id="3847"/>
          </p14:sldIdLst>
        </p14:section>
        <p14:section name="OPGAVE #2" id="{AC71F2E3-9476-7543-B8C8-64B4856A8C1D}">
          <p14:sldIdLst>
            <p14:sldId id="4209"/>
            <p14:sldId id="3011"/>
          </p14:sldIdLst>
        </p14:section>
        <p14:section name="OPGAVE #3" id="{5E00F416-CF37-D447-B4E3-C9ADEBB950BF}">
          <p14:sldIdLst>
            <p14:sldId id="4268"/>
            <p14:sldId id="4270"/>
          </p14:sldIdLst>
        </p14:section>
        <p14:section name="OPGAVE #4" id="{EE89CC8E-5241-CD4A-90EF-59A649466758}">
          <p14:sldIdLst>
            <p14:sldId id="3865"/>
            <p14:sldId id="4272"/>
            <p14:sldId id="4275"/>
          </p14:sldIdLst>
        </p14:section>
        <p14:section name="OPGAVE #5" id="{A0223800-C0F8-F941-9223-CBE21F1DD699}">
          <p14:sldIdLst>
            <p14:sldId id="3866"/>
            <p14:sldId id="4279"/>
            <p14:sldId id="4281"/>
          </p14:sldIdLst>
        </p14:section>
        <p14:section name="OPGAVE #6" id="{690D6659-35AC-FC46-93B8-55E579301AF5}">
          <p14:sldIdLst>
            <p14:sldId id="4013"/>
            <p14:sldId id="4280"/>
            <p14:sldId id="4273"/>
          </p14:sldIdLst>
        </p14:section>
        <p14:section name="OPGAVE #7" id="{7E7BD175-F66E-2242-B2E7-416A1504EE4C}">
          <p14:sldIdLst>
            <p14:sldId id="4012"/>
            <p14:sldId id="4269"/>
          </p14:sldIdLst>
        </p14:section>
        <p14:section name="OPGAVE #8" id="{8A25CB23-5102-7348-92E6-2CC618208320}">
          <p14:sldIdLst>
            <p14:sldId id="3863"/>
          </p14:sldIdLst>
        </p14:section>
        <p14:section name="Exercise 8" id="{679759BD-E371-4544-89E6-06EB047B913E}">
          <p14:sldIdLst>
            <p14:sldId id="4276"/>
          </p14:sldIdLst>
        </p14:section>
        <p14:section name="OPGAVE #9" id="{CA3879B3-0743-6441-8F4E-ED4800C79DEE}">
          <p14:sldIdLst>
            <p14:sldId id="3888"/>
            <p14:sldId id="4278"/>
            <p14:sldId id="4218"/>
            <p14:sldId id="42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7065"/>
    <a:srgbClr val="6B8190"/>
    <a:srgbClr val="BAA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B7075E-50EF-467B-859A-197AB96F523A}" v="58" dt="2023-09-05T11:33:50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0"/>
    <p:restoredTop sz="86197"/>
  </p:normalViewPr>
  <p:slideViewPr>
    <p:cSldViewPr snapToGrid="0" snapToObjects="1">
      <p:cViewPr varScale="1">
        <p:scale>
          <a:sx n="50" d="100"/>
          <a:sy n="50" d="100"/>
        </p:scale>
        <p:origin x="48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microsoft.com/office/2015/10/relationships/revisionInfo" Target="revisionInfo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4FBA8-54E6-2B4B-AE08-3910D4AC1F4E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0E6A0-E67F-D449-9EE0-0C50981BC1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323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0E6A0-E67F-D449-9EE0-0C50981BC18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978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0E6A0-E67F-D449-9EE0-0C50981BC18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30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CF1FD-D8E5-C448-BDA5-6B739F5F7F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190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EE28B2-4D26-7E47-852E-5602B75644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376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2BE1C-F686-DA4A-86E1-A1ACE06D02B9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54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0E6A0-E67F-D449-9EE0-0C50981BC18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117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0E6A0-E67F-D449-9EE0-0C50981BC18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931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0E6A0-E67F-D449-9EE0-0C50981BC18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908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0E6A0-E67F-D449-9EE0-0C50981BC18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517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0E6A0-E67F-D449-9EE0-0C50981BC18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669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0E6A0-E67F-D449-9EE0-0C50981BC18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839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2BE1C-F686-DA4A-86E1-A1ACE06D02B9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36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png"/><Relationship Id="rId4" Type="http://schemas.openxmlformats.org/officeDocument/2006/relationships/slide" Target="../slides/slide20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20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20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20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13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18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16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6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20.xm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png"/><Relationship Id="rId4" Type="http://schemas.openxmlformats.org/officeDocument/2006/relationships/slide" Target="../slides/slide16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6.xm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4.xml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9.png"/><Relationship Id="rId4" Type="http://schemas.openxmlformats.org/officeDocument/2006/relationships/slide" Target="../slides/slide20.xml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slide" Target="../slides/slide20.xml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slide" Target="../slides/slide20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20.xm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4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4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40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13.xm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4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4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18.xm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Layouts/_rels/slideLayout4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16.xm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6.xm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4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1.png"/></Relationships>
</file>

<file path=ppt/slideLayouts/_rels/slideLayout4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4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20.xm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4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4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slide" Target="../slides/slide10.xml"/></Relationships>
</file>

<file path=ppt/slideLayouts/_rels/slideLayout4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slide" Target="../slides/slide10.xml"/></Relationships>
</file>

<file path=ppt/slideLayouts/_rels/slideLayout4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5" Type="http://schemas.openxmlformats.org/officeDocument/2006/relationships/slide" Target="../slides/slide10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slide" Target="../slides/slide10.xml"/></Relationships>
</file>

<file path=ppt/slideLayouts/_rels/slideLayout4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slide" Target="../slides/slide10.xml"/></Relationships>
</file>

<file path=ppt/slideLayouts/_rels/slideLayout4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slide" Target="../slides/slide10.xml"/></Relationships>
</file>

<file path=ppt/slideLayouts/_rels/slideLayout4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slide" Target="../slides/slide10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2.sv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slide" Target="../slides/slide20.xml"/></Relationships>
</file>

<file path=ppt/slideLayouts/_rels/slideLayout4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4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22.svg"/></Relationships>
</file>

<file path=ppt/slideLayouts/_rels/slideLayout4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2.sv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Layouts/_rels/slideLayout4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4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4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4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2.sv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slide" Target="../slides/slide20.xml"/></Relationships>
</file>

<file path=ppt/slideLayouts/_rels/slideLayout4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4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5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2.sv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Layouts/_rels/slideLayout5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5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5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5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5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5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5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5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5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5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5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5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5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5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5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5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5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5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5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5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5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5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5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5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9.png"/><Relationship Id="rId4" Type="http://schemas.openxmlformats.org/officeDocument/2006/relationships/slide" Target="../slides/slide20.xml"/></Relationships>
</file>

<file path=ppt/slideLayouts/_rels/slideLayout5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Layouts/_rels/slideLayout5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Layouts/_rels/slideLayout5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5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5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Layouts/_rels/slideLayout5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5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6.xml"/></Relationships>
</file>

<file path=ppt/slideLayouts/_rels/slideLayout5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5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9.png"/><Relationship Id="rId4" Type="http://schemas.openxmlformats.org/officeDocument/2006/relationships/slide" Target="../slides/slide4.xml"/></Relationships>
</file>

<file path=ppt/slideLayouts/_rels/slideLayout5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slide" Target="../slides/slide4.xml"/></Relationships>
</file>

<file path=ppt/slideLayouts/_rels/slideLayout5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slide" Target="../slides/slide4.xml"/></Relationships>
</file>

<file path=ppt/slideLayouts/_rels/slideLayout5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5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6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6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6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6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6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6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6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slide" Target="../slides/slide15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6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6" Type="http://schemas.openxmlformats.org/officeDocument/2006/relationships/slide" Target="../slides/slide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6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6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6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6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slide" Target="../slides/slide10.xml"/></Relationships>
</file>

<file path=ppt/slideLayouts/_rels/slideLayout6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slide" Target="../slides/slide10.xml"/></Relationships>
</file>

<file path=ppt/slideLayouts/_rels/slideLayout6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5" Type="http://schemas.openxmlformats.org/officeDocument/2006/relationships/slide" Target="../slides/slide10.xml"/><Relationship Id="rId4" Type="http://schemas.microsoft.com/office/2007/relationships/hdphoto" Target="../media/hdphoto1.wdp"/></Relationships>
</file>

<file path=ppt/slideLayouts/_rels/slideLayout6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slide" Target="../slides/slide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slide" Target="../slides/slide10.xml"/></Relationships>
</file>

<file path=ppt/slideLayouts/_rels/slideLayout6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slide" Target="../slides/slide10.xml"/></Relationships>
</file>

<file path=ppt/slideLayouts/_rels/slideLayout6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slide" Target="../slides/slide10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15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2.sv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15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slide" Target="../slides/slide4.xml"/></Relationships>
</file>

<file path=ppt/slideLayouts/_rels/slideLayout6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6" Type="http://schemas.openxmlformats.org/officeDocument/2006/relationships/slide" Target="../slides/slide15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6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png"/><Relationship Id="rId5" Type="http://schemas.openxmlformats.org/officeDocument/2006/relationships/slide" Target="../slides/slide15.xml"/><Relationship Id="rId4" Type="http://schemas.openxmlformats.org/officeDocument/2006/relationships/image" Target="../media/image22.svg"/></Relationships>
</file>

<file path=ppt/slideLayouts/_rels/slideLayout63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5.xml"/><Relationship Id="rId3" Type="http://schemas.openxmlformats.org/officeDocument/2006/relationships/image" Target="../media/image3.png"/><Relationship Id="rId7" Type="http://schemas.openxmlformats.org/officeDocument/2006/relationships/image" Target="../media/image3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9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6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../slides/slide15.xml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2.sv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slide" Target="../slides/slide15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64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5.xml"/><Relationship Id="rId3" Type="http://schemas.openxmlformats.org/officeDocument/2006/relationships/image" Target="../media/image8.png"/><Relationship Id="rId7" Type="http://schemas.openxmlformats.org/officeDocument/2006/relationships/image" Target="../media/image3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9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6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slide" Target="../slides/slide15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6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slide" Target="../slides/slide15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2.sv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slide" Target="../slides/slide4.xml"/></Relationships>
</file>

<file path=ppt/slideLayouts/_rels/slideLayout6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6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6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9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2.sv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Layouts/_rels/slideLayout6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6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9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6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6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6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6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6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6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6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6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6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6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6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6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6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6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6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6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6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6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6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6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6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6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6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1.png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9.png"/><Relationship Id="rId4" Type="http://schemas.openxmlformats.org/officeDocument/2006/relationships/slide" Target="../slides/slide4.xml"/></Relationships>
</file>

<file path=ppt/slideLayouts/_rels/slideLayout6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6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Layouts/_rels/slideLayout6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Layouts/_rels/slideLayout6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9.png"/><Relationship Id="rId4" Type="http://schemas.openxmlformats.org/officeDocument/2006/relationships/slide" Target="../slides/slide15.xml"/></Relationships>
</file>

<file path=ppt/slideLayouts/_rels/slideLayout7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7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7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7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Layouts/_rels/slideLayout7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Layouts/_rels/slideLayout7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7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7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7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Layouts/_rels/slideLayout7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7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7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7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7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9.xml"/></Relationships>
</file>

<file path=ppt/slideLayouts/_rels/slideLayout7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7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9.png"/><Relationship Id="rId4" Type="http://schemas.openxmlformats.org/officeDocument/2006/relationships/slide" Target="../slides/slide10.xml"/></Relationships>
</file>

<file path=ppt/slideLayouts/_rels/slideLayout7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4" Type="http://schemas.openxmlformats.org/officeDocument/2006/relationships/slide" Target="../slides/slide10.xml"/></Relationships>
</file>

<file path=ppt/slideLayouts/_rels/slideLayout7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4" Type="http://schemas.openxmlformats.org/officeDocument/2006/relationships/slide" Target="../slides/slide10.xml"/></Relationships>
</file>

<file path=ppt/slideLayouts/_rels/slideLayout7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7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7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7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7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7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7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7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7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7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Relationship Id="rId6" Type="http://schemas.openxmlformats.org/officeDocument/2006/relationships/slide" Target="../slides/slide4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7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7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8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8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8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8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8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8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8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11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2.sv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11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slide" Target="../slides/slide8.xml"/></Relationships>
</file>

<file path=ppt/slideLayouts/_rels/slideLayout8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6" Type="http://schemas.openxmlformats.org/officeDocument/2006/relationships/slide" Target="../slides/slide11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8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8.png"/><Relationship Id="rId5" Type="http://schemas.openxmlformats.org/officeDocument/2006/relationships/slide" Target="../slides/slide11.xml"/><Relationship Id="rId4" Type="http://schemas.openxmlformats.org/officeDocument/2006/relationships/image" Target="../media/image22.svg"/></Relationships>
</file>

<file path=ppt/slideLayouts/_rels/slideLayout81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1.xml"/><Relationship Id="rId3" Type="http://schemas.openxmlformats.org/officeDocument/2006/relationships/image" Target="../media/image3.png"/><Relationship Id="rId7" Type="http://schemas.openxmlformats.org/officeDocument/2006/relationships/image" Target="../media/image3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9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8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../slides/slide11.xml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2.sv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Layouts/_rels/slideLayout8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slide" Target="../slides/slide11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2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1.xml"/><Relationship Id="rId3" Type="http://schemas.openxmlformats.org/officeDocument/2006/relationships/image" Target="../media/image8.png"/><Relationship Id="rId7" Type="http://schemas.openxmlformats.org/officeDocument/2006/relationships/image" Target="../media/image3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9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8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slide" Target="../slides/slide11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8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slide" Target="../slides/slide11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2.sv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slide" Target="../slides/slide8.xml"/></Relationships>
</file>

<file path=ppt/slideLayouts/_rels/slideLayout8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8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8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9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8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2.sv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8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9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8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8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8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8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8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8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8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8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8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8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8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8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8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8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8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8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8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8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8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8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8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8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8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8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8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1.png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9.png"/><Relationship Id="rId4" Type="http://schemas.openxmlformats.org/officeDocument/2006/relationships/slide" Target="../slides/slide8.xml"/></Relationships>
</file>

<file path=ppt/slideLayouts/_rels/slideLayout8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2.sv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ll rights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2365DF-B984-4861-A966-F9B502D4F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1EB82E-CB8B-45F5-9205-8D3802BD8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6" name="Billede 8" descr="TaniaEllis_Powerpoint_grundtemplate.jpg">
            <a:extLst>
              <a:ext uri="{FF2B5EF4-FFF2-40B4-BE49-F238E27FC236}">
                <a16:creationId xmlns:a16="http://schemas.microsoft.com/office/drawing/2014/main" id="{445A1001-4DCE-47AB-A322-36A09A9D1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lede 9">
            <a:extLst>
              <a:ext uri="{FF2B5EF4-FFF2-40B4-BE49-F238E27FC236}">
                <a16:creationId xmlns:a16="http://schemas.microsoft.com/office/drawing/2014/main" id="{FB5F6ED3-0905-40C1-B6E2-4B58B4F01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8" name="Billede 10">
            <a:extLst>
              <a:ext uri="{FF2B5EF4-FFF2-40B4-BE49-F238E27FC236}">
                <a16:creationId xmlns:a16="http://schemas.microsoft.com/office/drawing/2014/main" id="{5A94CEA1-67FF-4812-AEF2-31C68A1A1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70207BB3-5AD9-4761-BC8F-67800F9C5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20" name="Tekstfelt 16">
            <a:extLst>
              <a:ext uri="{FF2B5EF4-FFF2-40B4-BE49-F238E27FC236}">
                <a16:creationId xmlns:a16="http://schemas.microsoft.com/office/drawing/2014/main" id="{FDE9E966-1C96-4F0D-929C-EDE187640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041B87-6834-42AB-B03C-0B18833BC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A785D9-3A41-42D9-A730-4C682F43B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3" name="Billede 8" descr="TaniaEllis_Powerpoint_grundtemplate.jpg">
            <a:extLst>
              <a:ext uri="{FF2B5EF4-FFF2-40B4-BE49-F238E27FC236}">
                <a16:creationId xmlns:a16="http://schemas.microsoft.com/office/drawing/2014/main" id="{E1C62AA2-7909-451F-B7C6-261912BB2B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lede 9">
            <a:extLst>
              <a:ext uri="{FF2B5EF4-FFF2-40B4-BE49-F238E27FC236}">
                <a16:creationId xmlns:a16="http://schemas.microsoft.com/office/drawing/2014/main" id="{59FD9D3F-7BE1-4802-8F72-2966CE8DA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25" name="Billede 10">
            <a:extLst>
              <a:ext uri="{FF2B5EF4-FFF2-40B4-BE49-F238E27FC236}">
                <a16:creationId xmlns:a16="http://schemas.microsoft.com/office/drawing/2014/main" id="{E44BBAF7-6996-40DF-9622-D10F42695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26" name="Billede 11">
            <a:extLst>
              <a:ext uri="{FF2B5EF4-FFF2-40B4-BE49-F238E27FC236}">
                <a16:creationId xmlns:a16="http://schemas.microsoft.com/office/drawing/2014/main" id="{39A3F4C1-57B6-4E3C-BD45-365A735F5D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27" name="Tekstfelt 16">
            <a:extLst>
              <a:ext uri="{FF2B5EF4-FFF2-40B4-BE49-F238E27FC236}">
                <a16:creationId xmlns:a16="http://schemas.microsoft.com/office/drawing/2014/main" id="{BC1462EC-CF79-4723-ABAC-A0E3FAEF6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0574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90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3403096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4437456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">
            <a:extLst>
              <a:ext uri="{FF2B5EF4-FFF2-40B4-BE49-F238E27FC236}">
                <a16:creationId xmlns:a16="http://schemas.microsoft.com/office/drawing/2014/main" id="{51D8E8D1-1B39-462E-89D0-53444304D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91716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29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0104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dholdsobjek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AEB87690-538B-324A-AB98-015AF07D28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441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1210663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-M1-Day2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70" name="Rectangle 14">
            <a:extLst>
              <a:ext uri="{FF2B5EF4-FFF2-40B4-BE49-F238E27FC236}">
                <a16:creationId xmlns:a16="http://schemas.microsoft.com/office/drawing/2014/main" id="{42DF2E4D-DCFC-AE48-98A1-EB620355E5AF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051F8FC-8FAC-7342-9233-8D6CC6301156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72" name="Lige forbindelse 71">
            <a:extLst>
              <a:ext uri="{FF2B5EF4-FFF2-40B4-BE49-F238E27FC236}">
                <a16:creationId xmlns:a16="http://schemas.microsoft.com/office/drawing/2014/main" id="{E90A7F5B-40C2-754D-889F-265AA0D6DBDF}"/>
              </a:ext>
            </a:extLst>
          </p:cNvPr>
          <p:cNvCxnSpPr>
            <a:cxnSpLocks/>
          </p:cNvCxnSpPr>
          <p:nvPr userDrawn="1"/>
        </p:nvCxnSpPr>
        <p:spPr>
          <a:xfrm>
            <a:off x="98659" y="40261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8612A8CB-B863-8B4B-B687-0AAC6D69FCBF}"/>
              </a:ext>
            </a:extLst>
          </p:cNvPr>
          <p:cNvSpPr txBox="1"/>
          <p:nvPr userDrawn="1"/>
        </p:nvSpPr>
        <p:spPr>
          <a:xfrm>
            <a:off x="6376542" y="17699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7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50E993B-E492-5046-8911-85ADF773CEE9}"/>
              </a:ext>
            </a:extLst>
          </p:cNvPr>
          <p:cNvSpPr txBox="1"/>
          <p:nvPr userDrawn="1"/>
        </p:nvSpPr>
        <p:spPr>
          <a:xfrm>
            <a:off x="3288110" y="150022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8026147D-C3E2-BC48-8D17-B9619799B5C2}"/>
              </a:ext>
            </a:extLst>
          </p:cNvPr>
          <p:cNvSpPr/>
          <p:nvPr userDrawn="1"/>
        </p:nvSpPr>
        <p:spPr>
          <a:xfrm>
            <a:off x="299137" y="99940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7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F769AF0-6859-994D-97B9-82EDB2E3DF95}"/>
              </a:ext>
            </a:extLst>
          </p:cNvPr>
          <p:cNvSpPr txBox="1"/>
          <p:nvPr userDrawn="1"/>
        </p:nvSpPr>
        <p:spPr>
          <a:xfrm>
            <a:off x="7609599" y="174961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7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1AE8AB1-D837-FC40-80C5-3FE94E30B3AF}"/>
              </a:ext>
            </a:extLst>
          </p:cNvPr>
          <p:cNvSpPr txBox="1"/>
          <p:nvPr userDrawn="1"/>
        </p:nvSpPr>
        <p:spPr>
          <a:xfrm>
            <a:off x="8703948" y="163290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7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9DBD02A-3E1F-1047-9DBA-76960DF86591}"/>
              </a:ext>
            </a:extLst>
          </p:cNvPr>
          <p:cNvSpPr txBox="1"/>
          <p:nvPr userDrawn="1"/>
        </p:nvSpPr>
        <p:spPr>
          <a:xfrm>
            <a:off x="4614588" y="174961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79" name="Lige forbindelse 78">
            <a:extLst>
              <a:ext uri="{FF2B5EF4-FFF2-40B4-BE49-F238E27FC236}">
                <a16:creationId xmlns:a16="http://schemas.microsoft.com/office/drawing/2014/main" id="{E6493493-B076-FB47-9C46-3CE8E688E0AA}"/>
              </a:ext>
            </a:extLst>
          </p:cNvPr>
          <p:cNvCxnSpPr>
            <a:cxnSpLocks/>
          </p:cNvCxnSpPr>
          <p:nvPr userDrawn="1"/>
        </p:nvCxnSpPr>
        <p:spPr>
          <a:xfrm>
            <a:off x="3022665" y="21617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14">
            <a:extLst>
              <a:ext uri="{FF2B5EF4-FFF2-40B4-BE49-F238E27FC236}">
                <a16:creationId xmlns:a16="http://schemas.microsoft.com/office/drawing/2014/main" id="{B1619C70-28F9-F345-9B95-972F311F5D7F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558308D-E98E-8442-B952-8FF3790A0454}"/>
              </a:ext>
            </a:extLst>
          </p:cNvPr>
          <p:cNvSpPr txBox="1"/>
          <p:nvPr userDrawn="1"/>
        </p:nvSpPr>
        <p:spPr>
          <a:xfrm>
            <a:off x="3237309" y="124622"/>
            <a:ext cx="183389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COMPLIANCE &amp; RISK</a:t>
            </a:r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8CB19122-00E5-1143-8155-25447F069F57}"/>
              </a:ext>
            </a:extLst>
          </p:cNvPr>
          <p:cNvSpPr/>
          <p:nvPr userDrawn="1"/>
        </p:nvSpPr>
        <p:spPr>
          <a:xfrm>
            <a:off x="299137" y="74540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SUSTAINABLE BUSINESS DEVELOPMENT</a:t>
            </a:r>
          </a:p>
        </p:txBody>
      </p:sp>
      <p:cxnSp>
        <p:nvCxnSpPr>
          <p:cNvPr id="83" name="Lige forbindelse 82">
            <a:extLst>
              <a:ext uri="{FF2B5EF4-FFF2-40B4-BE49-F238E27FC236}">
                <a16:creationId xmlns:a16="http://schemas.microsoft.com/office/drawing/2014/main" id="{0782B12A-9DDE-274A-B0D2-51F05C3C6C2A}"/>
              </a:ext>
            </a:extLst>
          </p:cNvPr>
          <p:cNvCxnSpPr>
            <a:cxnSpLocks/>
          </p:cNvCxnSpPr>
          <p:nvPr userDrawn="1"/>
        </p:nvCxnSpPr>
        <p:spPr>
          <a:xfrm>
            <a:off x="2899095" y="21617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Værktøjer med massiv udfyldning">
            <a:extLst>
              <a:ext uri="{FF2B5EF4-FFF2-40B4-BE49-F238E27FC236}">
                <a16:creationId xmlns:a16="http://schemas.microsoft.com/office/drawing/2014/main" id="{C029AE4D-6AD1-F94B-BD2B-DA0B376BB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4588" y="87240"/>
            <a:ext cx="341929" cy="341929"/>
          </a:xfrm>
          <a:prstGeom prst="rect">
            <a:avLst/>
          </a:prstGeom>
        </p:spPr>
      </p:pic>
      <p:sp>
        <p:nvSpPr>
          <p:cNvPr id="2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EA13B17-5BBC-A849-BF16-471E4855FCDF}"/>
              </a:ext>
            </a:extLst>
          </p:cNvPr>
          <p:cNvSpPr txBox="1"/>
          <p:nvPr userDrawn="1"/>
        </p:nvSpPr>
        <p:spPr>
          <a:xfrm>
            <a:off x="5395145" y="136754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LINKING CSR &amp; BUSINESS</a:t>
            </a:r>
          </a:p>
        </p:txBody>
      </p:sp>
      <p:sp>
        <p:nvSpPr>
          <p:cNvPr id="2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F406EC0-6D4F-404C-B755-966A7EDFCCF1}"/>
              </a:ext>
            </a:extLst>
          </p:cNvPr>
          <p:cNvSpPr txBox="1"/>
          <p:nvPr userDrawn="1"/>
        </p:nvSpPr>
        <p:spPr>
          <a:xfrm>
            <a:off x="7922908" y="130756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BUSINESS CASE</a:t>
            </a:r>
          </a:p>
        </p:txBody>
      </p:sp>
    </p:spTree>
    <p:extLst>
      <p:ext uri="{BB962C8B-B14F-4D97-AF65-F5344CB8AC3E}">
        <p14:creationId xmlns:p14="http://schemas.microsoft.com/office/powerpoint/2010/main" val="7973773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568422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88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783" y="512727"/>
            <a:ext cx="11733386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3750" t="2888" r="1760" b="94449"/>
          <a:stretch/>
        </p:blipFill>
        <p:spPr>
          <a:xfrm>
            <a:off x="10590540" y="211852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596" t="88889"/>
          <a:stretch/>
        </p:blipFill>
        <p:spPr>
          <a:xfrm>
            <a:off x="3546767" y="6096000"/>
            <a:ext cx="8632290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9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rugerdefineret layout"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77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120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634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Brugerdefineret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16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66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908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881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239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451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182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35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rugerdefineret layout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7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0782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7985937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43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23696333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082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630085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</a:t>
            </a: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75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54564258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352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258472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1">
            <a:extLst>
              <a:ext uri="{FF2B5EF4-FFF2-40B4-BE49-F238E27FC236}">
                <a16:creationId xmlns:a16="http://schemas.microsoft.com/office/drawing/2014/main" id="{B63E0F3A-A797-46B6-B90A-CDCEFBD7CA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71CC5E07-BC8F-4A2D-989A-A3830B6F7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32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BCM handout_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23" descr="Værktøjer med massiv udfyldning">
            <a:extLst>
              <a:ext uri="{FF2B5EF4-FFF2-40B4-BE49-F238E27FC236}">
                <a16:creationId xmlns:a16="http://schemas.microsoft.com/office/drawing/2014/main" id="{76BD8428-0CF1-4145-8239-76C208BEB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2154" y="371884"/>
            <a:ext cx="326759" cy="32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24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506463" y="2503519"/>
            <a:ext cx="9179074" cy="328359"/>
          </a:xfrm>
        </p:spPr>
        <p:txBody>
          <a:bodyPr numCol="1">
            <a:noAutofit/>
          </a:bodyPr>
          <a:lstStyle>
            <a:lvl1pPr>
              <a:lnSpc>
                <a:spcPts val="2800"/>
              </a:lnSpc>
              <a:defRPr sz="5400" b="0" baseline="0" smtClean="0">
                <a:solidFill>
                  <a:srgbClr val="374D6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da-DK" dirty="0"/>
              <a:t>Klik for at redigere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68" y="3235788"/>
            <a:ext cx="6953299" cy="364224"/>
          </a:xfrm>
          <a:prstGeom prst="rect">
            <a:avLst/>
          </a:prstGeom>
        </p:spPr>
        <p:txBody>
          <a:bodyPr numCol="1"/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800" baseline="0">
                <a:solidFill>
                  <a:schemeClr val="accent2"/>
                </a:solidFill>
                <a:latin typeface="Avenir Book" panose="02000503020000020003" pitchFamily="2" charset="0"/>
                <a:cs typeface="Times New Roman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9670775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96EC25E7-9694-444D-ADF6-B0805D5EE4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9199815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8405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2530448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eader-M1-Day1-colour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45" name="Rectangle 14">
            <a:extLst>
              <a:ext uri="{FF2B5EF4-FFF2-40B4-BE49-F238E27FC236}">
                <a16:creationId xmlns:a16="http://schemas.microsoft.com/office/drawing/2014/main" id="{D019ED47-6DBA-4A46-856F-32A5AB682E4D}"/>
              </a:ext>
            </a:extLst>
          </p:cNvPr>
          <p:cNvSpPr/>
          <p:nvPr userDrawn="1"/>
        </p:nvSpPr>
        <p:spPr>
          <a:xfrm>
            <a:off x="1" y="2178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E35B775-342B-49E2-AD95-AC062E81225E}"/>
              </a:ext>
            </a:extLst>
          </p:cNvPr>
          <p:cNvSpPr txBox="1"/>
          <p:nvPr userDrawn="1"/>
        </p:nvSpPr>
        <p:spPr>
          <a:xfrm>
            <a:off x="4344596" y="101442"/>
            <a:ext cx="183389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COMPLIANCE &amp; RISK</a:t>
            </a:r>
          </a:p>
        </p:txBody>
      </p:sp>
      <p:sp>
        <p:nvSpPr>
          <p:cNvPr id="46" name="Rektangel 35">
            <a:extLst>
              <a:ext uri="{FF2B5EF4-FFF2-40B4-BE49-F238E27FC236}">
                <a16:creationId xmlns:a16="http://schemas.microsoft.com/office/drawing/2014/main" id="{9FCD9247-6D09-4AC3-9229-7D74D4702E2F}"/>
              </a:ext>
            </a:extLst>
          </p:cNvPr>
          <p:cNvSpPr/>
          <p:nvPr userDrawn="1"/>
        </p:nvSpPr>
        <p:spPr>
          <a:xfrm>
            <a:off x="1440109" y="103428"/>
            <a:ext cx="2539525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2. SUSTAINABLE BUSINESS DEVELOPMENT</a:t>
            </a:r>
          </a:p>
        </p:txBody>
      </p:sp>
      <p:cxnSp>
        <p:nvCxnSpPr>
          <p:cNvPr id="47" name="Lige forbindelse 36">
            <a:extLst>
              <a:ext uri="{FF2B5EF4-FFF2-40B4-BE49-F238E27FC236}">
                <a16:creationId xmlns:a16="http://schemas.microsoft.com/office/drawing/2014/main" id="{221DF274-C697-4743-B6F7-143F050C367E}"/>
              </a:ext>
            </a:extLst>
          </p:cNvPr>
          <p:cNvCxnSpPr>
            <a:cxnSpLocks/>
          </p:cNvCxnSpPr>
          <p:nvPr userDrawn="1"/>
        </p:nvCxnSpPr>
        <p:spPr>
          <a:xfrm>
            <a:off x="40886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1C16774-98DA-40AF-8B96-8E815234C8B3}"/>
              </a:ext>
            </a:extLst>
          </p:cNvPr>
          <p:cNvSpPr txBox="1"/>
          <p:nvPr userDrawn="1"/>
        </p:nvSpPr>
        <p:spPr>
          <a:xfrm>
            <a:off x="6437696" y="113574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LINKING CSR &amp; BUSINESS</a:t>
            </a:r>
          </a:p>
        </p:txBody>
      </p:sp>
      <p:sp>
        <p:nvSpPr>
          <p:cNvPr id="5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637500F-F715-4B75-8C1B-DFB1939849CE}"/>
              </a:ext>
            </a:extLst>
          </p:cNvPr>
          <p:cNvSpPr txBox="1"/>
          <p:nvPr userDrawn="1"/>
        </p:nvSpPr>
        <p:spPr>
          <a:xfrm>
            <a:off x="8803619" y="107576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BUSINESS CASE</a:t>
            </a:r>
          </a:p>
        </p:txBody>
      </p:sp>
      <p:cxnSp>
        <p:nvCxnSpPr>
          <p:cNvPr id="51" name="Lige forbindelse 39">
            <a:extLst>
              <a:ext uri="{FF2B5EF4-FFF2-40B4-BE49-F238E27FC236}">
                <a16:creationId xmlns:a16="http://schemas.microsoft.com/office/drawing/2014/main" id="{7BC774A2-E71D-4E4E-8C8D-06828AB07A29}"/>
              </a:ext>
            </a:extLst>
          </p:cNvPr>
          <p:cNvCxnSpPr>
            <a:cxnSpLocks/>
          </p:cNvCxnSpPr>
          <p:nvPr userDrawn="1"/>
        </p:nvCxnSpPr>
        <p:spPr>
          <a:xfrm>
            <a:off x="1384261" y="-681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07B74B4-1E59-476F-AD71-740AEA8DCF98}"/>
              </a:ext>
            </a:extLst>
          </p:cNvPr>
          <p:cNvSpPr txBox="1"/>
          <p:nvPr userDrawn="1"/>
        </p:nvSpPr>
        <p:spPr>
          <a:xfrm>
            <a:off x="237083" y="106354"/>
            <a:ext cx="1163740" cy="365091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38930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933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4806633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K FOR IDAG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FF7A878-4A09-3847-98A7-6C6879A6F873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983828E-232A-1C44-B0BC-30F4ECA12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8F452B7C-3600-9A40-8FB3-98E062C73C23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2775777" y="1789603"/>
            <a:ext cx="6398519" cy="7953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a-DK" sz="5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ＭＳ Ｐゴシック" charset="0"/>
                <a:cs typeface="Arial" charset="0"/>
              </a:rPr>
              <a:t>TAK FOR I DAG!</a:t>
            </a:r>
            <a:endParaRPr kumimoji="0" lang="da-DK" sz="5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/>
              <a:ea typeface="ＭＳ Ｐゴシック" charset="0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E3E7B414-9862-F747-857F-9E2B86F3F9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9771" b="32124"/>
          <a:stretch/>
        </p:blipFill>
        <p:spPr>
          <a:xfrm>
            <a:off x="3009724" y="2788920"/>
            <a:ext cx="6451527" cy="245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845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52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9BDAE146-9652-4472-939B-AFD882C0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7508821-2323-4F35-8E22-74A7A93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9355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4816327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324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6140362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2605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06351730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</a:t>
            </a: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608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73288669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45918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9071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339049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rugerdefineret layout">
    <p:bg>
      <p:bgPr>
        <a:solidFill>
          <a:srgbClr val="8D2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9BDAE146-9652-4472-939B-AFD882C0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7508821-2323-4F35-8E22-74A7A93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0283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266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46281478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888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45901469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2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85157DB-76C5-479A-BC4A-E1F928C35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367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2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85157DB-76C5-479A-BC4A-E1F928C35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3" name="Billede 3" descr="TE_Template5A.jpg">
            <a:extLst>
              <a:ext uri="{FF2B5EF4-FFF2-40B4-BE49-F238E27FC236}">
                <a16:creationId xmlns:a16="http://schemas.microsoft.com/office/drawing/2014/main" id="{DB53569A-DD35-4005-863F-6E0B656A84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5" b="17563"/>
          <a:stretch/>
        </p:blipFill>
        <p:spPr>
          <a:xfrm>
            <a:off x="548962" y="870367"/>
            <a:ext cx="10885656" cy="52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5836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86006D5-61DA-4B69-B432-F5E0BF7F5A4D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77E91D-04F3-4EF6-ACF1-CC9FA2F99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683D97-6840-433E-8B13-C8824210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0" name="Billede 6" descr="TaniaEllis_Powerpoint_grundtemplate.jpg">
            <a:extLst>
              <a:ext uri="{FF2B5EF4-FFF2-40B4-BE49-F238E27FC236}">
                <a16:creationId xmlns:a16="http://schemas.microsoft.com/office/drawing/2014/main" id="{A5778C22-EDB7-43D9-9FC7-A7C888761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lede 7">
            <a:extLst>
              <a:ext uri="{FF2B5EF4-FFF2-40B4-BE49-F238E27FC236}">
                <a16:creationId xmlns:a16="http://schemas.microsoft.com/office/drawing/2014/main" id="{283AD02E-56C8-4DD8-AF88-36AC59B6153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064E1458-483A-45FF-B05B-519190855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82490">
            <a:off x="-69773" y="6169469"/>
            <a:ext cx="614842" cy="4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5993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F0E9-9689-4FC6-B4F7-D6AF720E3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23" y="6408605"/>
            <a:ext cx="300180" cy="3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1310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&amp;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F0E9-9689-4FC6-B4F7-D6AF720E3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23" y="6408605"/>
            <a:ext cx="300180" cy="300180"/>
          </a:xfrm>
          <a:prstGeom prst="rect">
            <a:avLst/>
          </a:prstGeom>
        </p:spPr>
      </p:pic>
      <p:sp>
        <p:nvSpPr>
          <p:cNvPr id="2" name="Tekstfelt 20">
            <a:extLst>
              <a:ext uri="{FF2B5EF4-FFF2-40B4-BE49-F238E27FC236}">
                <a16:creationId xmlns:a16="http://schemas.microsoft.com/office/drawing/2014/main" id="{B5C5D95C-5257-4BF0-95B2-90A8A501A300}"/>
              </a:ext>
            </a:extLst>
          </p:cNvPr>
          <p:cNvSpPr txBox="1"/>
          <p:nvPr/>
        </p:nvSpPr>
        <p:spPr>
          <a:xfrm>
            <a:off x="781358" y="6423789"/>
            <a:ext cx="2136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BAAF7060-7FE8-4EA4-9FF6-8AF783AAA7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50688">
            <a:off x="531560" y="6397016"/>
            <a:ext cx="354538" cy="28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3338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5" y="512733"/>
            <a:ext cx="11733387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8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9" y="6096000"/>
            <a:ext cx="8632291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5F963E4-6E9D-43AB-88C0-F6466FED3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D8A223F8-5FC3-4F91-8BC6-2A584FAF4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7">
            <a:extLst>
              <a:ext uri="{FF2B5EF4-FFF2-40B4-BE49-F238E27FC236}">
                <a16:creationId xmlns:a16="http://schemas.microsoft.com/office/drawing/2014/main" id="{D201A226-F76F-4806-9B10-DE6C542427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16" name="Billede 8">
            <a:extLst>
              <a:ext uri="{FF2B5EF4-FFF2-40B4-BE49-F238E27FC236}">
                <a16:creationId xmlns:a16="http://schemas.microsoft.com/office/drawing/2014/main" id="{F86550B0-F973-4AB3-8F34-A4A045D87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5" y="512733"/>
            <a:ext cx="11733387" cy="5676813"/>
          </a:xfrm>
          <a:prstGeom prst="rect">
            <a:avLst/>
          </a:prstGeom>
        </p:spPr>
      </p:pic>
      <p:pic>
        <p:nvPicPr>
          <p:cNvPr id="17" name="Billede 10">
            <a:extLst>
              <a:ext uri="{FF2B5EF4-FFF2-40B4-BE49-F238E27FC236}">
                <a16:creationId xmlns:a16="http://schemas.microsoft.com/office/drawing/2014/main" id="{DFF7E958-C0C7-4156-9765-085CA39873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8"/>
            <a:ext cx="1260093" cy="173677"/>
          </a:xfrm>
          <a:prstGeom prst="rect">
            <a:avLst/>
          </a:prstGeom>
        </p:spPr>
      </p:pic>
      <p:pic>
        <p:nvPicPr>
          <p:cNvPr id="18" name="Billede 11">
            <a:extLst>
              <a:ext uri="{FF2B5EF4-FFF2-40B4-BE49-F238E27FC236}">
                <a16:creationId xmlns:a16="http://schemas.microsoft.com/office/drawing/2014/main" id="{9466B0B2-0467-47BB-9478-04880DDE04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9" y="6096000"/>
            <a:ext cx="8632291" cy="762000"/>
          </a:xfrm>
          <a:prstGeom prst="rect">
            <a:avLst/>
          </a:prstGeom>
        </p:spPr>
      </p:pic>
      <p:pic>
        <p:nvPicPr>
          <p:cNvPr id="19" name="Billede 12">
            <a:extLst>
              <a:ext uri="{FF2B5EF4-FFF2-40B4-BE49-F238E27FC236}">
                <a16:creationId xmlns:a16="http://schemas.microsoft.com/office/drawing/2014/main" id="{758DC982-E1AB-40D7-A128-B5BC4B324A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83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52BBCE9C-90CC-4C20-915E-E39B25BFFB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F52EC74-C5D3-446A-88BB-BABE5FB33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9271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2811D16-A896-4F3E-AA79-C0E5DCC3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F057956-5A51-4652-A402-2D8481E89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5000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A8B3C01-FD37-4EF4-92D5-BA68B5075D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94066AC-91DC-444B-A70C-DB55D7CF3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9980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bg>
      <p:bgPr>
        <a:solidFill>
          <a:srgbClr val="575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97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37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rugerdefineret layout"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56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rugerdefineret layout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13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1">
            <a:extLst>
              <a:ext uri="{FF2B5EF4-FFF2-40B4-BE49-F238E27FC236}">
                <a16:creationId xmlns:a16="http://schemas.microsoft.com/office/drawing/2014/main" id="{B63E0F3A-A797-46B6-B90A-CDCEFBD7CA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71CC5E07-BC8F-4A2D-989A-A3830B6F7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07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9BDAE146-9652-4472-939B-AFD882C0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7508821-2323-4F35-8E22-74A7A93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3507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rugerdefineret layout">
    <p:bg>
      <p:bgPr>
        <a:solidFill>
          <a:srgbClr val="8D2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9BDAE146-9652-4472-939B-AFD882C0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7508821-2323-4F35-8E22-74A7A93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0408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52BBCE9C-90CC-4C20-915E-E39B25BFFB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F52EC74-C5D3-446A-88BB-BABE5FB33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32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6D046627-5C9D-481E-B614-31C666B9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21221CE2-1593-4D8E-A9E2-9C35C960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8180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6D046627-5C9D-481E-B614-31C666B9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21221CE2-1593-4D8E-A9E2-9C35C960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617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1068A38-AA9A-47F2-93B7-89337C43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3">
            <a:extLst>
              <a:ext uri="{FF2B5EF4-FFF2-40B4-BE49-F238E27FC236}">
                <a16:creationId xmlns:a16="http://schemas.microsoft.com/office/drawing/2014/main" id="{AEB6F1D1-240A-4A7E-A341-75D13146BE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2936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8CF7185-752A-4B01-B118-FFD9BD7C4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D43123C8-813C-4996-A071-FEB45B913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4424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8F5E405-1AE6-41F7-A9B7-9DE0858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558003A5-5414-4E55-A58B-1BAA24B9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928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rugerdefineret layout">
    <p:bg>
      <p:bgPr>
        <a:solidFill>
          <a:srgbClr val="57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8F5E405-1AE6-41F7-A9B7-9DE0858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558003A5-5414-4E55-A58B-1BAA24B9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1518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799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285184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015761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November 13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DBBD9-778F-5A49-B286-06CA3A2AAE39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380226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9391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1068A38-AA9A-47F2-93B7-89337C43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6" name="Billede 3">
            <a:extLst>
              <a:ext uri="{FF2B5EF4-FFF2-40B4-BE49-F238E27FC236}">
                <a16:creationId xmlns:a16="http://schemas.microsoft.com/office/drawing/2014/main" id="{AEB6F1D1-240A-4A7E-A341-75D13146BE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6116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465616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656814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FEE3D930-4A7F-42F1-B01B-C77C8BA23BF4}" type="slidenum">
              <a:rPr lang="da-DK" altLang="da-DK" smtClean="0"/>
              <a:t>‹nr.›</a:t>
            </a:fld>
            <a:endParaRPr lang="da-DK" alt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da-DK" altLang="da-DK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28000" y="1123201"/>
            <a:ext cx="11136000" cy="51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None/>
              <a:tabLst/>
              <a:defRPr sz="2000" b="0">
                <a:latin typeface="+mn-lt"/>
              </a:defRPr>
            </a:lvl1pPr>
            <a:lvl2pPr marL="182281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000" b="0">
                <a:latin typeface="+mn-lt"/>
              </a:defRPr>
            </a:lvl2pPr>
            <a:lvl3pPr marL="357444" marR="0" indent="-175162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‒"/>
              <a:tabLst/>
              <a:defRPr sz="2000" b="0">
                <a:latin typeface="+mn-lt"/>
              </a:defRPr>
            </a:lvl3pPr>
            <a:lvl4pPr marL="539725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800" b="0">
                <a:latin typeface="+mn-lt"/>
              </a:defRPr>
            </a:lvl4pPr>
            <a:lvl5pPr marL="712039" marR="0" indent="-172314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‒"/>
              <a:tabLst/>
              <a:defRPr sz="1800"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28000" y="298800"/>
            <a:ext cx="11136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9035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3074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3764060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4858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5389023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6616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1110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2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CE090345-67E9-4B3C-9121-AC8DD24B9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June 19</a:t>
            </a:r>
            <a:endParaRPr lang="en-GB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010D1AA9-423A-4D35-9504-17AA2A02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3" name="Date Placeholder 2"/>
          <p:cNvSpPr txBox="1">
            <a:spLocks/>
          </p:cNvSpPr>
          <p:nvPr userDrawn="1"/>
        </p:nvSpPr>
        <p:spPr>
          <a:xfrm>
            <a:off x="0" y="685485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100"/>
              <a:t>June 19</a:t>
            </a:r>
            <a:endParaRPr lang="en-GB" sz="100" dirty="0"/>
          </a:p>
        </p:txBody>
      </p:sp>
      <p:sp>
        <p:nvSpPr>
          <p:cNvPr id="62" name="Rectangle 61"/>
          <p:cNvSpPr/>
          <p:nvPr userDrawn="1"/>
        </p:nvSpPr>
        <p:spPr>
          <a:xfrm>
            <a:off x="6420010" y="2998211"/>
            <a:ext cx="184731" cy="25577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lvl="0" rtl="0">
              <a:lnSpc>
                <a:spcPct val="107000"/>
              </a:lnSpc>
              <a:spcAft>
                <a:spcPts val="726"/>
              </a:spcAft>
            </a:pPr>
            <a:endParaRPr lang="da-DK" sz="1089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4" name="Payoff">
            <a:extLst>
              <a:ext uri="{FF2B5EF4-FFF2-40B4-BE49-F238E27FC236}">
                <a16:creationId xmlns:a16="http://schemas.microsoft.com/office/drawing/2014/main" id="{CC291F3E-E134-4481-AB2A-CD5EFA66D1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6962" y="6345225"/>
            <a:ext cx="2969546" cy="222739"/>
          </a:xfrm>
          <a:prstGeom prst="rect">
            <a:avLst/>
          </a:prstGeom>
        </p:spPr>
      </p:pic>
      <p:pic>
        <p:nvPicPr>
          <p:cNvPr id="15" name="Logo">
            <a:extLst>
              <a:ext uri="{FF2B5EF4-FFF2-40B4-BE49-F238E27FC236}">
                <a16:creationId xmlns:a16="http://schemas.microsoft.com/office/drawing/2014/main" id="{1031A73C-CA04-48B5-82FE-B2FD384C78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789" y="290160"/>
            <a:ext cx="2114018" cy="2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21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35">
          <p15:clr>
            <a:srgbClr val="FBAE40"/>
          </p15:clr>
        </p15:guide>
        <p15:guide id="2" pos="329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8CF7185-752A-4B01-B118-FFD9BD7C4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D43123C8-813C-4996-A071-FEB45B913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885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506463" y="2503519"/>
            <a:ext cx="9179074" cy="328359"/>
          </a:xfrm>
        </p:spPr>
        <p:txBody>
          <a:bodyPr numCol="1">
            <a:noAutofit/>
          </a:bodyPr>
          <a:lstStyle>
            <a:lvl1pPr>
              <a:lnSpc>
                <a:spcPts val="2800"/>
              </a:lnSpc>
              <a:defRPr sz="5400" b="0" baseline="0" smtClean="0">
                <a:solidFill>
                  <a:srgbClr val="374D6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da-DK" dirty="0"/>
              <a:t>Klik for at redigere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68" y="3235788"/>
            <a:ext cx="6953299" cy="364224"/>
          </a:xfrm>
          <a:prstGeom prst="rect">
            <a:avLst/>
          </a:prstGeom>
        </p:spPr>
        <p:txBody>
          <a:bodyPr numCol="1"/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800" baseline="0">
                <a:solidFill>
                  <a:schemeClr val="accent2"/>
                </a:solidFill>
                <a:latin typeface="Avenir Book" panose="02000503020000020003" pitchFamily="2" charset="0"/>
                <a:cs typeface="Times New Roman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38343233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0886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96EC25E7-9694-444D-ADF6-B0805D5EE4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97363580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EXAM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54162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HOMEWORK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6B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123895971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5643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ic TE basis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 userDrawn="1"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349153200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0604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8138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2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85157DB-76C5-479A-BC4A-E1F928C35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45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8F5E405-1AE6-41F7-A9B7-9DE0858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558003A5-5414-4E55-A58B-1BAA24B9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7010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72980644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69440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363086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858091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658818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39187400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58060237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85551486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BCM.DK TOOLS TEMPLAT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10" name="Picture 3" descr="Icon&#10;&#10;Description automatically generated">
            <a:extLst>
              <a:ext uri="{FF2B5EF4-FFF2-40B4-BE49-F238E27FC236}">
                <a16:creationId xmlns:a16="http://schemas.microsoft.com/office/drawing/2014/main" id="{DCB8F9B7-02D2-D546-8689-1F84A02356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8748" y="6144768"/>
            <a:ext cx="414269" cy="414269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62A7CAD5-DA09-1549-82A1-8E131D86069F}"/>
              </a:ext>
            </a:extLst>
          </p:cNvPr>
          <p:cNvSpPr txBox="1"/>
          <p:nvPr userDrawn="1"/>
        </p:nvSpPr>
        <p:spPr>
          <a:xfrm>
            <a:off x="236472" y="6603024"/>
            <a:ext cx="10329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This work is licensed under the Creative Commons Attribution-Non Commercial-Share Alike that allows changes to be made to the model non-commercially, as long as credit is given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100013317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eader-M1-Day1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76" name="Rectangle 14">
            <a:extLst>
              <a:ext uri="{FF2B5EF4-FFF2-40B4-BE49-F238E27FC236}">
                <a16:creationId xmlns:a16="http://schemas.microsoft.com/office/drawing/2014/main" id="{5A3277BA-AFBF-4C0A-BB6A-B89E10AEA775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E718B47D-8BF7-4289-B20D-DF6F2297609A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" name="Grafik 37" descr="Værktøjer med massiv udfyldning">
            <a:extLst>
              <a:ext uri="{FF2B5EF4-FFF2-40B4-BE49-F238E27FC236}">
                <a16:creationId xmlns:a16="http://schemas.microsoft.com/office/drawing/2014/main" id="{22783F90-4781-46F4-B726-DD320BCC32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35"/>
            <a:ext cx="341929" cy="341929"/>
          </a:xfrm>
          <a:prstGeom prst="rect">
            <a:avLst/>
          </a:prstGeom>
        </p:spPr>
      </p:pic>
      <p:sp>
        <p:nvSpPr>
          <p:cNvPr id="90" name="Rectangle 14">
            <a:extLst>
              <a:ext uri="{FF2B5EF4-FFF2-40B4-BE49-F238E27FC236}">
                <a16:creationId xmlns:a16="http://schemas.microsoft.com/office/drawing/2014/main" id="{298E8BEE-481E-411C-9A90-60B327077CAC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14">
            <a:extLst>
              <a:ext uri="{FF2B5EF4-FFF2-40B4-BE49-F238E27FC236}">
                <a16:creationId xmlns:a16="http://schemas.microsoft.com/office/drawing/2014/main" id="{20D20876-D1AE-488A-A0E9-799867EC1A2D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0C7B87B-267D-4DCD-8E95-DFDF55727B03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4" name="Lige forbindelse 35">
            <a:extLst>
              <a:ext uri="{FF2B5EF4-FFF2-40B4-BE49-F238E27FC236}">
                <a16:creationId xmlns:a16="http://schemas.microsoft.com/office/drawing/2014/main" id="{D8D08F0E-9FFE-4412-A82E-639DF60B7AE6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Lige forbindelse 37">
            <a:extLst>
              <a:ext uri="{FF2B5EF4-FFF2-40B4-BE49-F238E27FC236}">
                <a16:creationId xmlns:a16="http://schemas.microsoft.com/office/drawing/2014/main" id="{35D40488-449E-4A1C-B3EC-A162EBCB00A4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32">
            <a:extLst>
              <a:ext uri="{FF2B5EF4-FFF2-40B4-BE49-F238E27FC236}">
                <a16:creationId xmlns:a16="http://schemas.microsoft.com/office/drawing/2014/main" id="{1336ACFB-30F4-4D7F-BE6D-4FEE29A4E68D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3.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STRATEGIC FOUNDATION</a:t>
            </a:r>
          </a:p>
        </p:txBody>
      </p:sp>
    </p:spTree>
    <p:extLst>
      <p:ext uri="{BB962C8B-B14F-4D97-AF65-F5344CB8AC3E}">
        <p14:creationId xmlns:p14="http://schemas.microsoft.com/office/powerpoint/2010/main" val="2999077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rugerdefineret layout">
    <p:bg>
      <p:bgPr>
        <a:solidFill>
          <a:srgbClr val="57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8F5E405-1AE6-41F7-A9B7-9DE0858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558003A5-5414-4E55-A58B-1BAA24B9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5722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76" name="Rectangle 14">
            <a:extLst>
              <a:ext uri="{FF2B5EF4-FFF2-40B4-BE49-F238E27FC236}">
                <a16:creationId xmlns:a16="http://schemas.microsoft.com/office/drawing/2014/main" id="{5A3277BA-AFBF-4C0A-BB6A-B89E10AEA775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E718B47D-8BF7-4289-B20D-DF6F2297609A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" name="Grafik 37" descr="Værktøjer med massiv udfyldning">
            <a:extLst>
              <a:ext uri="{FF2B5EF4-FFF2-40B4-BE49-F238E27FC236}">
                <a16:creationId xmlns:a16="http://schemas.microsoft.com/office/drawing/2014/main" id="{22783F90-4781-46F4-B726-DD320BCC32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35"/>
            <a:ext cx="341929" cy="341929"/>
          </a:xfrm>
          <a:prstGeom prst="rect">
            <a:avLst/>
          </a:prstGeom>
        </p:spPr>
      </p:pic>
      <p:sp>
        <p:nvSpPr>
          <p:cNvPr id="90" name="Rectangle 14">
            <a:extLst>
              <a:ext uri="{FF2B5EF4-FFF2-40B4-BE49-F238E27FC236}">
                <a16:creationId xmlns:a16="http://schemas.microsoft.com/office/drawing/2014/main" id="{298E8BEE-481E-411C-9A90-60B327077CAC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14">
            <a:extLst>
              <a:ext uri="{FF2B5EF4-FFF2-40B4-BE49-F238E27FC236}">
                <a16:creationId xmlns:a16="http://schemas.microsoft.com/office/drawing/2014/main" id="{20D20876-D1AE-488A-A0E9-799867EC1A2D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" name="Grafik 23" descr="Værktøjer med massiv udfyldning">
            <a:extLst>
              <a:ext uri="{FF2B5EF4-FFF2-40B4-BE49-F238E27FC236}">
                <a16:creationId xmlns:a16="http://schemas.microsoft.com/office/drawing/2014/main" id="{DD866798-1F24-40F7-A124-B6ABC4FCC8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03432" y="78430"/>
            <a:ext cx="341929" cy="341929"/>
          </a:xfrm>
          <a:prstGeom prst="rect">
            <a:avLst/>
          </a:prstGeom>
        </p:spPr>
      </p:pic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0C7B87B-267D-4DCD-8E95-DFDF55727B03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4" name="Lige forbindelse 35">
            <a:extLst>
              <a:ext uri="{FF2B5EF4-FFF2-40B4-BE49-F238E27FC236}">
                <a16:creationId xmlns:a16="http://schemas.microsoft.com/office/drawing/2014/main" id="{D8D08F0E-9FFE-4412-A82E-639DF60B7AE6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Lige forbindelse 37">
            <a:extLst>
              <a:ext uri="{FF2B5EF4-FFF2-40B4-BE49-F238E27FC236}">
                <a16:creationId xmlns:a16="http://schemas.microsoft.com/office/drawing/2014/main" id="{35D40488-449E-4A1C-B3EC-A162EBCB00A4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32">
            <a:extLst>
              <a:ext uri="{FF2B5EF4-FFF2-40B4-BE49-F238E27FC236}">
                <a16:creationId xmlns:a16="http://schemas.microsoft.com/office/drawing/2014/main" id="{1336ACFB-30F4-4D7F-BE6D-4FEE29A4E68D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3.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STRATEGIC FOUNDATION</a:t>
            </a:r>
          </a:p>
        </p:txBody>
      </p:sp>
    </p:spTree>
    <p:extLst>
      <p:ext uri="{BB962C8B-B14F-4D97-AF65-F5344CB8AC3E}">
        <p14:creationId xmlns:p14="http://schemas.microsoft.com/office/powerpoint/2010/main" val="251279968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34DC84D-2427-5D46-9A62-3147E1B51AAE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28D56FFC-64F0-6D4F-8C4A-401D93864263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61738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</a:t>
            </a: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0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16498545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488218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007724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610520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071210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rId3" action="ppaction://hlinksldjump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01685181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rId3" action="ppaction://hlinksldjump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158067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10B3-4CF3-9A43-85B8-3855841CF4FA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A6D6-813E-BB4F-A97F-A3EB7B87B3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23987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rId3" action="ppaction://hlinksldjump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82698070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SBCM PROGRAM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16518697-8058-B843-BCDC-4E813DDD7A99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F9C0C752-AC81-A84D-BBCD-105F506D9C46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1F922AF-EE92-7649-8D23-7205FA40D5EB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5" descr="Icon&#10;&#10;Description automatically generated">
            <a:extLst>
              <a:ext uri="{FF2B5EF4-FFF2-40B4-BE49-F238E27FC236}">
                <a16:creationId xmlns:a16="http://schemas.microsoft.com/office/drawing/2014/main" id="{81995CB1-FA01-BF4D-B83A-D1888371C6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0" name="Billede 11">
            <a:extLst>
              <a:ext uri="{FF2B5EF4-FFF2-40B4-BE49-F238E27FC236}">
                <a16:creationId xmlns:a16="http://schemas.microsoft.com/office/drawing/2014/main" id="{19A4D277-59B4-3B45-8D5B-38EA3A1D81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8565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E SBCM PROGRAMME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>
            <a:extLst>
              <a:ext uri="{FF2B5EF4-FFF2-40B4-BE49-F238E27FC236}">
                <a16:creationId xmlns:a16="http://schemas.microsoft.com/office/drawing/2014/main" id="{A23596DB-BD92-0749-9861-060E7A3BB714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9830EE64-ADD1-CC44-B6E1-A4E523A50EF5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9F2CC258-7947-4142-A544-35435D66C1A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>
            <a:extLst>
              <a:ext uri="{FF2B5EF4-FFF2-40B4-BE49-F238E27FC236}">
                <a16:creationId xmlns:a16="http://schemas.microsoft.com/office/drawing/2014/main" id="{C30194E4-4360-B441-8199-F43803ACE533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Billede 11">
            <a:extLst>
              <a:ext uri="{FF2B5EF4-FFF2-40B4-BE49-F238E27FC236}">
                <a16:creationId xmlns:a16="http://schemas.microsoft.com/office/drawing/2014/main" id="{0E92EF41-4AA4-7C4D-BC2E-06C3486F28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1" name="Picture 15" descr="Icon&#10;&#10;Description automatically generated">
            <a:extLst>
              <a:ext uri="{FF2B5EF4-FFF2-40B4-BE49-F238E27FC236}">
                <a16:creationId xmlns:a16="http://schemas.microsoft.com/office/drawing/2014/main" id="{39A47F36-3870-F44F-B846-1A897F8A99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2246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">
            <a:extLst>
              <a:ext uri="{FF2B5EF4-FFF2-40B4-BE49-F238E27FC236}">
                <a16:creationId xmlns:a16="http://schemas.microsoft.com/office/drawing/2014/main" id="{51D8E8D1-1B39-462E-89D0-53444304D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91716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1090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46606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dholdsobjek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AEB87690-538B-324A-AB98-015AF07D28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2682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rId3" action="ppaction://hlinksldjump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64100464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7033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2574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315763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A10B3-4CF3-9A43-85B8-3855841CF4FA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9A6D6-813E-BB4F-A97F-A3EB7B87B3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85455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68372192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eader-M1-Day1-colour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40" name="Rectangle 14">
            <a:extLst>
              <a:ext uri="{FF2B5EF4-FFF2-40B4-BE49-F238E27FC236}">
                <a16:creationId xmlns:a16="http://schemas.microsoft.com/office/drawing/2014/main" id="{A68E3B57-E41C-554E-88E4-3ABD0F6C4C3D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Lige forbindelse 35">
            <a:extLst>
              <a:ext uri="{FF2B5EF4-FFF2-40B4-BE49-F238E27FC236}">
                <a16:creationId xmlns:a16="http://schemas.microsoft.com/office/drawing/2014/main" id="{3047A654-5AAF-3C43-BC9F-019549334AA0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32">
            <a:extLst>
              <a:ext uri="{FF2B5EF4-FFF2-40B4-BE49-F238E27FC236}">
                <a16:creationId xmlns:a16="http://schemas.microsoft.com/office/drawing/2014/main" id="{BD40BC7D-DDB1-4BA2-A1B5-E36548CAD195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3.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STRATEGIC FOUNDATION</a:t>
            </a:r>
          </a:p>
        </p:txBody>
      </p:sp>
    </p:spTree>
    <p:extLst>
      <p:ext uri="{BB962C8B-B14F-4D97-AF65-F5344CB8AC3E}">
        <p14:creationId xmlns:p14="http://schemas.microsoft.com/office/powerpoint/2010/main" val="144540526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7254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8918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58568441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9150391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3910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783" y="512727"/>
            <a:ext cx="11733386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3750" t="2888" r="1760" b="94449"/>
          <a:stretch/>
        </p:blipFill>
        <p:spPr>
          <a:xfrm>
            <a:off x="10590540" y="211852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596" t="88889"/>
          <a:stretch/>
        </p:blipFill>
        <p:spPr>
          <a:xfrm>
            <a:off x="3546767" y="6096000"/>
            <a:ext cx="8632290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687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4164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66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iteltekst"/>
          <p:cNvSpPr txBox="1">
            <a:spLocks noGrp="1"/>
          </p:cNvSpPr>
          <p:nvPr>
            <p:ph type="title"/>
          </p:nvPr>
        </p:nvSpPr>
        <p:spPr>
          <a:xfrm>
            <a:off x="1190626" y="1151929"/>
            <a:ext cx="9810751" cy="23217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0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1190626" y="3545087"/>
            <a:ext cx="9810751" cy="794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SzTx/>
              <a:buFontTx/>
              <a:buNone/>
              <a:defRPr sz="1950"/>
            </a:lvl1pPr>
            <a:lvl2pPr marL="0" indent="0" algn="ctr">
              <a:spcBef>
                <a:spcPts val="0"/>
              </a:spcBef>
              <a:buSzTx/>
              <a:buFontTx/>
              <a:buNone/>
              <a:defRPr sz="1950"/>
            </a:lvl2pPr>
            <a:lvl3pPr marL="0" indent="0" algn="ctr">
              <a:spcBef>
                <a:spcPts val="0"/>
              </a:spcBef>
              <a:buSzTx/>
              <a:buFontTx/>
              <a:buNone/>
              <a:defRPr sz="1950"/>
            </a:lvl3pPr>
            <a:lvl4pPr marL="0" indent="0" algn="ctr">
              <a:spcBef>
                <a:spcPts val="0"/>
              </a:spcBef>
              <a:buSzTx/>
              <a:buFontTx/>
              <a:buNone/>
              <a:defRPr sz="1950"/>
            </a:lvl4pPr>
            <a:lvl5pPr marL="0" indent="0" algn="ctr">
              <a:spcBef>
                <a:spcPts val="0"/>
              </a:spcBef>
              <a:buSzTx/>
              <a:buFontTx/>
              <a:buNone/>
              <a:defRPr sz="1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61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353408" y="6531656"/>
            <a:ext cx="153925" cy="148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CBD9A6D6-813E-BB4F-A97F-A3EB7B87B3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502649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rugerdefineret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73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95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2743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5774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4767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142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2411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8596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8765DA5-432B-A841-8182-733772DB7BD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A0FAE323-61B0-784C-BC51-B178C81B3310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5" descr="Icon&#10;&#10;Description automatically generated">
            <a:extLst>
              <a:ext uri="{FF2B5EF4-FFF2-40B4-BE49-F238E27FC236}">
                <a16:creationId xmlns:a16="http://schemas.microsoft.com/office/drawing/2014/main" id="{E52C7881-D677-974C-A922-46229EDC0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9" name="Billede 11">
            <a:extLst>
              <a:ext uri="{FF2B5EF4-FFF2-40B4-BE49-F238E27FC236}">
                <a16:creationId xmlns:a16="http://schemas.microsoft.com/office/drawing/2014/main" id="{E6A3A627-571F-6149-B8EF-99E6506572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5E44310E-F332-D648-8ED5-A28646CDFA5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C516275-5933-624A-A410-EEFAF97F7C29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10CFEC52-3138-BB47-A6D0-BA6DFD9F24E8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>
            <a:extLst>
              <a:ext uri="{FF2B5EF4-FFF2-40B4-BE49-F238E27FC236}">
                <a16:creationId xmlns:a16="http://schemas.microsoft.com/office/drawing/2014/main" id="{9CC64764-56B2-9642-9FD9-88FA53592935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F3F32CB1-3610-1646-BC5A-A233F14F64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pic>
        <p:nvPicPr>
          <p:cNvPr id="16" name="Billede 15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822203EB-C8E4-F642-ACFD-7C583916B3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7" name="Pladsholder til tekst 2">
            <a:extLst>
              <a:ext uri="{FF2B5EF4-FFF2-40B4-BE49-F238E27FC236}">
                <a16:creationId xmlns:a16="http://schemas.microsoft.com/office/drawing/2014/main" id="{1A7360F3-6551-D545-A783-66CBC176C6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8" name="Pladsholder til billede 4">
            <a:extLst>
              <a:ext uri="{FF2B5EF4-FFF2-40B4-BE49-F238E27FC236}">
                <a16:creationId xmlns:a16="http://schemas.microsoft.com/office/drawing/2014/main" id="{786632BC-081E-8641-B642-842E8EC0C6C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113051306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45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CBD9A6D6-813E-BB4F-A97F-A3EB7B87B380}" type="slidenum">
              <a:rPr lang="da-DK" smtClean="0"/>
              <a:t>‹nr.›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da-DK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28000" y="1123201"/>
            <a:ext cx="11136000" cy="51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None/>
              <a:tabLst/>
              <a:defRPr sz="2000" b="0">
                <a:latin typeface="+mn-lt"/>
              </a:defRPr>
            </a:lvl1pPr>
            <a:lvl2pPr marL="182281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000" b="0">
                <a:latin typeface="+mn-lt"/>
              </a:defRPr>
            </a:lvl2pPr>
            <a:lvl3pPr marL="357444" marR="0" indent="-175162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‒"/>
              <a:tabLst/>
              <a:defRPr sz="2000" b="0">
                <a:latin typeface="+mn-lt"/>
              </a:defRPr>
            </a:lvl3pPr>
            <a:lvl4pPr marL="539725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800" b="0">
                <a:latin typeface="+mn-lt"/>
              </a:defRPr>
            </a:lvl4pPr>
            <a:lvl5pPr marL="712039" marR="0" indent="-172314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‒"/>
              <a:tabLst/>
              <a:defRPr sz="1800"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28000" y="298800"/>
            <a:ext cx="11136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3451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5030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85522107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ic company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 userDrawn="1"/>
        </p:nvSpPr>
        <p:spPr>
          <a:xfrm>
            <a:off x="10660707" y="6607022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237240174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1647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138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6765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3062404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5975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0833065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</a:t>
            </a: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19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10B3-4CF3-9A43-85B8-3855841CF4FA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A6D6-813E-BB4F-A97F-A3EB7B87B3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457112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89048495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E SBCM PROGRAM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16518697-8058-B843-BCDC-4E813DDD7A99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9C0C752-AC81-A84D-BBCD-105F506D9C46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1F922AF-EE92-7649-8D23-7205FA40D5EB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5" descr="Icon&#10;&#10;Description automatically generated">
            <a:extLst>
              <a:ext uri="{FF2B5EF4-FFF2-40B4-BE49-F238E27FC236}">
                <a16:creationId xmlns:a16="http://schemas.microsoft.com/office/drawing/2014/main" id="{81995CB1-FA01-BF4D-B83A-D1888371C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0" name="Billede 11">
            <a:extLst>
              <a:ext uri="{FF2B5EF4-FFF2-40B4-BE49-F238E27FC236}">
                <a16:creationId xmlns:a16="http://schemas.microsoft.com/office/drawing/2014/main" id="{19A4D277-59B4-3B45-8D5B-38EA3A1D81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E SBCM PROGRAMME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>
            <a:extLst>
              <a:ext uri="{FF2B5EF4-FFF2-40B4-BE49-F238E27FC236}">
                <a16:creationId xmlns:a16="http://schemas.microsoft.com/office/drawing/2014/main" id="{A23596DB-BD92-0749-9861-060E7A3BB714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830EE64-ADD1-CC44-B6E1-A4E523A50EF5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9F2CC258-7947-4142-A544-35435D66C1A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>
            <a:extLst>
              <a:ext uri="{FF2B5EF4-FFF2-40B4-BE49-F238E27FC236}">
                <a16:creationId xmlns:a16="http://schemas.microsoft.com/office/drawing/2014/main" id="{C30194E4-4360-B441-8199-F43803ACE533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Billede 11">
            <a:extLst>
              <a:ext uri="{FF2B5EF4-FFF2-40B4-BE49-F238E27FC236}">
                <a16:creationId xmlns:a16="http://schemas.microsoft.com/office/drawing/2014/main" id="{0E92EF41-4AA4-7C4D-BC2E-06C3486F28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1" name="Picture 15" descr="Icon&#10;&#10;Description automatically generated">
            <a:extLst>
              <a:ext uri="{FF2B5EF4-FFF2-40B4-BE49-F238E27FC236}">
                <a16:creationId xmlns:a16="http://schemas.microsoft.com/office/drawing/2014/main" id="{39A47F36-3870-F44F-B846-1A897F8A99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1606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12277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30273421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3266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505405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D921CE0-295E-0D40-8A52-2F8D2F7F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biLevel thresh="25000"/>
          </a:blip>
          <a:stretch>
            <a:fillRect/>
          </a:stretch>
        </p:blipFill>
        <p:spPr>
          <a:xfrm>
            <a:off x="9684007" y="6160338"/>
            <a:ext cx="2094259" cy="55628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AE39FE9-3F44-EA48-92C6-3B70A3F20999}"/>
              </a:ext>
            </a:extLst>
          </p:cNvPr>
          <p:cNvSpPr/>
          <p:nvPr userDrawn="1"/>
        </p:nvSpPr>
        <p:spPr>
          <a:xfrm>
            <a:off x="314195" y="6352389"/>
            <a:ext cx="6582153" cy="31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This presentation may not be copied, used or distributed publicly without permission.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6CF9940-2A0B-0048-8625-587AE77D0600}"/>
              </a:ext>
            </a:extLst>
          </p:cNvPr>
          <p:cNvSpPr/>
          <p:nvPr userDrawn="1"/>
        </p:nvSpPr>
        <p:spPr>
          <a:xfrm>
            <a:off x="2529324" y="408545"/>
            <a:ext cx="9248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TANIA ELLIS - The Social Business Company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  <a:cs typeface="Arial"/>
              </a:rPr>
              <a:t>®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We inspire and help companies &amp; professionals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create value for society and the bottom line with our: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Speaking (trends) I Club (networking) I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Academy (training) I Consulting (business development)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WWW.TANIAELLIS.COM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2154E4F-E3CD-EF42-AF86-BB35ACF900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8617" y="5692973"/>
            <a:ext cx="683172" cy="997432"/>
          </a:xfrm>
          <a:prstGeom prst="rect">
            <a:avLst/>
          </a:prstGeom>
        </p:spPr>
      </p:pic>
      <p:pic>
        <p:nvPicPr>
          <p:cNvPr id="14" name="Billede 13" descr="Et billede, der indeholder tekst, clipart, rist&#10;&#10;Automatisk genereret beskrivelse">
            <a:extLst>
              <a:ext uri="{FF2B5EF4-FFF2-40B4-BE49-F238E27FC236}">
                <a16:creationId xmlns:a16="http://schemas.microsoft.com/office/drawing/2014/main" id="{9C37CBAF-A171-5D47-AE10-B9C6AF9959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10603" y="1841604"/>
            <a:ext cx="344427" cy="2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6940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72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59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523760" y="2886329"/>
            <a:ext cx="6953507" cy="328359"/>
          </a:xfrm>
        </p:spPr>
        <p:txBody>
          <a:bodyPr numCol="1"/>
          <a:lstStyle>
            <a:lvl1pPr>
              <a:lnSpc>
                <a:spcPts val="2800"/>
              </a:lnSpc>
              <a:defRPr sz="2800" b="0" baseline="0" smtClean="0"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508800" y="6080401"/>
            <a:ext cx="6320139" cy="303897"/>
          </a:xfrm>
        </p:spPr>
        <p:txBody>
          <a:bodyPr numCol="1"/>
          <a:lstStyle>
            <a:lvl1pPr marL="0" indent="0">
              <a:lnSpc>
                <a:spcPts val="1995"/>
              </a:lnSpc>
              <a:defRPr sz="1800" b="1" smtClean="0"/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68" y="3235788"/>
            <a:ext cx="6953299" cy="364224"/>
          </a:xfrm>
        </p:spPr>
        <p:txBody>
          <a:bodyPr numCol="1"/>
          <a:lstStyle>
            <a:lvl1pPr marL="0" indent="0">
              <a:lnSpc>
                <a:spcPts val="2800"/>
              </a:lnSpc>
              <a:spcAft>
                <a:spcPts val="0"/>
              </a:spcAft>
              <a:defRPr sz="2800" baseline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92437330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82366376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dholdsobjek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A0957645-958B-AC44-889B-AFBC8C8AC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lum bright="70000" contrast="-70000"/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  <p:pic>
        <p:nvPicPr>
          <p:cNvPr id="10" name="Billede 9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A56D28E-5926-054A-8B5E-CBA5483097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983" t="24748" r="8038" b="34348"/>
          <a:stretch/>
        </p:blipFill>
        <p:spPr>
          <a:xfrm>
            <a:off x="439271" y="5979459"/>
            <a:ext cx="972587" cy="47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7581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dholdsobjek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A0957645-958B-AC44-889B-AFBC8C8AC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lum bright="70000" contrast="-70000"/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7614426-FDE1-914E-9B65-CEBD145A9C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983" t="22910" r="8038" b="35016"/>
          <a:stretch/>
        </p:blipFill>
        <p:spPr>
          <a:xfrm>
            <a:off x="453225" y="5974496"/>
            <a:ext cx="914400" cy="45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4551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ndholdsobjek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4">
            <a:extLst>
              <a:ext uri="{FF2B5EF4-FFF2-40B4-BE49-F238E27FC236}">
                <a16:creationId xmlns:a16="http://schemas.microsoft.com/office/drawing/2014/main" id="{A0957645-958B-AC44-889B-AFBC8C8AC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lum bright="70000" contrast="-70000"/>
          </a:blip>
          <a:stretch>
            <a:fillRect/>
          </a:stretch>
        </p:blipFill>
        <p:spPr>
          <a:xfrm>
            <a:off x="10838143" y="6458725"/>
            <a:ext cx="1034680" cy="274837"/>
          </a:xfrm>
          <a:prstGeom prst="rect">
            <a:avLst/>
          </a:prstGeom>
        </p:spPr>
      </p:pic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7614426-FDE1-914E-9B65-CEBD145A9C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983" t="22910" r="8038" b="35016"/>
          <a:stretch/>
        </p:blipFill>
        <p:spPr>
          <a:xfrm>
            <a:off x="319177" y="6138035"/>
            <a:ext cx="914400" cy="45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843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8518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17321939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52111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felt 19">
            <a:extLst>
              <a:ext uri="{FF2B5EF4-FFF2-40B4-BE49-F238E27FC236}">
                <a16:creationId xmlns:a16="http://schemas.microsoft.com/office/drawing/2014/main" id="{42998F54-FF3C-A446-A2BA-B000606E2B9C}"/>
              </a:ext>
            </a:extLst>
          </p:cNvPr>
          <p:cNvSpPr txBox="1"/>
          <p:nvPr/>
        </p:nvSpPr>
        <p:spPr>
          <a:xfrm>
            <a:off x="874643" y="588397"/>
            <a:ext cx="4436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pc="300" dirty="0">
                <a:solidFill>
                  <a:srgbClr val="374D62"/>
                </a:solidFill>
                <a:latin typeface="Avenir Book" panose="02000503020000020003" pitchFamily="2" charset="0"/>
              </a:rPr>
              <a:t>SBCM SLIDE STRUCTURE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B92FD0B-ED4F-FC4E-B8B1-C4CC226FC2A7}"/>
              </a:ext>
            </a:extLst>
          </p:cNvPr>
          <p:cNvSpPr/>
          <p:nvPr/>
        </p:nvSpPr>
        <p:spPr>
          <a:xfrm>
            <a:off x="874643" y="1338004"/>
            <a:ext cx="2296925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TOOLS</a:t>
            </a:r>
            <a:endParaRPr lang="da-DK" sz="1600" b="1" dirty="0">
              <a:solidFill>
                <a:srgbClr val="1E4E79"/>
              </a:solidFill>
              <a:effectLst/>
              <a:latin typeface="Avenir Book" panose="02000503020000020003" pitchFamily="2" charset="0"/>
            </a:endParaRP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MODEL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EKSEMPEL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SKABELON (</a:t>
            </a:r>
            <a:r>
              <a:rPr lang="da-DK" sz="1100" dirty="0" err="1">
                <a:latin typeface="Avenir Book" panose="02000503020000020003" pitchFamily="2" charset="0"/>
              </a:rPr>
              <a:t>redigérbar</a:t>
            </a:r>
            <a:r>
              <a:rPr lang="da-DK" sz="1100" dirty="0">
                <a:latin typeface="Avenir Book" panose="02000503020000020003" pitchFamily="2" charset="0"/>
              </a:rPr>
              <a:t>)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GUIDE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PINBOARD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HEADINGS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Capital letters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Corporate</a:t>
            </a:r>
            <a:r>
              <a:rPr lang="da-DK" sz="1100" dirty="0">
                <a:latin typeface="Avenir Book" panose="02000503020000020003" pitchFamily="2" charset="0"/>
              </a:rPr>
              <a:t> </a:t>
            </a:r>
            <a:r>
              <a:rPr lang="da-DK" sz="1100" dirty="0" err="1">
                <a:latin typeface="Avenir Book" panose="02000503020000020003" pitchFamily="2" charset="0"/>
              </a:rPr>
              <a:t>blue</a:t>
            </a:r>
            <a:endParaRPr lang="da-DK" sz="1100" dirty="0">
              <a:latin typeface="Avenir Book" panose="02000503020000020003" pitchFamily="2" charset="0"/>
            </a:endParaRP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18 (</a:t>
            </a:r>
            <a:r>
              <a:rPr lang="da-DK" sz="1100" dirty="0" err="1">
                <a:latin typeface="Avenir Book" panose="02000503020000020003" pitchFamily="2" charset="0"/>
              </a:rPr>
              <a:t>generic</a:t>
            </a:r>
            <a:r>
              <a:rPr lang="da-DK" sz="1100" dirty="0">
                <a:latin typeface="Avenir Book" panose="02000503020000020003" pitchFamily="2" charset="0"/>
              </a:rPr>
              <a:t> slides)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14 (værktøjsslides)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Stor afstand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HEADING NOTE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Capital letters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Orange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Stor afstand</a:t>
            </a:r>
          </a:p>
          <a:p>
            <a:endParaRPr lang="da-DK" sz="1100" dirty="0">
              <a:latin typeface="Avenir Book" panose="02000503020000020003" pitchFamily="2" charset="0"/>
            </a:endParaRPr>
          </a:p>
          <a:p>
            <a:r>
              <a:rPr lang="da-DK" sz="11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FOOT NOTES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7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18D4428-1CC1-6241-A40B-C1C891A51077}"/>
              </a:ext>
            </a:extLst>
          </p:cNvPr>
          <p:cNvSpPr/>
          <p:nvPr/>
        </p:nvSpPr>
        <p:spPr>
          <a:xfrm>
            <a:off x="3019796" y="1338004"/>
            <a:ext cx="191635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MODEL TITLES</a:t>
            </a:r>
          </a:p>
          <a:p>
            <a:endParaRPr lang="da-DK" sz="1200" b="1" dirty="0">
              <a:solidFill>
                <a:srgbClr val="1E4E79"/>
              </a:solidFill>
              <a:latin typeface="Avenir Book" panose="02000503020000020003" pitchFamily="2" charset="0"/>
            </a:endParaRP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14 (værktøjsslides)</a:t>
            </a:r>
          </a:p>
          <a:p>
            <a:endParaRPr lang="da-DK" sz="1200" b="1" dirty="0">
              <a:solidFill>
                <a:srgbClr val="1E4E79"/>
              </a:solidFill>
              <a:latin typeface="Avenir Book" panose="02000503020000020003" pitchFamily="2" charset="0"/>
            </a:endParaRP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MODEL SOURCES</a:t>
            </a: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8</a:t>
            </a:r>
          </a:p>
          <a:p>
            <a:endParaRPr lang="da-DK" sz="1200" dirty="0"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PINBOARD HASHTAGS</a:t>
            </a: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10</a:t>
            </a:r>
          </a:p>
          <a:p>
            <a:r>
              <a:rPr lang="da-DK" sz="1200" dirty="0">
                <a:latin typeface="Avenir Book" panose="02000503020000020003" pitchFamily="2" charset="0"/>
              </a:rPr>
              <a:t>Orange</a:t>
            </a:r>
          </a:p>
          <a:p>
            <a:endParaRPr lang="da-DK" sz="1200" dirty="0">
              <a:latin typeface="Avenir Book" panose="02000503020000020003" pitchFamily="2" charset="0"/>
            </a:endParaRPr>
          </a:p>
          <a:p>
            <a:endParaRPr lang="da-DK" sz="1200" b="1" dirty="0">
              <a:solidFill>
                <a:srgbClr val="1E4E79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7107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506463" y="2503519"/>
            <a:ext cx="9179074" cy="328359"/>
          </a:xfrm>
        </p:spPr>
        <p:txBody>
          <a:bodyPr numCol="1">
            <a:noAutofit/>
          </a:bodyPr>
          <a:lstStyle>
            <a:lvl1pPr>
              <a:lnSpc>
                <a:spcPts val="2800"/>
              </a:lnSpc>
              <a:defRPr sz="5400" b="0" baseline="0" smtClean="0">
                <a:solidFill>
                  <a:srgbClr val="374D6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da-DK" dirty="0"/>
              <a:t>Klik for at redigere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68" y="3235788"/>
            <a:ext cx="6953299" cy="364224"/>
          </a:xfrm>
          <a:prstGeom prst="rect">
            <a:avLst/>
          </a:prstGeom>
        </p:spPr>
        <p:txBody>
          <a:bodyPr numCol="1"/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800" baseline="0">
                <a:solidFill>
                  <a:schemeClr val="accent2"/>
                </a:solidFill>
                <a:latin typeface="Avenir Book" panose="02000503020000020003" pitchFamily="2" charset="0"/>
                <a:cs typeface="Times New Roman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20028170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70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9960169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8441036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ic TE basis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3C75866-5E2E-1445-98E4-30B655825ABA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4A65E3B4-E6E2-A44B-9319-E288BE983A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A74B9AF2-226B-F14A-8A41-3BD9721FB267}"/>
              </a:ext>
            </a:extLst>
          </p:cNvPr>
          <p:cNvSpPr txBox="1"/>
          <p:nvPr userDrawn="1"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103007854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FF7A878-4A09-3847-98A7-6C6879A6F873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983828E-232A-1C44-B0BC-30F4ECA12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5F0CB84-B571-F641-B4EC-2C70B72989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0627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8FB489B-FCF2-2441-A92B-2ED624DF6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392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-M1-Day1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81EF47A9-6227-954D-879A-E2E076A4E1D2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27400B3-D373-BF48-8844-9990BA4D6CEC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362C0EA3-2C62-7943-B1DB-785034796E6C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0AA77A0-1952-7C4F-A337-0195FBAB2980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532870-C48F-224C-8FF7-DA8CDC247BA5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B507177-6289-2444-81F3-1AF02D8EC7A9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DDF68AE-E5D0-D440-9B04-7532A4FBD59A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4">
            <a:extLst>
              <a:ext uri="{FF2B5EF4-FFF2-40B4-BE49-F238E27FC236}">
                <a16:creationId xmlns:a16="http://schemas.microsoft.com/office/drawing/2014/main" id="{FFFBCFC1-25A5-5B42-B396-BDED69B6B7CD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21FC4A4-4DE9-8C45-A95F-28A3FF3E7270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E27F3198-6568-394A-BD10-F633F8250850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055C6C5-1602-D84C-A06B-D6EF8420CFDA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F3DB5D7-9C99-9C40-8CA1-80D99558D7E4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2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F67C2DF-FA8A-7441-BF14-3A4DBA351937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6C565642-C7FC-8240-9CBC-01AE1A28BE0D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4ABFDFBE-53D0-574F-B4CF-9D82CFE5115E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2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E5CFC3C-6C46-6645-A013-C3DCC853BBB2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2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AE2DBE6B-79FA-894B-95AF-488DB0255553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57996128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1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0" name="Rectangle 14">
            <a:extLst>
              <a:ext uri="{FF2B5EF4-FFF2-40B4-BE49-F238E27FC236}">
                <a16:creationId xmlns:a16="http://schemas.microsoft.com/office/drawing/2014/main" id="{084B2E95-F0B7-7141-A867-F76711761566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0DD7D69-6B3F-0B45-8459-09C75E978F8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E5E35D5B-EA51-3D46-A851-8E3FD193AA7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FAB2FA1-8CAD-CC47-98AB-518F6B067BD3}"/>
              </a:ext>
            </a:extLst>
          </p:cNvPr>
          <p:cNvSpPr txBox="1"/>
          <p:nvPr userDrawn="1"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24C149E-133A-4F41-8881-27319C37063E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60C66D81-B48B-1B40-AFC0-84AD158B7529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4970FEC5-F20F-E44B-9C10-70E9229DD8C2}"/>
              </a:ext>
            </a:extLst>
          </p:cNvPr>
          <p:cNvSpPr txBox="1"/>
          <p:nvPr userDrawn="1"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B2343280-63FC-294A-B64A-12347EC60385}"/>
              </a:ext>
            </a:extLst>
          </p:cNvPr>
          <p:cNvSpPr txBox="1"/>
          <p:nvPr userDrawn="1"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A6B9BB1-DC5B-8243-AA67-24135CCD85CA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B6F1AD4C-F541-6B48-9B39-424C5872B860}"/>
              </a:ext>
            </a:extLst>
          </p:cNvPr>
          <p:cNvCxnSpPr>
            <a:cxnSpLocks/>
          </p:cNvCxnSpPr>
          <p:nvPr userDrawn="1"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4">
            <a:extLst>
              <a:ext uri="{FF2B5EF4-FFF2-40B4-BE49-F238E27FC236}">
                <a16:creationId xmlns:a16="http://schemas.microsoft.com/office/drawing/2014/main" id="{470BDC75-8163-5E44-8507-415BE9FFE8CA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1725C97-CBC8-FE46-B89D-ED34F4DAD399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2" name="Lige forbindelse 41">
            <a:extLst>
              <a:ext uri="{FF2B5EF4-FFF2-40B4-BE49-F238E27FC236}">
                <a16:creationId xmlns:a16="http://schemas.microsoft.com/office/drawing/2014/main" id="{AFC9E556-FAA8-6443-8C2B-AA77657C84B7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977A0C1-5003-CE4E-95B9-F765676A96A8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CFBD89B-293A-8745-9173-F634D52C64CD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4853613-EE7B-5841-BB21-11224E6DBE34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9" name="Lige forbindelse 48">
            <a:extLst>
              <a:ext uri="{FF2B5EF4-FFF2-40B4-BE49-F238E27FC236}">
                <a16:creationId xmlns:a16="http://schemas.microsoft.com/office/drawing/2014/main" id="{F82FF539-D360-984F-8F80-54FF33FB3345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Værktøjer med massiv udfyldning">
            <a:extLst>
              <a:ext uri="{FF2B5EF4-FFF2-40B4-BE49-F238E27FC236}">
                <a16:creationId xmlns:a16="http://schemas.microsoft.com/office/drawing/2014/main" id="{C029AE4D-6AD1-F94B-BD2B-DA0B376BB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03432" y="78430"/>
            <a:ext cx="341929" cy="341929"/>
          </a:xfrm>
          <a:prstGeom prst="rect">
            <a:avLst/>
          </a:prstGeom>
        </p:spPr>
      </p:pic>
      <p:sp>
        <p:nvSpPr>
          <p:cNvPr id="5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334044F0-FA0B-5743-BCC5-2D2365E5AA5E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6A810A9D-596E-3445-A53F-7EC70F8E3881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984CF782-6809-2442-9A03-A1C09C9E9367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71115816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whiteback-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4" name="Rectangle 14">
            <a:extLst>
              <a:ext uri="{FF2B5EF4-FFF2-40B4-BE49-F238E27FC236}">
                <a16:creationId xmlns:a16="http://schemas.microsoft.com/office/drawing/2014/main" id="{00687F25-3A57-FA47-91D5-162274F2CB33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8C09A0A-67E5-8A48-952C-A316427F9A5D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EB70AAD1-E2A0-9745-A288-A9B3A706AA70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713B0CE-7F79-C146-9A64-667211CF5185}"/>
              </a:ext>
            </a:extLst>
          </p:cNvPr>
          <p:cNvSpPr txBox="1"/>
          <p:nvPr userDrawn="1"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DB83EA4-8AAB-FD40-94F8-EE84CE51C746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6370428C-8FF5-0A49-966D-2D8B93DB8C07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0" name="TextBox 16">
            <a:hlinkClick r:id="" action="ppaction://noaction"/>
            <a:extLst>
              <a:ext uri="{FF2B5EF4-FFF2-40B4-BE49-F238E27FC236}">
                <a16:creationId xmlns:a16="http://schemas.microsoft.com/office/drawing/2014/main" id="{D04431E6-6042-D542-91E5-8B0C48379AAA}"/>
              </a:ext>
            </a:extLst>
          </p:cNvPr>
          <p:cNvSpPr txBox="1"/>
          <p:nvPr userDrawn="1"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AAD25C3E-0A89-164E-9792-82BA2B49D931}"/>
              </a:ext>
            </a:extLst>
          </p:cNvPr>
          <p:cNvSpPr txBox="1"/>
          <p:nvPr userDrawn="1"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26D2F5A-5139-014D-8059-5622DC9FD87A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3" name="Lige forbindelse 42">
            <a:extLst>
              <a:ext uri="{FF2B5EF4-FFF2-40B4-BE49-F238E27FC236}">
                <a16:creationId xmlns:a16="http://schemas.microsoft.com/office/drawing/2014/main" id="{FB5708F4-6CE9-084F-AE12-423AD0434136}"/>
              </a:ext>
            </a:extLst>
          </p:cNvPr>
          <p:cNvCxnSpPr>
            <a:cxnSpLocks/>
          </p:cNvCxnSpPr>
          <p:nvPr userDrawn="1"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4">
            <a:extLst>
              <a:ext uri="{FF2B5EF4-FFF2-40B4-BE49-F238E27FC236}">
                <a16:creationId xmlns:a16="http://schemas.microsoft.com/office/drawing/2014/main" id="{C64AD509-04BD-C94A-8E68-A105A1AF8C8C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DFC51D3-8BFA-FB4E-8238-68AC70B0F8E2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6" name="Lige forbindelse 45">
            <a:extLst>
              <a:ext uri="{FF2B5EF4-FFF2-40B4-BE49-F238E27FC236}">
                <a16:creationId xmlns:a16="http://schemas.microsoft.com/office/drawing/2014/main" id="{88E0560A-3F93-EA4E-9579-E8F13EF71864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EAB0496-9C49-084E-A90F-1CF15D2ABD0D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CAFD15F-A36F-3D4C-81BC-57E448C86B9B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5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5CF69F1-E749-ED41-A88A-538A6EE0C406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53" name="Lige forbindelse 52">
            <a:extLst>
              <a:ext uri="{FF2B5EF4-FFF2-40B4-BE49-F238E27FC236}">
                <a16:creationId xmlns:a16="http://schemas.microsoft.com/office/drawing/2014/main" id="{A8767BAB-ADDA-0F41-8D0D-2B29E140FE4A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26" descr="Knappenål med massiv udfyldning">
            <a:extLst>
              <a:ext uri="{FF2B5EF4-FFF2-40B4-BE49-F238E27FC236}">
                <a16:creationId xmlns:a16="http://schemas.microsoft.com/office/drawing/2014/main" id="{7289C892-9F25-D747-B592-031014D56E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552484" y="64816"/>
            <a:ext cx="385899" cy="385899"/>
          </a:xfrm>
          <a:prstGeom prst="rect">
            <a:avLst/>
          </a:prstGeom>
        </p:spPr>
      </p:pic>
      <p:sp>
        <p:nvSpPr>
          <p:cNvPr id="2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C07E8B3-B8A3-8B44-BA87-17ADF0BC3766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0" name="TextBox 16">
            <a:hlinkClick r:id="" action="ppaction://noaction"/>
            <a:extLst>
              <a:ext uri="{FF2B5EF4-FFF2-40B4-BE49-F238E27FC236}">
                <a16:creationId xmlns:a16="http://schemas.microsoft.com/office/drawing/2014/main" id="{36A5D0BB-B1BD-3C43-8141-70250BA24BD0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A257C103-A270-B040-9A7D-24C9768C03C3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75373870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1-colour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26" name="Rectangle 14">
            <a:extLst>
              <a:ext uri="{FF2B5EF4-FFF2-40B4-BE49-F238E27FC236}">
                <a16:creationId xmlns:a16="http://schemas.microsoft.com/office/drawing/2014/main" id="{DF379323-1716-B348-AF67-028EC38C9057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0FF64E9-6EFF-8341-9EB1-E1DC4FE9C23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D0E14589-7CC5-3648-B934-787A95FED57A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DB7DBC0-08FB-7144-8F4F-A972D966A0EC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9C362BFA-8879-B246-94F1-4F410EF10997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9644AB-CC6E-4243-80EC-D644EC2C2D86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6F0FC214-12C7-2C49-846F-B2C2295DCFE7}"/>
              </a:ext>
            </a:extLst>
          </p:cNvPr>
          <p:cNvCxnSpPr>
            <a:cxnSpLocks/>
          </p:cNvCxnSpPr>
          <p:nvPr userDrawn="1"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14">
            <a:extLst>
              <a:ext uri="{FF2B5EF4-FFF2-40B4-BE49-F238E27FC236}">
                <a16:creationId xmlns:a16="http://schemas.microsoft.com/office/drawing/2014/main" id="{D054F913-A2DE-8E4F-AE9F-1E7D39CC96C1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FA5F95F-5587-0C41-8EDD-951D4ABD3476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0" name="Lige forbindelse 39">
            <a:extLst>
              <a:ext uri="{FF2B5EF4-FFF2-40B4-BE49-F238E27FC236}">
                <a16:creationId xmlns:a16="http://schemas.microsoft.com/office/drawing/2014/main" id="{3F87B122-772B-F942-9CEF-033D42F0F226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0B68C49-5135-7648-BED8-4A931A750B7D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0C6C084-39D2-1248-9D03-0CDFEC3CB466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C8B7F8A-8121-724E-A765-89D98A656585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7" name="Lige forbindelse 46">
            <a:extLst>
              <a:ext uri="{FF2B5EF4-FFF2-40B4-BE49-F238E27FC236}">
                <a16:creationId xmlns:a16="http://schemas.microsoft.com/office/drawing/2014/main" id="{DB67EBB8-9DC2-DA42-8EE2-D5B132BF2393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D1A34E8-02F8-A34A-AC7B-AFADFFED0B9C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0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362D73F-0A3C-634E-9D09-B208C1D1110A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66E0B4BB-5DBD-BE4E-9C34-B8A1C75D2885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2889015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ADD4AC56-7884-0943-84EC-070BF323D95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7C434E3-798E-F445-9F5F-16FE1C0029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DAB41B24-C5B5-984E-B926-1DE4BD785B8B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DBCEB47-EF00-5C4B-AEF2-045B160D0F08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DF03633D-0BA9-7444-A185-107C0EF06C23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45F0B70-6817-9746-B7BB-B5AC3BDC3077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A841063D-3876-BD40-A618-112E3F14CF64}"/>
              </a:ext>
            </a:extLst>
          </p:cNvPr>
          <p:cNvCxnSpPr>
            <a:cxnSpLocks/>
          </p:cNvCxnSpPr>
          <p:nvPr userDrawn="1"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4">
            <a:extLst>
              <a:ext uri="{FF2B5EF4-FFF2-40B4-BE49-F238E27FC236}">
                <a16:creationId xmlns:a16="http://schemas.microsoft.com/office/drawing/2014/main" id="{7408D609-A768-A244-B87A-D14D20F3DF80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D7FE3CE-7F0A-A34F-878B-531CB3DEDA38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15D14902-F04F-0A4E-8693-5A57551B1536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4B1BC14-940F-FD47-AAC0-184ED14F30EE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064344E7-02FA-9E4A-A64C-19A52A2F5EDA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77F4C2D-9A77-E948-A123-FBE5B47D3076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5F12E96F-C9B2-E441-8D57-CDC2D464F0F1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0C43448-22F9-7648-92B9-8A5BDBD4A7BB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75F680D3-1477-234C-A65E-CFC2AD3FA3F2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F94D4D6-37A6-C44C-A6B1-274E190B72CC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55844725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0" name="Rectangle 14">
            <a:extLst>
              <a:ext uri="{FF2B5EF4-FFF2-40B4-BE49-F238E27FC236}">
                <a16:creationId xmlns:a16="http://schemas.microsoft.com/office/drawing/2014/main" id="{7E312D1A-9393-4B43-8FA8-0C5A6B968F9C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9FC1F23-06A5-5F4C-A934-C8BA26656D8D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52" name="Lige forbindelse 51">
            <a:extLst>
              <a:ext uri="{FF2B5EF4-FFF2-40B4-BE49-F238E27FC236}">
                <a16:creationId xmlns:a16="http://schemas.microsoft.com/office/drawing/2014/main" id="{E9EA64D1-EA71-A343-8783-391D489D794E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3C0ADBEC-E64F-8646-9352-95E92AA3CA83}"/>
              </a:ext>
            </a:extLst>
          </p:cNvPr>
          <p:cNvSpPr txBox="1"/>
          <p:nvPr userDrawn="1"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83A5F8B-82E0-A243-9000-95D7EB96DF63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2EE0E940-6425-144E-9619-1AD634EB1622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5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682D1E90-EF64-F24B-9B0F-80FD28ECD48E}"/>
              </a:ext>
            </a:extLst>
          </p:cNvPr>
          <p:cNvSpPr txBox="1"/>
          <p:nvPr userDrawn="1"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B059E68-A5A4-7F44-BC96-EDEEFE312D75}"/>
              </a:ext>
            </a:extLst>
          </p:cNvPr>
          <p:cNvSpPr txBox="1"/>
          <p:nvPr userDrawn="1"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5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EB9C2D3-BE53-E744-B66E-FC8ED5CA22D7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59" name="Lige forbindelse 58">
            <a:extLst>
              <a:ext uri="{FF2B5EF4-FFF2-40B4-BE49-F238E27FC236}">
                <a16:creationId xmlns:a16="http://schemas.microsoft.com/office/drawing/2014/main" id="{D03734BB-3A65-ED4A-855B-9F8F5304DEA3}"/>
              </a:ext>
            </a:extLst>
          </p:cNvPr>
          <p:cNvCxnSpPr>
            <a:cxnSpLocks/>
          </p:cNvCxnSpPr>
          <p:nvPr userDrawn="1"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4">
            <a:extLst>
              <a:ext uri="{FF2B5EF4-FFF2-40B4-BE49-F238E27FC236}">
                <a16:creationId xmlns:a16="http://schemas.microsoft.com/office/drawing/2014/main" id="{7C665A40-05F3-2843-98AB-73DEBB150189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B276005-AC71-A448-8C3B-44398708470E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62" name="Lige forbindelse 61">
            <a:extLst>
              <a:ext uri="{FF2B5EF4-FFF2-40B4-BE49-F238E27FC236}">
                <a16:creationId xmlns:a16="http://schemas.microsoft.com/office/drawing/2014/main" id="{F6379114-4846-A640-9EF9-33C45738E6D6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6033006-838E-F346-AF85-1E214AE6F917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15A3A961-1A3E-074C-8E28-F4C53CB8E103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6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866F45C-239B-5941-8890-F13884B84134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69" name="Lige forbindelse 68">
            <a:extLst>
              <a:ext uri="{FF2B5EF4-FFF2-40B4-BE49-F238E27FC236}">
                <a16:creationId xmlns:a16="http://schemas.microsoft.com/office/drawing/2014/main" id="{FCAD3C1C-36B3-594A-897C-D02C27A2FE7C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 28" descr="Knappenål med massiv udfyldning">
            <a:extLst>
              <a:ext uri="{FF2B5EF4-FFF2-40B4-BE49-F238E27FC236}">
                <a16:creationId xmlns:a16="http://schemas.microsoft.com/office/drawing/2014/main" id="{A07B7701-3C19-124F-9EF7-C148B2AFE2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463432" y="82152"/>
            <a:ext cx="385899" cy="385899"/>
          </a:xfrm>
          <a:prstGeom prst="rect">
            <a:avLst/>
          </a:prstGeom>
        </p:spPr>
      </p:pic>
      <p:sp>
        <p:nvSpPr>
          <p:cNvPr id="30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37F5711-98CD-3A43-838C-A5CE3134793F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DD8AE29-BF30-1D4D-A56B-008F7C2F952F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370123FF-437A-4E4F-8A1F-A58B9C9A6229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753197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9682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1" name="Rectangle 14">
            <a:extLst>
              <a:ext uri="{FF2B5EF4-FFF2-40B4-BE49-F238E27FC236}">
                <a16:creationId xmlns:a16="http://schemas.microsoft.com/office/drawing/2014/main" id="{67A14EF5-81E4-B540-A269-24722A00D0C3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873CC4C-7C32-FB44-A5DA-09B1F6322EEE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53" name="Lige forbindelse 52">
            <a:extLst>
              <a:ext uri="{FF2B5EF4-FFF2-40B4-BE49-F238E27FC236}">
                <a16:creationId xmlns:a16="http://schemas.microsoft.com/office/drawing/2014/main" id="{1A13999F-6049-6146-9D6B-D4909F2A3873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89765EA-4703-9D41-867A-EB5AE0600867}"/>
              </a:ext>
            </a:extLst>
          </p:cNvPr>
          <p:cNvSpPr txBox="1"/>
          <p:nvPr userDrawn="1"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A15C3B-B4F6-5E45-861F-1096DBE10C87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F087BDF3-0B47-7F46-970C-025741B8EC25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5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B447167E-974E-FD40-AD22-D3899C17CA53}"/>
              </a:ext>
            </a:extLst>
          </p:cNvPr>
          <p:cNvSpPr txBox="1"/>
          <p:nvPr userDrawn="1"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8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F2D719D-B122-5044-9380-53B65C5809CA}"/>
              </a:ext>
            </a:extLst>
          </p:cNvPr>
          <p:cNvSpPr txBox="1"/>
          <p:nvPr userDrawn="1"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5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36EA76A-512F-9E46-9384-39FB03387F8C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60" name="Lige forbindelse 59">
            <a:extLst>
              <a:ext uri="{FF2B5EF4-FFF2-40B4-BE49-F238E27FC236}">
                <a16:creationId xmlns:a16="http://schemas.microsoft.com/office/drawing/2014/main" id="{905FB52E-95B6-2744-95ED-EBB92112B312}"/>
              </a:ext>
            </a:extLst>
          </p:cNvPr>
          <p:cNvCxnSpPr>
            <a:cxnSpLocks/>
          </p:cNvCxnSpPr>
          <p:nvPr userDrawn="1"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14">
            <a:extLst>
              <a:ext uri="{FF2B5EF4-FFF2-40B4-BE49-F238E27FC236}">
                <a16:creationId xmlns:a16="http://schemas.microsoft.com/office/drawing/2014/main" id="{5305FBF0-4B31-FC42-A1F0-0FC49D638359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68F573A-1186-B94D-A941-58B915C9D0BF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63" name="Lige forbindelse 62">
            <a:extLst>
              <a:ext uri="{FF2B5EF4-FFF2-40B4-BE49-F238E27FC236}">
                <a16:creationId xmlns:a16="http://schemas.microsoft.com/office/drawing/2014/main" id="{8C062FE7-7B69-1A45-A74F-84F5CBDC1EF8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AB011E3-C6D8-9846-B716-53B5757FB105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A67870EF-7A20-9C40-A09F-264AB2E16E28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6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B59FB8A-8DEC-0F4A-A396-D43C87849813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70" name="Lige forbindelse 69">
            <a:extLst>
              <a:ext uri="{FF2B5EF4-FFF2-40B4-BE49-F238E27FC236}">
                <a16:creationId xmlns:a16="http://schemas.microsoft.com/office/drawing/2014/main" id="{F1B64D9B-ED9D-6748-BDE6-3877EC24FE2A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 descr="Værktøjer med massiv udfyldning">
            <a:extLst>
              <a:ext uri="{FF2B5EF4-FFF2-40B4-BE49-F238E27FC236}">
                <a16:creationId xmlns:a16="http://schemas.microsoft.com/office/drawing/2014/main" id="{818508B7-9C6F-994E-BDC1-7F264E3D56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0312" y="94676"/>
            <a:ext cx="341929" cy="341929"/>
          </a:xfrm>
          <a:prstGeom prst="rect">
            <a:avLst/>
          </a:prstGeom>
        </p:spPr>
      </p:pic>
      <p:sp>
        <p:nvSpPr>
          <p:cNvPr id="2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12E4EBB-5129-0949-8EC4-73E576E74A64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AE5ADE09-BBBE-F743-A398-20C7E40E8BB0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79194D93-1BDC-234E-80AB-C42AECF3E64C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94650831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042AFB2-FA84-4989-93E8-2807E25DB2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A58F95EC-0BC1-CA48-B55B-2FAB86312728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E037E20C-0C1E-0E44-A250-8E02520A5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4" descr="Icon&#10;&#10;Description automatically generated">
            <a:extLst>
              <a:ext uri="{FF2B5EF4-FFF2-40B4-BE49-F238E27FC236}">
                <a16:creationId xmlns:a16="http://schemas.microsoft.com/office/drawing/2014/main" id="{C0C02623-A3E4-3440-BC7F-C211FD0151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BDBCA735-243F-C044-8F82-6DE3D19FC7E4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26A644B-33E3-B14D-B9B6-C8781EB1384D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1B5C7F8C-D29C-AE45-B6E6-69237704A1B8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289E1AEF-6A4E-5244-8A80-8B9943F957C4}"/>
              </a:ext>
            </a:extLst>
          </p:cNvPr>
          <p:cNvSpPr txBox="1"/>
          <p:nvPr userDrawn="1"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12E6F00-EE4F-3744-B2FE-FAEEB98D8629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A32299B7-1F77-D642-8B04-D921B05DC7B5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41835B3-05FA-054F-9773-6A0A7D9AFB5B}"/>
              </a:ext>
            </a:extLst>
          </p:cNvPr>
          <p:cNvSpPr txBox="1"/>
          <p:nvPr userDrawn="1"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4A4FD116-8C02-DF49-B322-3029E0364FF1}"/>
              </a:ext>
            </a:extLst>
          </p:cNvPr>
          <p:cNvSpPr txBox="1"/>
          <p:nvPr userDrawn="1"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52879F8-D5B6-F94F-B0C5-CC25D34F289F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DF5107EE-E6C7-CA47-AA84-E46EFD97E97D}"/>
              </a:ext>
            </a:extLst>
          </p:cNvPr>
          <p:cNvCxnSpPr>
            <a:cxnSpLocks/>
          </p:cNvCxnSpPr>
          <p:nvPr userDrawn="1"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4">
            <a:extLst>
              <a:ext uri="{FF2B5EF4-FFF2-40B4-BE49-F238E27FC236}">
                <a16:creationId xmlns:a16="http://schemas.microsoft.com/office/drawing/2014/main" id="{35DF1201-CDCE-EA42-904B-B7B027343833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F4C44E3-B68D-AD47-B43E-34484403BB20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7863D02F-C557-864F-B325-06F6218D0756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3DBA6FB-B7FA-424C-8088-37305BEB357D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F873BEC8-7C32-5541-BDA1-9BDCEEAB092A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315F7CA-1931-B549-9C22-CD0166F706E2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2E470B3D-E3A8-FC43-987D-B9326007C5A1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61845E8-0DE2-DA45-AA20-7A087B1AE51F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0" name="TextBox 16">
            <a:hlinkClick r:id="" action="ppaction://noaction"/>
            <a:extLst>
              <a:ext uri="{FF2B5EF4-FFF2-40B4-BE49-F238E27FC236}">
                <a16:creationId xmlns:a16="http://schemas.microsoft.com/office/drawing/2014/main" id="{B78E0F52-B1FF-B941-8F13-20E39941EA13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E403E30C-E7F5-9A48-8077-F42936B9DF0B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405305235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66262116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301930911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426536006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89769058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59675789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50909842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31407397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4D8277F-001B-3748-9FCF-1105ED7E0B7B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Billede 4">
            <a:extLst>
              <a:ext uri="{FF2B5EF4-FFF2-40B4-BE49-F238E27FC236}">
                <a16:creationId xmlns:a16="http://schemas.microsoft.com/office/drawing/2014/main" id="{62D134FA-26A1-8641-8DFA-09818D5D42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85C4054C-F521-524B-AE83-A569A8732571}"/>
              </a:ext>
            </a:extLst>
          </p:cNvPr>
          <p:cNvSpPr/>
          <p:nvPr/>
        </p:nvSpPr>
        <p:spPr>
          <a:xfrm>
            <a:off x="357136" y="325828"/>
            <a:ext cx="3905446" cy="6207893"/>
          </a:xfrm>
          <a:prstGeom prst="rect">
            <a:avLst/>
          </a:prstGeom>
          <a:solidFill>
            <a:srgbClr val="D776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D282621-812A-6B44-8525-FF14DB9FF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285" t="28774" r="58175" b="41828"/>
          <a:stretch/>
        </p:blipFill>
        <p:spPr>
          <a:xfrm>
            <a:off x="383263" y="5898088"/>
            <a:ext cx="716895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2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ic_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86006D5-61DA-4B69-B432-F5E0BF7F5A4D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77E91D-04F3-4EF6-ACF1-CC9FA2F99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683D97-6840-433E-8B13-C8824210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0" name="Billede 6" descr="TaniaEllis_Powerpoint_grundtemplate.jpg">
            <a:extLst>
              <a:ext uri="{FF2B5EF4-FFF2-40B4-BE49-F238E27FC236}">
                <a16:creationId xmlns:a16="http://schemas.microsoft.com/office/drawing/2014/main" id="{A5778C22-EDB7-43D9-9FC7-A7C888761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lede 7">
            <a:extLst>
              <a:ext uri="{FF2B5EF4-FFF2-40B4-BE49-F238E27FC236}">
                <a16:creationId xmlns:a16="http://schemas.microsoft.com/office/drawing/2014/main" id="{283AD02E-56C8-4DD8-AF88-36AC59B6153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064E1458-483A-45FF-B05B-519190855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82490">
            <a:off x="-69773" y="6169463"/>
            <a:ext cx="614842" cy="4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70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3" y="512727"/>
            <a:ext cx="11733386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2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7" y="6096000"/>
            <a:ext cx="8632290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228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4D8277F-001B-3748-9FCF-1105ED7E0B7B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Billede 4">
            <a:extLst>
              <a:ext uri="{FF2B5EF4-FFF2-40B4-BE49-F238E27FC236}">
                <a16:creationId xmlns:a16="http://schemas.microsoft.com/office/drawing/2014/main" id="{62D134FA-26A1-8641-8DFA-09818D5D42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85C4054C-F521-524B-AE83-A569A8732571}"/>
              </a:ext>
            </a:extLst>
          </p:cNvPr>
          <p:cNvSpPr/>
          <p:nvPr/>
        </p:nvSpPr>
        <p:spPr>
          <a:xfrm>
            <a:off x="357136" y="325828"/>
            <a:ext cx="3905446" cy="6207893"/>
          </a:xfrm>
          <a:prstGeom prst="rect">
            <a:avLst/>
          </a:prstGeom>
          <a:solidFill>
            <a:srgbClr val="374D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D282621-812A-6B44-8525-FF14DB9FF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285" t="28774" r="58175" b="41828"/>
          <a:stretch/>
        </p:blipFill>
        <p:spPr>
          <a:xfrm>
            <a:off x="383263" y="5898088"/>
            <a:ext cx="716895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3107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770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96EC25E7-9694-444D-ADF6-B0805D5EE4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209320696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2335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.DK TOOLS TEMPLAT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10" name="Picture 3" descr="Icon&#10;&#10;Description automatically generated">
            <a:extLst>
              <a:ext uri="{FF2B5EF4-FFF2-40B4-BE49-F238E27FC236}">
                <a16:creationId xmlns:a16="http://schemas.microsoft.com/office/drawing/2014/main" id="{DCB8F9B7-02D2-D546-8689-1F84A02356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8748" y="6144768"/>
            <a:ext cx="414269" cy="414269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62A7CAD5-DA09-1549-82A1-8E131D86069F}"/>
              </a:ext>
            </a:extLst>
          </p:cNvPr>
          <p:cNvSpPr txBox="1"/>
          <p:nvPr userDrawn="1"/>
        </p:nvSpPr>
        <p:spPr>
          <a:xfrm>
            <a:off x="236472" y="6603024"/>
            <a:ext cx="10329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This work is licensed under the Creative Commons Attribution-Non Commercial-Share Alike that allows changes to be made to the model non-commercially, as long as credit is given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152302267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bg>
      <p:bgPr>
        <a:solidFill>
          <a:srgbClr val="575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5">
            <a:extLst>
              <a:ext uri="{FF2B5EF4-FFF2-40B4-BE49-F238E27FC236}">
                <a16:creationId xmlns:a16="http://schemas.microsoft.com/office/drawing/2014/main" id="{4AE58D2B-F349-402D-B37B-F511D333FC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5" name="Billede 36">
            <a:extLst>
              <a:ext uri="{FF2B5EF4-FFF2-40B4-BE49-F238E27FC236}">
                <a16:creationId xmlns:a16="http://schemas.microsoft.com/office/drawing/2014/main" id="{3598C2B8-748E-427F-A335-657C94DA217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6" name="Billede 35">
            <a:extLst>
              <a:ext uri="{FF2B5EF4-FFF2-40B4-BE49-F238E27FC236}">
                <a16:creationId xmlns:a16="http://schemas.microsoft.com/office/drawing/2014/main" id="{C2083D33-C6BC-834A-AFAC-C439EB4F4C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7" name="Billede 36">
            <a:extLst>
              <a:ext uri="{FF2B5EF4-FFF2-40B4-BE49-F238E27FC236}">
                <a16:creationId xmlns:a16="http://schemas.microsoft.com/office/drawing/2014/main" id="{926DF5A3-73A1-C24D-8084-81D3967974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80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998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rugerdefineret layout"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631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rugerdefineret layout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A2F5D94D-F0DC-4E34-892C-28BB836C7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B26FB4BD-C55C-4046-832A-E7FECB6C60C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8C2577A8-7DB2-904B-94D1-A873AD089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383A4FAD-6EC8-F248-9F9F-11F9DA1039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5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DF56B17E-6E87-4D2A-8504-0EF945F1A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97AB5C33-C76E-482B-A806-A789F7E5481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B0ED18D8-941A-8642-997F-E81C8965C5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B01EEF15-7AB0-414A-B4E0-8F9A32A03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75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6626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7629B7BA-5121-43AF-AD5C-D4A1C8ADE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EFB74DC5-5DFB-4744-9524-289A1F7B622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9DA7AAA3-6536-3D48-BEB1-13E7797CC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6AAC703B-8987-9948-8DE1-8377B4EC97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3385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rugerdefineret layout">
    <p:bg>
      <p:bgPr>
        <a:solidFill>
          <a:srgbClr val="8D2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FE352E9-7C8D-4D38-8C6C-A5AF0FE72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1EE09179-1912-40AD-BB16-0F208F1F376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4F9EE15D-4C52-AD48-A6BF-595B0D3DBF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DFBF80CD-95AD-9B4B-8C7D-4E0E1CFBBB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88430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3B2E1E79-33AE-4750-BDF1-F751AB773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DA06F672-905F-4B49-9307-82A87FE7A28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EC942EC1-45B3-8E42-93B4-6BA41F1CB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902F8625-E6D6-0B49-97FD-2054E1227B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9648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A5CF8E9-0066-40A7-A26A-256940CD7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A225735A-B0A9-49D7-BA64-983E1FB3236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240A8E69-CE39-9B44-8AE1-7E3DA071E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CBC574BC-28DC-184C-9306-E989F6AA3A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7233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B6899D8-4A7B-4780-A88B-AA69C7E8C9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FE767D04-2A59-4FE8-BC6E-D1AC2DA3BE4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76C8DABE-9CC2-7842-8C64-2EF45C48B2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A2F16A0E-0A14-1944-8A56-A60F3E866E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53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B9809F37-DC8F-469B-BFE7-207287D3F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199C4A95-65B1-40E6-A8FB-7E76DBF7C76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3402AC63-20AC-A846-B557-BAD38C03CA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D3ED6FFE-922A-C844-9B84-3DCE7D6B5D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2619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95290841-A681-4697-BA9C-B3698E907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6DCD7384-18DF-4B3C-BD75-A147937ADAA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F5F2AB0C-E6F6-1B48-9AE1-C04EA2DE07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7B235187-1996-7840-8D56-8583E37C2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4084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rugerdefineret layout">
    <p:bg>
      <p:bgPr>
        <a:solidFill>
          <a:srgbClr val="57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7F9A8F2A-FDAD-477C-87AC-B8BDC5B31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DC4D1B29-8C5D-443B-A414-A647AD46C8E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6243C6F2-FB10-114E-8447-3C4A9F72FD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993659CA-365F-E14E-9FB3-4890C00FAD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7387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Avenir Book" panose="02000503020000020003" pitchFamily="2" charset="0"/>
              </a:defRPr>
            </a:lvl1pPr>
          </a:lstStyle>
          <a:p>
            <a:fld id="{76AF76E7-37D5-E141-96F0-3B36C7728B2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Avenir Book" panose="02000503020000020003" pitchFamily="2" charset="0"/>
              </a:defRPr>
            </a:lvl1pPr>
          </a:lstStyle>
          <a:p>
            <a:fld id="{C592A168-3F1D-6545-8B1F-08291F6C8CA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751905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0B209-BCF7-E541-9F95-B7005602C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BC9E315-2C0D-FE4D-83CF-426B3F47F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3C7AE49-B8DC-D54F-9182-2D2C93D2B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1AD4DF4-FB62-E14D-99DF-BC45AFC4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5C44F29-BCCB-974F-91D7-9B25AB4D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422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2255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88998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02274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3D305EC7-5F07-6643-8290-29B5932B585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2F4D4EA-64AF-D445-A81C-F16094097AE9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ADB069AC-CCFA-D848-BD3D-32AA02F75A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40E2B4E-A105-E34F-9239-47B340C195C6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33E193C7-2DE1-784D-8D20-78A7485D9BDD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C4C9376-C6D8-A141-9B4F-0BD735D97481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8BEBD96-E22B-404D-BE2B-B5FFD34A1C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9F49724A-27B4-004F-952E-9B73D11D1F06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B8F6D9E5-3345-3548-9D6F-0F5608E14C47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39A72BCF-E012-0E48-8A35-8A0B017FC4A5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Billede 2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EABF9E6-6DF7-4846-BC0E-62FCA7D733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3395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0F57E45-00E1-0245-BD80-CE5E2F68213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2ACABEE8-EBB3-2148-A44A-4F63194F96DE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E232C79D-5813-BA4A-8107-968696A9B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21B2CFD-5281-B14B-85C1-5792A65985B9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45B1BAC-4916-5B40-9796-01613133B58C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6906B30F-8243-8C4F-B7D4-9D641756D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2BF7F87F-43CC-504F-8D73-61A57035AB2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BBBA7BBE-0A0E-BB4C-9071-6779D5656840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917A8573-B0C7-5E4F-B06F-0F853B144E48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1F5711B-3B01-8F4A-9134-18250A6F3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2052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2C21E1E0-7FB4-924B-8C56-A54B43E470E3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5C095C9-DCD8-814A-8961-B517C79D87E9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B6B5926E-EE0A-8645-8EF1-10E80FA5CFEA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66CFDB82-262A-444F-84B1-AA1F61990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F8F39C5-07BD-194E-AF88-726C07AF70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7425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36D98D44-EB6C-2245-8A24-4A6B21B20E3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47A4DF9-534F-5D46-A026-DA7AE3C39347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6373816D-468F-3748-9398-3EA8B8B562A6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AF2C12DF-6919-3345-BC16-163B29512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22680509-E5C3-9C4F-B76D-6835183105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99919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FC3BD06D-5786-044C-9B8E-7C9D9B55C8A0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9CABBFB-814C-6F42-AC25-520D7D7AF9C1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DB564683-920B-654E-9D6C-9CDE152D4FD4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61293A60-0896-0343-8A8A-192D5061AB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1E0164EF-2E4B-014C-AFB6-CDC533DAE5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3352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D638EAEB-2B86-2E49-BA8B-466CBB94E148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BE11CD6-7016-8443-8E3C-8A35E46811E0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179C1EC-1A7B-804C-98EF-A8E1A1A5D2D5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0E79B066-2D31-F044-97E4-E540F88071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09978012-5315-2945-B5FF-59ADCD988C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6734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3CE6451C-A3FD-0243-A5A7-F58E45672374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7E0767BC-3267-F844-92B0-7EAB4049AB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B1429438-56BB-6246-BEC0-1CCAE091A468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E26F195B-FE36-3A4A-B65A-3C318DF500D9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95418E9A-DCF5-3F4D-8FE7-6659BF291144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F0732D6-24F1-034C-B899-2F169D0B82F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5020A8EC-DA78-2247-96BA-A4484227A1BB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E7115051-0766-0F44-9695-02790F1F95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E036CE0A-B29A-1940-B5C3-5B21DF7C0D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00061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B82C06E5-45E4-D449-90F8-D2D8AF3C0DE5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1A90B05A-14EF-2E46-AF95-2A8AFE7B62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DFC11248-CAE4-314B-A8DF-2A9929F9CD4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28CFCB11-090C-754A-AB46-8BC7B8DFF604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D4EC8B63-980C-5943-AFEA-48DE74FCB98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99B0F59-6988-B240-9BFD-0DDF9A3F4A8E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3D5DAA66-C814-3041-AE5F-13EBB1B0FDEA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D2027C2E-646B-B944-A645-8154491A08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5209B668-05B9-8A4E-982A-F97A75DF28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5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rugerdefineret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71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2D4C53B2-EAC3-274B-837E-4FE0C10CC0C2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882FFA36-02A3-5743-B2B8-E564AA274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0D7B8B54-58CE-CF41-B6E6-6876B23736EB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FCD657DD-6F49-584E-8915-6C06AF484DE7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48FA9F37-AA71-7744-AEF9-FF4B2B1AA36A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133ADF4-A1A4-DD4D-AE99-7F146D725D69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7489B4A1-C4F7-8849-90A2-31C9AAF56087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9484185F-7CCE-E84E-AF01-3C96A6A2DD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B10F4B91-CBBE-CC4A-B4D2-1D976BD280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4251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EB8C8930-7BB0-4B4E-B11A-67348994EE6F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D67CCF43-D01D-9A45-9898-11F60265C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C91B02A3-C699-D941-92E7-DB14FAE5C30D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9743EA-11C1-FF42-9436-AEB305A9B9CF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56C3EBEB-7C3C-EF4A-AECF-476B5FE27ED9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DB08F0F-45AC-2C49-A4EB-F23956D7B3C6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0374D6CE-5576-3946-A5BC-14DABA3F69F0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6B663916-1551-DA43-B7A9-D90A764CC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96AE03D7-E2F1-A34B-92BD-555C1CD97A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2271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ic TE basis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 userDrawn="1"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494737548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7137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5065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1338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28495695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339525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992569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54727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38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662104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1083272446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405633443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4171516984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33607501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2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85157DB-76C5-479A-BC4A-E1F928C35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0186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2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85157DB-76C5-479A-BC4A-E1F928C35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3" name="Billede 3" descr="TE_Template5A.jpg">
            <a:extLst>
              <a:ext uri="{FF2B5EF4-FFF2-40B4-BE49-F238E27FC236}">
                <a16:creationId xmlns:a16="http://schemas.microsoft.com/office/drawing/2014/main" id="{DB53569A-DD35-4005-863F-6E0B656A84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5" b="17563"/>
          <a:stretch/>
        </p:blipFill>
        <p:spPr>
          <a:xfrm>
            <a:off x="548962" y="870367"/>
            <a:ext cx="10885656" cy="52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23392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86006D5-61DA-4B69-B432-F5E0BF7F5A4D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77E91D-04F3-4EF6-ACF1-CC9FA2F99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683D97-6840-433E-8B13-C8824210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0" name="Billede 6" descr="TaniaEllis_Powerpoint_grundtemplate.jpg">
            <a:extLst>
              <a:ext uri="{FF2B5EF4-FFF2-40B4-BE49-F238E27FC236}">
                <a16:creationId xmlns:a16="http://schemas.microsoft.com/office/drawing/2014/main" id="{A5778C22-EDB7-43D9-9FC7-A7C888761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lede 7">
            <a:extLst>
              <a:ext uri="{FF2B5EF4-FFF2-40B4-BE49-F238E27FC236}">
                <a16:creationId xmlns:a16="http://schemas.microsoft.com/office/drawing/2014/main" id="{283AD02E-56C8-4DD8-AF88-36AC59B6153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064E1458-483A-45FF-B05B-519190855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82490">
            <a:off x="-69773" y="6169469"/>
            <a:ext cx="614842" cy="4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46349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F0E9-9689-4FC6-B4F7-D6AF720E3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23" y="6408605"/>
            <a:ext cx="300180" cy="3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93293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&amp;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F0E9-9689-4FC6-B4F7-D6AF720E3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23" y="6408605"/>
            <a:ext cx="300180" cy="300180"/>
          </a:xfrm>
          <a:prstGeom prst="rect">
            <a:avLst/>
          </a:prstGeom>
        </p:spPr>
      </p:pic>
      <p:sp>
        <p:nvSpPr>
          <p:cNvPr id="2" name="Tekstfelt 20">
            <a:extLst>
              <a:ext uri="{FF2B5EF4-FFF2-40B4-BE49-F238E27FC236}">
                <a16:creationId xmlns:a16="http://schemas.microsoft.com/office/drawing/2014/main" id="{B5C5D95C-5257-4BF0-95B2-90A8A501A300}"/>
              </a:ext>
            </a:extLst>
          </p:cNvPr>
          <p:cNvSpPr txBox="1"/>
          <p:nvPr/>
        </p:nvSpPr>
        <p:spPr>
          <a:xfrm>
            <a:off x="781358" y="6423789"/>
            <a:ext cx="2136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BAAF7060-7FE8-4EA4-9FF6-8AF783AAA7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50688">
            <a:off x="531560" y="6397016"/>
            <a:ext cx="354538" cy="28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86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8384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5" y="512733"/>
            <a:ext cx="11733387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8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9" y="6096000"/>
            <a:ext cx="8632291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5F963E4-6E9D-43AB-88C0-F6466FED3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D8A223F8-5FC3-4F91-8BC6-2A584FAF4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7">
            <a:extLst>
              <a:ext uri="{FF2B5EF4-FFF2-40B4-BE49-F238E27FC236}">
                <a16:creationId xmlns:a16="http://schemas.microsoft.com/office/drawing/2014/main" id="{D201A226-F76F-4806-9B10-DE6C542427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16" name="Billede 8">
            <a:extLst>
              <a:ext uri="{FF2B5EF4-FFF2-40B4-BE49-F238E27FC236}">
                <a16:creationId xmlns:a16="http://schemas.microsoft.com/office/drawing/2014/main" id="{F86550B0-F973-4AB3-8F34-A4A045D87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5" y="512733"/>
            <a:ext cx="11733387" cy="5676813"/>
          </a:xfrm>
          <a:prstGeom prst="rect">
            <a:avLst/>
          </a:prstGeom>
        </p:spPr>
      </p:pic>
      <p:pic>
        <p:nvPicPr>
          <p:cNvPr id="17" name="Billede 10">
            <a:extLst>
              <a:ext uri="{FF2B5EF4-FFF2-40B4-BE49-F238E27FC236}">
                <a16:creationId xmlns:a16="http://schemas.microsoft.com/office/drawing/2014/main" id="{DFF7E958-C0C7-4156-9765-085CA39873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8"/>
            <a:ext cx="1260093" cy="173677"/>
          </a:xfrm>
          <a:prstGeom prst="rect">
            <a:avLst/>
          </a:prstGeom>
        </p:spPr>
      </p:pic>
      <p:pic>
        <p:nvPicPr>
          <p:cNvPr id="18" name="Billede 11">
            <a:extLst>
              <a:ext uri="{FF2B5EF4-FFF2-40B4-BE49-F238E27FC236}">
                <a16:creationId xmlns:a16="http://schemas.microsoft.com/office/drawing/2014/main" id="{9466B0B2-0467-47BB-9478-04880DDE04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9" y="6096000"/>
            <a:ext cx="8632291" cy="762000"/>
          </a:xfrm>
          <a:prstGeom prst="rect">
            <a:avLst/>
          </a:prstGeom>
        </p:spPr>
      </p:pic>
      <p:pic>
        <p:nvPicPr>
          <p:cNvPr id="19" name="Billede 12">
            <a:extLst>
              <a:ext uri="{FF2B5EF4-FFF2-40B4-BE49-F238E27FC236}">
                <a16:creationId xmlns:a16="http://schemas.microsoft.com/office/drawing/2014/main" id="{758DC982-E1AB-40D7-A128-B5BC4B324A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77853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2811D16-A896-4F3E-AA79-C0E5DCC3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F057956-5A51-4652-A402-2D8481E89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7882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A8B3C01-FD37-4EF4-92D5-BA68B5075D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94066AC-91DC-444B-A70C-DB55D7CF3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50670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bg>
      <p:bgPr>
        <a:solidFill>
          <a:srgbClr val="575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31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92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rugerdefineret layout"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88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rugerdefineret layout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02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1">
            <a:extLst>
              <a:ext uri="{FF2B5EF4-FFF2-40B4-BE49-F238E27FC236}">
                <a16:creationId xmlns:a16="http://schemas.microsoft.com/office/drawing/2014/main" id="{B63E0F3A-A797-46B6-B90A-CDCEFBD7CA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71CC5E07-BC8F-4A2D-989A-A3830B6F7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87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9BDAE146-9652-4472-939B-AFD882C0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7508821-2323-4F35-8E22-74A7A93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93942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rugerdefineret layout">
    <p:bg>
      <p:bgPr>
        <a:solidFill>
          <a:srgbClr val="8D2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9BDAE146-9652-4472-939B-AFD882C0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7508821-2323-4F35-8E22-74A7A93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67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5058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52BBCE9C-90CC-4C20-915E-E39B25BFFB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F52EC74-C5D3-446A-88BB-BABE5FB33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42574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6D046627-5C9D-481E-B614-31C666B9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21221CE2-1593-4D8E-A9E2-9C35C960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78061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1068A38-AA9A-47F2-93B7-89337C43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3">
            <a:extLst>
              <a:ext uri="{FF2B5EF4-FFF2-40B4-BE49-F238E27FC236}">
                <a16:creationId xmlns:a16="http://schemas.microsoft.com/office/drawing/2014/main" id="{AEB6F1D1-240A-4A7E-A341-75D13146BE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0986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8CF7185-752A-4B01-B118-FFD9BD7C4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D43123C8-813C-4996-A071-FEB45B913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9207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8F5E405-1AE6-41F7-A9B7-9DE0858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558003A5-5414-4E55-A58B-1BAA24B9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50073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rugerdefineret layout">
    <p:bg>
      <p:bgPr>
        <a:solidFill>
          <a:srgbClr val="57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8F5E405-1AE6-41F7-A9B7-9DE0858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558003A5-5414-4E55-A58B-1BAA24B9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27828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91645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627689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0283995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November 13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DBBD9-778F-5A49-B286-06CA3A2AAE39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7414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98547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426220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5253576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265539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FEE3D930-4A7F-42F1-B01B-C77C8BA23BF4}" type="slidenum">
              <a:rPr lang="da-DK" altLang="da-DK" smtClean="0"/>
              <a:t>‹nr.›</a:t>
            </a:fld>
            <a:endParaRPr lang="da-DK" alt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da-DK" altLang="da-DK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28000" y="1123201"/>
            <a:ext cx="11136000" cy="51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None/>
              <a:tabLst/>
              <a:defRPr sz="2000" b="0">
                <a:latin typeface="+mn-lt"/>
              </a:defRPr>
            </a:lvl1pPr>
            <a:lvl2pPr marL="182281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000" b="0">
                <a:latin typeface="+mn-lt"/>
              </a:defRPr>
            </a:lvl2pPr>
            <a:lvl3pPr marL="357444" marR="0" indent="-175162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‒"/>
              <a:tabLst/>
              <a:defRPr sz="2000" b="0">
                <a:latin typeface="+mn-lt"/>
              </a:defRPr>
            </a:lvl3pPr>
            <a:lvl4pPr marL="539725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800" b="0">
                <a:latin typeface="+mn-lt"/>
              </a:defRPr>
            </a:lvl4pPr>
            <a:lvl5pPr marL="712039" marR="0" indent="-172314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‒"/>
              <a:tabLst/>
              <a:defRPr sz="1800"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28000" y="298800"/>
            <a:ext cx="11136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4047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50086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62343015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76039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2692007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00344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70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57917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2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CE090345-67E9-4B3C-9121-AC8DD24B9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June 19</a:t>
            </a:r>
            <a:endParaRPr lang="en-GB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010D1AA9-423A-4D35-9504-17AA2A02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3" name="Date Placeholder 2"/>
          <p:cNvSpPr txBox="1">
            <a:spLocks/>
          </p:cNvSpPr>
          <p:nvPr userDrawn="1"/>
        </p:nvSpPr>
        <p:spPr>
          <a:xfrm>
            <a:off x="0" y="685485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100"/>
              <a:t>June 19</a:t>
            </a:r>
            <a:endParaRPr lang="en-GB" sz="100" dirty="0"/>
          </a:p>
        </p:txBody>
      </p:sp>
      <p:sp>
        <p:nvSpPr>
          <p:cNvPr id="62" name="Rectangle 61"/>
          <p:cNvSpPr/>
          <p:nvPr userDrawn="1"/>
        </p:nvSpPr>
        <p:spPr>
          <a:xfrm>
            <a:off x="6420010" y="2998211"/>
            <a:ext cx="184731" cy="25577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lvl="0" rtl="0">
              <a:lnSpc>
                <a:spcPct val="107000"/>
              </a:lnSpc>
              <a:spcAft>
                <a:spcPts val="726"/>
              </a:spcAft>
            </a:pPr>
            <a:endParaRPr lang="da-DK" sz="1089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4" name="Payoff">
            <a:extLst>
              <a:ext uri="{FF2B5EF4-FFF2-40B4-BE49-F238E27FC236}">
                <a16:creationId xmlns:a16="http://schemas.microsoft.com/office/drawing/2014/main" id="{CC291F3E-E134-4481-AB2A-CD5EFA66D1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6962" y="6345225"/>
            <a:ext cx="2969546" cy="222739"/>
          </a:xfrm>
          <a:prstGeom prst="rect">
            <a:avLst/>
          </a:prstGeom>
        </p:spPr>
      </p:pic>
      <p:pic>
        <p:nvPicPr>
          <p:cNvPr id="15" name="Logo">
            <a:extLst>
              <a:ext uri="{FF2B5EF4-FFF2-40B4-BE49-F238E27FC236}">
                <a16:creationId xmlns:a16="http://schemas.microsoft.com/office/drawing/2014/main" id="{1031A73C-CA04-48B5-82FE-B2FD384C78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789" y="290160"/>
            <a:ext cx="2114018" cy="2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4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35">
          <p15:clr>
            <a:srgbClr val="FBAE40"/>
          </p15:clr>
        </p15:guide>
        <p15:guide id="2" pos="3299">
          <p15:clr>
            <a:srgbClr val="FBAE40"/>
          </p15:clr>
        </p15:guide>
      </p15:sldGuideLst>
    </p:ext>
  </p:extLst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0387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506463" y="2503519"/>
            <a:ext cx="9179074" cy="328359"/>
          </a:xfrm>
        </p:spPr>
        <p:txBody>
          <a:bodyPr numCol="1">
            <a:noAutofit/>
          </a:bodyPr>
          <a:lstStyle>
            <a:lvl1pPr>
              <a:lnSpc>
                <a:spcPts val="2800"/>
              </a:lnSpc>
              <a:defRPr sz="5400" b="0" baseline="0" smtClean="0">
                <a:solidFill>
                  <a:srgbClr val="374D6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da-DK" dirty="0"/>
              <a:t>Klik for at redigere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68" y="3235788"/>
            <a:ext cx="6953299" cy="364224"/>
          </a:xfrm>
          <a:prstGeom prst="rect">
            <a:avLst/>
          </a:prstGeom>
        </p:spPr>
        <p:txBody>
          <a:bodyPr numCol="1"/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800" baseline="0">
                <a:solidFill>
                  <a:schemeClr val="accent2"/>
                </a:solidFill>
                <a:latin typeface="Avenir Book" panose="02000503020000020003" pitchFamily="2" charset="0"/>
                <a:cs typeface="Times New Roman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179700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2587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96EC25E7-9694-444D-ADF6-B0805D5EE4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380637928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EXAM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270792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HOMEWORK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6B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3895346833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44543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ic TE basis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 userDrawn="1"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1439491042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93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74115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43469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63718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973441445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8893112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8574642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186441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0050716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566135351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1267560668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24745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F0E9-9689-4FC6-B4F7-D6AF720E3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72" y="6406177"/>
            <a:ext cx="300180" cy="3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456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00946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BCM.DK TOOLS TEMPLAT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10" name="Picture 3" descr="Icon&#10;&#10;Description automatically generated">
            <a:extLst>
              <a:ext uri="{FF2B5EF4-FFF2-40B4-BE49-F238E27FC236}">
                <a16:creationId xmlns:a16="http://schemas.microsoft.com/office/drawing/2014/main" id="{DCB8F9B7-02D2-D546-8689-1F84A02356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8748" y="6144768"/>
            <a:ext cx="414269" cy="414269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62A7CAD5-DA09-1549-82A1-8E131D86069F}"/>
              </a:ext>
            </a:extLst>
          </p:cNvPr>
          <p:cNvSpPr txBox="1"/>
          <p:nvPr userDrawn="1"/>
        </p:nvSpPr>
        <p:spPr>
          <a:xfrm>
            <a:off x="236472" y="6603024"/>
            <a:ext cx="10329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This work is licensed under the Creative Commons Attribution-Non Commercial-Share Alike that allows changes to be made to the model non-commercially, as long as credit is given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240873801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eader-M1-Day1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76" name="Rectangle 14">
            <a:extLst>
              <a:ext uri="{FF2B5EF4-FFF2-40B4-BE49-F238E27FC236}">
                <a16:creationId xmlns:a16="http://schemas.microsoft.com/office/drawing/2014/main" id="{5A3277BA-AFBF-4C0A-BB6A-B89E10AEA775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E718B47D-8BF7-4289-B20D-DF6F2297609A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" name="Grafik 37" descr="Værktøjer med massiv udfyldning">
            <a:extLst>
              <a:ext uri="{FF2B5EF4-FFF2-40B4-BE49-F238E27FC236}">
                <a16:creationId xmlns:a16="http://schemas.microsoft.com/office/drawing/2014/main" id="{22783F90-4781-46F4-B726-DD320BCC32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35"/>
            <a:ext cx="341929" cy="341929"/>
          </a:xfrm>
          <a:prstGeom prst="rect">
            <a:avLst/>
          </a:prstGeom>
        </p:spPr>
      </p:pic>
      <p:sp>
        <p:nvSpPr>
          <p:cNvPr id="90" name="Rectangle 14">
            <a:extLst>
              <a:ext uri="{FF2B5EF4-FFF2-40B4-BE49-F238E27FC236}">
                <a16:creationId xmlns:a16="http://schemas.microsoft.com/office/drawing/2014/main" id="{298E8BEE-481E-411C-9A90-60B327077CAC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14">
            <a:extLst>
              <a:ext uri="{FF2B5EF4-FFF2-40B4-BE49-F238E27FC236}">
                <a16:creationId xmlns:a16="http://schemas.microsoft.com/office/drawing/2014/main" id="{20D20876-D1AE-488A-A0E9-799867EC1A2D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0C7B87B-267D-4DCD-8E95-DFDF55727B03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4" name="Lige forbindelse 35">
            <a:extLst>
              <a:ext uri="{FF2B5EF4-FFF2-40B4-BE49-F238E27FC236}">
                <a16:creationId xmlns:a16="http://schemas.microsoft.com/office/drawing/2014/main" id="{D8D08F0E-9FFE-4412-A82E-639DF60B7AE6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Lige forbindelse 37">
            <a:extLst>
              <a:ext uri="{FF2B5EF4-FFF2-40B4-BE49-F238E27FC236}">
                <a16:creationId xmlns:a16="http://schemas.microsoft.com/office/drawing/2014/main" id="{35D40488-449E-4A1C-B3EC-A162EBCB00A4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32">
            <a:extLst>
              <a:ext uri="{FF2B5EF4-FFF2-40B4-BE49-F238E27FC236}">
                <a16:creationId xmlns:a16="http://schemas.microsoft.com/office/drawing/2014/main" id="{1336ACFB-30F4-4D7F-BE6D-4FEE29A4E68D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3.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STRATEGIC FOUNDATION</a:t>
            </a:r>
          </a:p>
        </p:txBody>
      </p:sp>
    </p:spTree>
    <p:extLst>
      <p:ext uri="{BB962C8B-B14F-4D97-AF65-F5344CB8AC3E}">
        <p14:creationId xmlns:p14="http://schemas.microsoft.com/office/powerpoint/2010/main" val="3012964324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76" name="Rectangle 14">
            <a:extLst>
              <a:ext uri="{FF2B5EF4-FFF2-40B4-BE49-F238E27FC236}">
                <a16:creationId xmlns:a16="http://schemas.microsoft.com/office/drawing/2014/main" id="{5A3277BA-AFBF-4C0A-BB6A-B89E10AEA775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E718B47D-8BF7-4289-B20D-DF6F2297609A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" name="Grafik 37" descr="Værktøjer med massiv udfyldning">
            <a:extLst>
              <a:ext uri="{FF2B5EF4-FFF2-40B4-BE49-F238E27FC236}">
                <a16:creationId xmlns:a16="http://schemas.microsoft.com/office/drawing/2014/main" id="{22783F90-4781-46F4-B726-DD320BCC32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35"/>
            <a:ext cx="341929" cy="341929"/>
          </a:xfrm>
          <a:prstGeom prst="rect">
            <a:avLst/>
          </a:prstGeom>
        </p:spPr>
      </p:pic>
      <p:sp>
        <p:nvSpPr>
          <p:cNvPr id="90" name="Rectangle 14">
            <a:extLst>
              <a:ext uri="{FF2B5EF4-FFF2-40B4-BE49-F238E27FC236}">
                <a16:creationId xmlns:a16="http://schemas.microsoft.com/office/drawing/2014/main" id="{298E8BEE-481E-411C-9A90-60B327077CAC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14">
            <a:extLst>
              <a:ext uri="{FF2B5EF4-FFF2-40B4-BE49-F238E27FC236}">
                <a16:creationId xmlns:a16="http://schemas.microsoft.com/office/drawing/2014/main" id="{20D20876-D1AE-488A-A0E9-799867EC1A2D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" name="Grafik 23" descr="Værktøjer med massiv udfyldning">
            <a:extLst>
              <a:ext uri="{FF2B5EF4-FFF2-40B4-BE49-F238E27FC236}">
                <a16:creationId xmlns:a16="http://schemas.microsoft.com/office/drawing/2014/main" id="{DD866798-1F24-40F7-A124-B6ABC4FCC8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03432" y="78430"/>
            <a:ext cx="341929" cy="341929"/>
          </a:xfrm>
          <a:prstGeom prst="rect">
            <a:avLst/>
          </a:prstGeom>
        </p:spPr>
      </p:pic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0C7B87B-267D-4DCD-8E95-DFDF55727B03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4" name="Lige forbindelse 35">
            <a:extLst>
              <a:ext uri="{FF2B5EF4-FFF2-40B4-BE49-F238E27FC236}">
                <a16:creationId xmlns:a16="http://schemas.microsoft.com/office/drawing/2014/main" id="{D8D08F0E-9FFE-4412-A82E-639DF60B7AE6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Lige forbindelse 37">
            <a:extLst>
              <a:ext uri="{FF2B5EF4-FFF2-40B4-BE49-F238E27FC236}">
                <a16:creationId xmlns:a16="http://schemas.microsoft.com/office/drawing/2014/main" id="{35D40488-449E-4A1C-B3EC-A162EBCB00A4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32">
            <a:extLst>
              <a:ext uri="{FF2B5EF4-FFF2-40B4-BE49-F238E27FC236}">
                <a16:creationId xmlns:a16="http://schemas.microsoft.com/office/drawing/2014/main" id="{1336ACFB-30F4-4D7F-BE6D-4FEE29A4E68D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3.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STRATEGIC FOUNDATION</a:t>
            </a:r>
          </a:p>
        </p:txBody>
      </p:sp>
    </p:spTree>
    <p:extLst>
      <p:ext uri="{BB962C8B-B14F-4D97-AF65-F5344CB8AC3E}">
        <p14:creationId xmlns:p14="http://schemas.microsoft.com/office/powerpoint/2010/main" val="288563303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</a:t>
            </a: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15974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91111951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8979483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2306416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6623699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6438978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rId3" action="ppaction://hlinksldjump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41782970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og indho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Skriv overskrift her</a:t>
            </a:r>
            <a:br>
              <a:rPr lang="da-DK" noProof="0" dirty="0"/>
            </a:br>
            <a:r>
              <a:rPr lang="da-DK" noProof="0" dirty="0"/>
              <a:t>Maks. 2 linjer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36063" y="981075"/>
            <a:ext cx="5626385" cy="5327650"/>
          </a:xfrm>
        </p:spPr>
        <p:txBody>
          <a:bodyPr>
            <a:noAutofit/>
          </a:bodyPr>
          <a:lstStyle/>
          <a:p>
            <a:pPr lvl="0"/>
            <a:r>
              <a:rPr lang="da-DK" noProof="0" dirty="0"/>
              <a:t>Skriv tekst her 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 </a:t>
            </a:r>
          </a:p>
          <a:p>
            <a:pPr lvl="4"/>
            <a:r>
              <a:rPr lang="da-DK" noProof="0" dirty="0"/>
              <a:t>Femte niveau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229553" y="981075"/>
            <a:ext cx="5626385" cy="5327650"/>
          </a:xfrm>
        </p:spPr>
        <p:txBody>
          <a:bodyPr>
            <a:noAutofit/>
          </a:bodyPr>
          <a:lstStyle/>
          <a:p>
            <a:pPr lvl="0"/>
            <a:r>
              <a:rPr lang="da-DK" noProof="0"/>
              <a:t>Skriv tekst her 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 </a:t>
            </a:r>
          </a:p>
          <a:p>
            <a:pPr lvl="4"/>
            <a:r>
              <a:rPr lang="da-DK" noProof="0"/>
              <a:t>Femte niveau 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8006" y="6580049"/>
            <a:ext cx="4306735" cy="1105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a-DK" sz="73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2"/>
          </p:nvPr>
        </p:nvSpPr>
        <p:spPr>
          <a:xfrm>
            <a:off x="326458" y="6580049"/>
            <a:ext cx="850842" cy="1105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1753-350D-47C6-A1EA-9788C008C5AC}" type="datetime1">
              <a:rPr lang="da-DK" smtClean="0"/>
              <a:t>05-09-2023</a:t>
            </a:fld>
            <a:endParaRPr lang="da-DK"/>
          </a:p>
        </p:txBody>
      </p:sp>
      <p:sp>
        <p:nvSpPr>
          <p:cNvPr id="13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112737" y="6583732"/>
            <a:ext cx="2743200" cy="1031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86535-E6E5-4B34-A969-1C5A9D772A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63948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rId3" action="ppaction://hlinksldjump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514239414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rId3" action="ppaction://hlinksldjump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980460102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SBCM PROGRAM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16518697-8058-B843-BCDC-4E813DDD7A99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F9C0C752-AC81-A84D-BBCD-105F506D9C46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1F922AF-EE92-7649-8D23-7205FA40D5EB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5" descr="Icon&#10;&#10;Description automatically generated">
            <a:extLst>
              <a:ext uri="{FF2B5EF4-FFF2-40B4-BE49-F238E27FC236}">
                <a16:creationId xmlns:a16="http://schemas.microsoft.com/office/drawing/2014/main" id="{81995CB1-FA01-BF4D-B83A-D1888371C6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0" name="Billede 11">
            <a:extLst>
              <a:ext uri="{FF2B5EF4-FFF2-40B4-BE49-F238E27FC236}">
                <a16:creationId xmlns:a16="http://schemas.microsoft.com/office/drawing/2014/main" id="{19A4D277-59B4-3B45-8D5B-38EA3A1D81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8390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E SBCM PROGRAMME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>
            <a:extLst>
              <a:ext uri="{FF2B5EF4-FFF2-40B4-BE49-F238E27FC236}">
                <a16:creationId xmlns:a16="http://schemas.microsoft.com/office/drawing/2014/main" id="{A23596DB-BD92-0749-9861-060E7A3BB714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9830EE64-ADD1-CC44-B6E1-A4E523A50EF5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9F2CC258-7947-4142-A544-35435D66C1A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>
            <a:extLst>
              <a:ext uri="{FF2B5EF4-FFF2-40B4-BE49-F238E27FC236}">
                <a16:creationId xmlns:a16="http://schemas.microsoft.com/office/drawing/2014/main" id="{C30194E4-4360-B441-8199-F43803ACE533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Billede 11">
            <a:extLst>
              <a:ext uri="{FF2B5EF4-FFF2-40B4-BE49-F238E27FC236}">
                <a16:creationId xmlns:a16="http://schemas.microsoft.com/office/drawing/2014/main" id="{0E92EF41-4AA4-7C4D-BC2E-06C3486F28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1" name="Picture 15" descr="Icon&#10;&#10;Description automatically generated">
            <a:extLst>
              <a:ext uri="{FF2B5EF4-FFF2-40B4-BE49-F238E27FC236}">
                <a16:creationId xmlns:a16="http://schemas.microsoft.com/office/drawing/2014/main" id="{39A47F36-3870-F44F-B846-1A897F8A99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64579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">
            <a:extLst>
              <a:ext uri="{FF2B5EF4-FFF2-40B4-BE49-F238E27FC236}">
                <a16:creationId xmlns:a16="http://schemas.microsoft.com/office/drawing/2014/main" id="{51D8E8D1-1B39-462E-89D0-53444304D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91716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04798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25832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dholdsobjek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AEB87690-538B-324A-AB98-015AF07D28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39805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rId3" action="ppaction://hlinksldjump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1168056074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43970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32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-M1-Day2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0C27ECA-A671-49AC-979D-ABE15F29F32C}"/>
              </a:ext>
            </a:extLst>
          </p:cNvPr>
          <p:cNvSpPr txBox="1"/>
          <p:nvPr userDrawn="1"/>
        </p:nvSpPr>
        <p:spPr>
          <a:xfrm>
            <a:off x="4344596" y="101442"/>
            <a:ext cx="183389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COMPLIANCE &amp; RISK</a:t>
            </a:r>
          </a:p>
        </p:txBody>
      </p:sp>
      <p:sp>
        <p:nvSpPr>
          <p:cNvPr id="43" name="Rektangel 35">
            <a:extLst>
              <a:ext uri="{FF2B5EF4-FFF2-40B4-BE49-F238E27FC236}">
                <a16:creationId xmlns:a16="http://schemas.microsoft.com/office/drawing/2014/main" id="{4BAF6EC8-1D73-4A03-B5F3-C61700EE3B71}"/>
              </a:ext>
            </a:extLst>
          </p:cNvPr>
          <p:cNvSpPr/>
          <p:nvPr userDrawn="1"/>
        </p:nvSpPr>
        <p:spPr>
          <a:xfrm>
            <a:off x="1440109" y="87244"/>
            <a:ext cx="2539525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2.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DEVELOPMENT</a:t>
            </a:r>
          </a:p>
        </p:txBody>
      </p:sp>
      <p:cxnSp>
        <p:nvCxnSpPr>
          <p:cNvPr id="44" name="Lige forbindelse 36">
            <a:extLst>
              <a:ext uri="{FF2B5EF4-FFF2-40B4-BE49-F238E27FC236}">
                <a16:creationId xmlns:a16="http://schemas.microsoft.com/office/drawing/2014/main" id="{4311D7AB-E866-467D-9970-1C2A4233B15E}"/>
              </a:ext>
            </a:extLst>
          </p:cNvPr>
          <p:cNvCxnSpPr>
            <a:cxnSpLocks/>
          </p:cNvCxnSpPr>
          <p:nvPr userDrawn="1"/>
        </p:nvCxnSpPr>
        <p:spPr>
          <a:xfrm>
            <a:off x="40886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8F59D20-C50F-4481-AF31-38CB1E1A066B}"/>
              </a:ext>
            </a:extLst>
          </p:cNvPr>
          <p:cNvSpPr txBox="1"/>
          <p:nvPr userDrawn="1"/>
        </p:nvSpPr>
        <p:spPr>
          <a:xfrm>
            <a:off x="6437696" y="113574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LINKING CSR &amp; BUSINESS</a:t>
            </a:r>
          </a:p>
        </p:txBody>
      </p:sp>
      <p:sp>
        <p:nvSpPr>
          <p:cNvPr id="4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7C666EC-38F9-46D0-B054-0CC8B3DB3B75}"/>
              </a:ext>
            </a:extLst>
          </p:cNvPr>
          <p:cNvSpPr txBox="1"/>
          <p:nvPr userDrawn="1"/>
        </p:nvSpPr>
        <p:spPr>
          <a:xfrm>
            <a:off x="8803619" y="107576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BUSINESS CASE</a:t>
            </a:r>
          </a:p>
        </p:txBody>
      </p:sp>
      <p:cxnSp>
        <p:nvCxnSpPr>
          <p:cNvPr id="47" name="Lige forbindelse 39">
            <a:extLst>
              <a:ext uri="{FF2B5EF4-FFF2-40B4-BE49-F238E27FC236}">
                <a16:creationId xmlns:a16="http://schemas.microsoft.com/office/drawing/2014/main" id="{CCCFBA3C-C8E7-4EAE-8245-7A6C8AB52372}"/>
              </a:ext>
            </a:extLst>
          </p:cNvPr>
          <p:cNvCxnSpPr>
            <a:cxnSpLocks/>
          </p:cNvCxnSpPr>
          <p:nvPr userDrawn="1"/>
        </p:nvCxnSpPr>
        <p:spPr>
          <a:xfrm>
            <a:off x="1384261" y="-681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52EB4F0-BBA5-49EF-87D2-DB9F5200BE5B}"/>
              </a:ext>
            </a:extLst>
          </p:cNvPr>
          <p:cNvSpPr txBox="1"/>
          <p:nvPr userDrawn="1"/>
        </p:nvSpPr>
        <p:spPr>
          <a:xfrm>
            <a:off x="237083" y="106354"/>
            <a:ext cx="116374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</a:t>
            </a:r>
          </a:p>
        </p:txBody>
      </p:sp>
    </p:spTree>
    <p:extLst>
      <p:ext uri="{BB962C8B-B14F-4D97-AF65-F5344CB8AC3E}">
        <p14:creationId xmlns:p14="http://schemas.microsoft.com/office/powerpoint/2010/main" val="371161962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301028326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479904492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eader-M1-Day1-colour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40" name="Rectangle 14">
            <a:extLst>
              <a:ext uri="{FF2B5EF4-FFF2-40B4-BE49-F238E27FC236}">
                <a16:creationId xmlns:a16="http://schemas.microsoft.com/office/drawing/2014/main" id="{A68E3B57-E41C-554E-88E4-3ABD0F6C4C3D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Lige forbindelse 35">
            <a:extLst>
              <a:ext uri="{FF2B5EF4-FFF2-40B4-BE49-F238E27FC236}">
                <a16:creationId xmlns:a16="http://schemas.microsoft.com/office/drawing/2014/main" id="{3047A654-5AAF-3C43-BC9F-019549334AA0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32">
            <a:extLst>
              <a:ext uri="{FF2B5EF4-FFF2-40B4-BE49-F238E27FC236}">
                <a16:creationId xmlns:a16="http://schemas.microsoft.com/office/drawing/2014/main" id="{BD40BC7D-DDB1-4BA2-A1B5-E36548CAD195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3.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STRATEGIC FOUNDATION</a:t>
            </a:r>
          </a:p>
        </p:txBody>
      </p:sp>
    </p:spTree>
    <p:extLst>
      <p:ext uri="{BB962C8B-B14F-4D97-AF65-F5344CB8AC3E}">
        <p14:creationId xmlns:p14="http://schemas.microsoft.com/office/powerpoint/2010/main" val="273508585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73098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84915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847233032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99369037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41307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783" y="512727"/>
            <a:ext cx="11733386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3750" t="2888" r="1760" b="94449"/>
          <a:stretch/>
        </p:blipFill>
        <p:spPr>
          <a:xfrm>
            <a:off x="10590540" y="211852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596" t="88889"/>
          <a:stretch/>
        </p:blipFill>
        <p:spPr>
          <a:xfrm>
            <a:off x="3546767" y="6096000"/>
            <a:ext cx="8632290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2198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355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-M1-Day2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30" name="Rectangle 14">
            <a:extLst>
              <a:ext uri="{FF2B5EF4-FFF2-40B4-BE49-F238E27FC236}">
                <a16:creationId xmlns:a16="http://schemas.microsoft.com/office/drawing/2014/main" id="{202EDE3B-BDAF-D64A-B377-C513BE51E440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3F8E41FD-17FB-EC41-A0D2-F51E4AA581D4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Grafik 44" descr="Knappenål med massiv udfyldning">
            <a:extLst>
              <a:ext uri="{FF2B5EF4-FFF2-40B4-BE49-F238E27FC236}">
                <a16:creationId xmlns:a16="http://schemas.microsoft.com/office/drawing/2014/main" id="{589189E6-CBA4-6540-BAF9-029A9F4A53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577884" y="64816"/>
            <a:ext cx="385899" cy="385899"/>
          </a:xfrm>
          <a:prstGeom prst="rect">
            <a:avLst/>
          </a:prstGeom>
        </p:spPr>
      </p:pic>
      <p:sp>
        <p:nvSpPr>
          <p:cNvPr id="2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B1EB6FD-ABE0-41B7-A908-6C4B1DFA5D4F}"/>
              </a:ext>
            </a:extLst>
          </p:cNvPr>
          <p:cNvSpPr txBox="1"/>
          <p:nvPr userDrawn="1"/>
        </p:nvSpPr>
        <p:spPr>
          <a:xfrm>
            <a:off x="750914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4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2794A378-0E84-4EFC-B9F4-E32831B7C110}"/>
              </a:ext>
            </a:extLst>
          </p:cNvPr>
          <p:cNvSpPr txBox="1"/>
          <p:nvPr userDrawn="1"/>
        </p:nvSpPr>
        <p:spPr>
          <a:xfrm>
            <a:off x="6870154" y="17699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7CA31AA-7350-4027-A796-BD583D2CC186}"/>
              </a:ext>
            </a:extLst>
          </p:cNvPr>
          <p:cNvSpPr txBox="1"/>
          <p:nvPr userDrawn="1"/>
        </p:nvSpPr>
        <p:spPr>
          <a:xfrm>
            <a:off x="3781722" y="150022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7" name="Rektangel 29">
            <a:extLst>
              <a:ext uri="{FF2B5EF4-FFF2-40B4-BE49-F238E27FC236}">
                <a16:creationId xmlns:a16="http://schemas.microsoft.com/office/drawing/2014/main" id="{C00B532A-A92A-438F-B290-9D0FFCA2CA51}"/>
              </a:ext>
            </a:extLst>
          </p:cNvPr>
          <p:cNvSpPr/>
          <p:nvPr userDrawn="1"/>
        </p:nvSpPr>
        <p:spPr>
          <a:xfrm>
            <a:off x="792749" y="99940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8" name="TextBox 16">
            <a:hlinkClick r:id="" action="ppaction://noaction"/>
            <a:extLst>
              <a:ext uri="{FF2B5EF4-FFF2-40B4-BE49-F238E27FC236}">
                <a16:creationId xmlns:a16="http://schemas.microsoft.com/office/drawing/2014/main" id="{735DD7B1-4131-49B3-A12D-5FF1AED6BB8E}"/>
              </a:ext>
            </a:extLst>
          </p:cNvPr>
          <p:cNvSpPr txBox="1"/>
          <p:nvPr userDrawn="1"/>
        </p:nvSpPr>
        <p:spPr>
          <a:xfrm>
            <a:off x="8103211" y="174961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67F7CAA4-4B5E-4C63-864D-86B7E2589C45}"/>
              </a:ext>
            </a:extLst>
          </p:cNvPr>
          <p:cNvSpPr txBox="1"/>
          <p:nvPr userDrawn="1"/>
        </p:nvSpPr>
        <p:spPr>
          <a:xfrm>
            <a:off x="9197560" y="163290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5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644AE2C-DE48-4CB6-8FC4-7F8A2EAB7181}"/>
              </a:ext>
            </a:extLst>
          </p:cNvPr>
          <p:cNvSpPr txBox="1"/>
          <p:nvPr userDrawn="1"/>
        </p:nvSpPr>
        <p:spPr>
          <a:xfrm>
            <a:off x="5108200" y="174961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75D453C0-9411-4BE6-824D-3D32856410E6}"/>
              </a:ext>
            </a:extLst>
          </p:cNvPr>
          <p:cNvSpPr/>
          <p:nvPr userDrawn="1"/>
        </p:nvSpPr>
        <p:spPr>
          <a:xfrm>
            <a:off x="1" y="2178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CC3AB7E-12F9-4825-9330-84F2299122C8}"/>
              </a:ext>
            </a:extLst>
          </p:cNvPr>
          <p:cNvSpPr txBox="1"/>
          <p:nvPr userDrawn="1"/>
        </p:nvSpPr>
        <p:spPr>
          <a:xfrm>
            <a:off x="4344596" y="101442"/>
            <a:ext cx="183389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COMPLIANCE &amp; RISK</a:t>
            </a:r>
          </a:p>
        </p:txBody>
      </p:sp>
      <p:sp>
        <p:nvSpPr>
          <p:cNvPr id="53" name="Rektangel 35">
            <a:extLst>
              <a:ext uri="{FF2B5EF4-FFF2-40B4-BE49-F238E27FC236}">
                <a16:creationId xmlns:a16="http://schemas.microsoft.com/office/drawing/2014/main" id="{5F1A2D6A-B38F-4ADC-B8F7-A00E61198943}"/>
              </a:ext>
            </a:extLst>
          </p:cNvPr>
          <p:cNvSpPr/>
          <p:nvPr userDrawn="1"/>
        </p:nvSpPr>
        <p:spPr>
          <a:xfrm>
            <a:off x="1440109" y="87244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2.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DEVELOPMENT</a:t>
            </a:r>
          </a:p>
        </p:txBody>
      </p:sp>
      <p:cxnSp>
        <p:nvCxnSpPr>
          <p:cNvPr id="54" name="Lige forbindelse 36">
            <a:extLst>
              <a:ext uri="{FF2B5EF4-FFF2-40B4-BE49-F238E27FC236}">
                <a16:creationId xmlns:a16="http://schemas.microsoft.com/office/drawing/2014/main" id="{3671308C-CC80-446E-803D-554320362D91}"/>
              </a:ext>
            </a:extLst>
          </p:cNvPr>
          <p:cNvCxnSpPr>
            <a:cxnSpLocks/>
          </p:cNvCxnSpPr>
          <p:nvPr userDrawn="1"/>
        </p:nvCxnSpPr>
        <p:spPr>
          <a:xfrm>
            <a:off x="40886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FC435AE-6F7D-4770-AAD2-5E92CD0F49E3}"/>
              </a:ext>
            </a:extLst>
          </p:cNvPr>
          <p:cNvSpPr txBox="1"/>
          <p:nvPr userDrawn="1"/>
        </p:nvSpPr>
        <p:spPr>
          <a:xfrm>
            <a:off x="6437696" y="113574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LINKING CSR &amp; BUSINESS</a:t>
            </a:r>
          </a:p>
        </p:txBody>
      </p:sp>
      <p:sp>
        <p:nvSpPr>
          <p:cNvPr id="5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71B445B-8645-4D0D-94D7-D47EC4C006C0}"/>
              </a:ext>
            </a:extLst>
          </p:cNvPr>
          <p:cNvSpPr txBox="1"/>
          <p:nvPr userDrawn="1"/>
        </p:nvSpPr>
        <p:spPr>
          <a:xfrm>
            <a:off x="8803619" y="107576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BUSINESS CASE</a:t>
            </a:r>
          </a:p>
        </p:txBody>
      </p:sp>
      <p:cxnSp>
        <p:nvCxnSpPr>
          <p:cNvPr id="57" name="Lige forbindelse 39">
            <a:extLst>
              <a:ext uri="{FF2B5EF4-FFF2-40B4-BE49-F238E27FC236}">
                <a16:creationId xmlns:a16="http://schemas.microsoft.com/office/drawing/2014/main" id="{FA7C5A30-7C36-4A71-B780-E4F9E1CD2F48}"/>
              </a:ext>
            </a:extLst>
          </p:cNvPr>
          <p:cNvCxnSpPr>
            <a:cxnSpLocks/>
          </p:cNvCxnSpPr>
          <p:nvPr userDrawn="1"/>
        </p:nvCxnSpPr>
        <p:spPr>
          <a:xfrm>
            <a:off x="1384261" y="-681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CBA3021-9A59-41CD-BF14-84579E843638}"/>
              </a:ext>
            </a:extLst>
          </p:cNvPr>
          <p:cNvSpPr txBox="1"/>
          <p:nvPr userDrawn="1"/>
        </p:nvSpPr>
        <p:spPr>
          <a:xfrm>
            <a:off x="237083" y="106354"/>
            <a:ext cx="1213342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</a:t>
            </a:r>
          </a:p>
        </p:txBody>
      </p:sp>
    </p:spTree>
    <p:extLst>
      <p:ext uri="{BB962C8B-B14F-4D97-AF65-F5344CB8AC3E}">
        <p14:creationId xmlns:p14="http://schemas.microsoft.com/office/powerpoint/2010/main" val="2352832730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04677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rugerdefineret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68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2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56599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61500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26164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15767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97210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49566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8765DA5-432B-A841-8182-733772DB7BD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A0FAE323-61B0-784C-BC51-B178C81B3310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5" descr="Icon&#10;&#10;Description automatically generated">
            <a:extLst>
              <a:ext uri="{FF2B5EF4-FFF2-40B4-BE49-F238E27FC236}">
                <a16:creationId xmlns:a16="http://schemas.microsoft.com/office/drawing/2014/main" id="{E52C7881-D677-974C-A922-46229EDC0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9" name="Billede 11">
            <a:extLst>
              <a:ext uri="{FF2B5EF4-FFF2-40B4-BE49-F238E27FC236}">
                <a16:creationId xmlns:a16="http://schemas.microsoft.com/office/drawing/2014/main" id="{E6A3A627-571F-6149-B8EF-99E6506572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5E44310E-F332-D648-8ED5-A28646CDFA5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C516275-5933-624A-A410-EEFAF97F7C29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10CFEC52-3138-BB47-A6D0-BA6DFD9F24E8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>
            <a:extLst>
              <a:ext uri="{FF2B5EF4-FFF2-40B4-BE49-F238E27FC236}">
                <a16:creationId xmlns:a16="http://schemas.microsoft.com/office/drawing/2014/main" id="{9CC64764-56B2-9642-9FD9-88FA53592935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F3F32CB1-3610-1646-BC5A-A233F14F64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pic>
        <p:nvPicPr>
          <p:cNvPr id="16" name="Billede 15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822203EB-C8E4-F642-ACFD-7C583916B3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7" name="Pladsholder til tekst 2">
            <a:extLst>
              <a:ext uri="{FF2B5EF4-FFF2-40B4-BE49-F238E27FC236}">
                <a16:creationId xmlns:a16="http://schemas.microsoft.com/office/drawing/2014/main" id="{1A7360F3-6551-D545-A783-66CBC176C6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8" name="Pladsholder til billede 4">
            <a:extLst>
              <a:ext uri="{FF2B5EF4-FFF2-40B4-BE49-F238E27FC236}">
                <a16:creationId xmlns:a16="http://schemas.microsoft.com/office/drawing/2014/main" id="{786632BC-081E-8641-B642-842E8EC0C6C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1873208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-M1-Day2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49" name="Rectangle 14">
            <a:extLst>
              <a:ext uri="{FF2B5EF4-FFF2-40B4-BE49-F238E27FC236}">
                <a16:creationId xmlns:a16="http://schemas.microsoft.com/office/drawing/2014/main" id="{CFA355CA-8D95-6542-BC6C-629D182BE91F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14">
            <a:extLst>
              <a:ext uri="{FF2B5EF4-FFF2-40B4-BE49-F238E27FC236}">
                <a16:creationId xmlns:a16="http://schemas.microsoft.com/office/drawing/2014/main" id="{85238D48-9D3D-124A-B5E7-CD6754CE99F7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Værktøjer med massiv udfyldning">
            <a:extLst>
              <a:ext uri="{FF2B5EF4-FFF2-40B4-BE49-F238E27FC236}">
                <a16:creationId xmlns:a16="http://schemas.microsoft.com/office/drawing/2014/main" id="{60B01588-67C7-F544-A399-0E69FF3EC4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4588" y="87240"/>
            <a:ext cx="341929" cy="341929"/>
          </a:xfrm>
          <a:prstGeom prst="rect">
            <a:avLst/>
          </a:prstGeom>
        </p:spPr>
      </p:pic>
      <p:sp>
        <p:nvSpPr>
          <p:cNvPr id="2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7F506B0-6B6D-438B-9DF1-30D18E8ABBE4}"/>
              </a:ext>
            </a:extLst>
          </p:cNvPr>
          <p:cNvSpPr txBox="1"/>
          <p:nvPr userDrawn="1"/>
        </p:nvSpPr>
        <p:spPr>
          <a:xfrm>
            <a:off x="750914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2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BE061FA-1855-41B5-B775-72954CA89932}"/>
              </a:ext>
            </a:extLst>
          </p:cNvPr>
          <p:cNvSpPr txBox="1"/>
          <p:nvPr userDrawn="1"/>
        </p:nvSpPr>
        <p:spPr>
          <a:xfrm>
            <a:off x="6870154" y="17699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E5CDAE8-52AE-43B1-99CE-E108D8603499}"/>
              </a:ext>
            </a:extLst>
          </p:cNvPr>
          <p:cNvSpPr txBox="1"/>
          <p:nvPr userDrawn="1"/>
        </p:nvSpPr>
        <p:spPr>
          <a:xfrm>
            <a:off x="3781722" y="150022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1" name="Rektangel 29">
            <a:extLst>
              <a:ext uri="{FF2B5EF4-FFF2-40B4-BE49-F238E27FC236}">
                <a16:creationId xmlns:a16="http://schemas.microsoft.com/office/drawing/2014/main" id="{575EE28B-C995-4538-9B97-E32DB1C715A3}"/>
              </a:ext>
            </a:extLst>
          </p:cNvPr>
          <p:cNvSpPr/>
          <p:nvPr userDrawn="1"/>
        </p:nvSpPr>
        <p:spPr>
          <a:xfrm>
            <a:off x="792749" y="99940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E1AD6AE6-2FAE-4EFC-81A0-493D664C7633}"/>
              </a:ext>
            </a:extLst>
          </p:cNvPr>
          <p:cNvSpPr txBox="1"/>
          <p:nvPr userDrawn="1"/>
        </p:nvSpPr>
        <p:spPr>
          <a:xfrm>
            <a:off x="8103211" y="174961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107992A4-7AF2-45CF-8BE5-54384F3BF424}"/>
              </a:ext>
            </a:extLst>
          </p:cNvPr>
          <p:cNvSpPr txBox="1"/>
          <p:nvPr userDrawn="1"/>
        </p:nvSpPr>
        <p:spPr>
          <a:xfrm>
            <a:off x="9197560" y="163290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32F34B8-E2BF-438D-BA82-DEB37A761388}"/>
              </a:ext>
            </a:extLst>
          </p:cNvPr>
          <p:cNvSpPr txBox="1"/>
          <p:nvPr userDrawn="1"/>
        </p:nvSpPr>
        <p:spPr>
          <a:xfrm>
            <a:off x="5108200" y="174961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sp>
        <p:nvSpPr>
          <p:cNvPr id="35" name="Rectangle 14">
            <a:extLst>
              <a:ext uri="{FF2B5EF4-FFF2-40B4-BE49-F238E27FC236}">
                <a16:creationId xmlns:a16="http://schemas.microsoft.com/office/drawing/2014/main" id="{68F6CE66-D4C0-40CE-A7B7-C22F2DF78752}"/>
              </a:ext>
            </a:extLst>
          </p:cNvPr>
          <p:cNvSpPr/>
          <p:nvPr userDrawn="1"/>
        </p:nvSpPr>
        <p:spPr>
          <a:xfrm>
            <a:off x="1" y="2178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B7B8FE8-9CFF-479E-A652-F708D963A37F}"/>
              </a:ext>
            </a:extLst>
          </p:cNvPr>
          <p:cNvSpPr txBox="1"/>
          <p:nvPr userDrawn="1"/>
        </p:nvSpPr>
        <p:spPr>
          <a:xfrm>
            <a:off x="4344596" y="101442"/>
            <a:ext cx="183389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COMPLIANCE &amp; RISK</a:t>
            </a:r>
          </a:p>
        </p:txBody>
      </p:sp>
      <p:sp>
        <p:nvSpPr>
          <p:cNvPr id="37" name="Rektangel 35">
            <a:extLst>
              <a:ext uri="{FF2B5EF4-FFF2-40B4-BE49-F238E27FC236}">
                <a16:creationId xmlns:a16="http://schemas.microsoft.com/office/drawing/2014/main" id="{7204B291-A275-43AF-BF97-D651EA0AE073}"/>
              </a:ext>
            </a:extLst>
          </p:cNvPr>
          <p:cNvSpPr/>
          <p:nvPr userDrawn="1"/>
        </p:nvSpPr>
        <p:spPr>
          <a:xfrm>
            <a:off x="1440109" y="87244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2.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DEVELOPMENT</a:t>
            </a:r>
          </a:p>
        </p:txBody>
      </p:sp>
      <p:cxnSp>
        <p:nvCxnSpPr>
          <p:cNvPr id="38" name="Lige forbindelse 36">
            <a:extLst>
              <a:ext uri="{FF2B5EF4-FFF2-40B4-BE49-F238E27FC236}">
                <a16:creationId xmlns:a16="http://schemas.microsoft.com/office/drawing/2014/main" id="{62A71A25-22DF-413B-97D3-03111C619979}"/>
              </a:ext>
            </a:extLst>
          </p:cNvPr>
          <p:cNvCxnSpPr>
            <a:cxnSpLocks/>
          </p:cNvCxnSpPr>
          <p:nvPr userDrawn="1"/>
        </p:nvCxnSpPr>
        <p:spPr>
          <a:xfrm>
            <a:off x="40886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AF9B123-49C4-4CBA-A296-329C4926B933}"/>
              </a:ext>
            </a:extLst>
          </p:cNvPr>
          <p:cNvSpPr txBox="1"/>
          <p:nvPr userDrawn="1"/>
        </p:nvSpPr>
        <p:spPr>
          <a:xfrm>
            <a:off x="6437696" y="113574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LINKING CSR &amp; BUSINESS</a:t>
            </a:r>
          </a:p>
        </p:txBody>
      </p:sp>
      <p:sp>
        <p:nvSpPr>
          <p:cNvPr id="4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C4674BE-7A2B-4FFF-8A5B-D6C8CFD630EE}"/>
              </a:ext>
            </a:extLst>
          </p:cNvPr>
          <p:cNvSpPr txBox="1"/>
          <p:nvPr userDrawn="1"/>
        </p:nvSpPr>
        <p:spPr>
          <a:xfrm>
            <a:off x="8803619" y="107576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BUSINESS CASE</a:t>
            </a:r>
          </a:p>
        </p:txBody>
      </p:sp>
      <p:cxnSp>
        <p:nvCxnSpPr>
          <p:cNvPr id="41" name="Lige forbindelse 39">
            <a:extLst>
              <a:ext uri="{FF2B5EF4-FFF2-40B4-BE49-F238E27FC236}">
                <a16:creationId xmlns:a16="http://schemas.microsoft.com/office/drawing/2014/main" id="{70A95EA4-684E-4335-8608-5B67C0A2FC84}"/>
              </a:ext>
            </a:extLst>
          </p:cNvPr>
          <p:cNvCxnSpPr>
            <a:cxnSpLocks/>
          </p:cNvCxnSpPr>
          <p:nvPr userDrawn="1"/>
        </p:nvCxnSpPr>
        <p:spPr>
          <a:xfrm>
            <a:off x="1384261" y="-681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CFFF590-3ED1-432C-A1CB-E1D46A65EBDC}"/>
              </a:ext>
            </a:extLst>
          </p:cNvPr>
          <p:cNvSpPr txBox="1"/>
          <p:nvPr userDrawn="1"/>
        </p:nvSpPr>
        <p:spPr>
          <a:xfrm>
            <a:off x="237083" y="106354"/>
            <a:ext cx="1213342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</a:t>
            </a:r>
          </a:p>
        </p:txBody>
      </p:sp>
    </p:spTree>
    <p:extLst>
      <p:ext uri="{BB962C8B-B14F-4D97-AF65-F5344CB8AC3E}">
        <p14:creationId xmlns:p14="http://schemas.microsoft.com/office/powerpoint/2010/main" val="356340283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69210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08312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375804919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ic company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 userDrawn="1"/>
        </p:nvSpPr>
        <p:spPr>
          <a:xfrm>
            <a:off x="10660707" y="6607022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2035354471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29165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36994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74418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954817961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28936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5665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49556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KEY LEARNINGS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729362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6B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1743326671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</a:t>
            </a: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68435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719132962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E SBCM PROGRAM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16518697-8058-B843-BCDC-4E813DDD7A99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9C0C752-AC81-A84D-BBCD-105F506D9C46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1F922AF-EE92-7649-8D23-7205FA40D5EB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5" descr="Icon&#10;&#10;Description automatically generated">
            <a:extLst>
              <a:ext uri="{FF2B5EF4-FFF2-40B4-BE49-F238E27FC236}">
                <a16:creationId xmlns:a16="http://schemas.microsoft.com/office/drawing/2014/main" id="{81995CB1-FA01-BF4D-B83A-D1888371C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0" name="Billede 11">
            <a:extLst>
              <a:ext uri="{FF2B5EF4-FFF2-40B4-BE49-F238E27FC236}">
                <a16:creationId xmlns:a16="http://schemas.microsoft.com/office/drawing/2014/main" id="{19A4D277-59B4-3B45-8D5B-38EA3A1D81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70766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E SBCM PROGRAMME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>
            <a:extLst>
              <a:ext uri="{FF2B5EF4-FFF2-40B4-BE49-F238E27FC236}">
                <a16:creationId xmlns:a16="http://schemas.microsoft.com/office/drawing/2014/main" id="{A23596DB-BD92-0749-9861-060E7A3BB714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830EE64-ADD1-CC44-B6E1-A4E523A50EF5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9F2CC258-7947-4142-A544-35435D66C1A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>
            <a:extLst>
              <a:ext uri="{FF2B5EF4-FFF2-40B4-BE49-F238E27FC236}">
                <a16:creationId xmlns:a16="http://schemas.microsoft.com/office/drawing/2014/main" id="{C30194E4-4360-B441-8199-F43803ACE533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Billede 11">
            <a:extLst>
              <a:ext uri="{FF2B5EF4-FFF2-40B4-BE49-F238E27FC236}">
                <a16:creationId xmlns:a16="http://schemas.microsoft.com/office/drawing/2014/main" id="{0E92EF41-4AA4-7C4D-BC2E-06C3486F28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1" name="Picture 15" descr="Icon&#10;&#10;Description automatically generated">
            <a:extLst>
              <a:ext uri="{FF2B5EF4-FFF2-40B4-BE49-F238E27FC236}">
                <a16:creationId xmlns:a16="http://schemas.microsoft.com/office/drawing/2014/main" id="{39A47F36-3870-F44F-B846-1A897F8A99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04224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698244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994106895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63467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83171262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D921CE0-295E-0D40-8A52-2F8D2F7F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biLevel thresh="25000"/>
          </a:blip>
          <a:stretch>
            <a:fillRect/>
          </a:stretch>
        </p:blipFill>
        <p:spPr>
          <a:xfrm>
            <a:off x="9684007" y="6160338"/>
            <a:ext cx="2094259" cy="55628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AE39FE9-3F44-EA48-92C6-3B70A3F20999}"/>
              </a:ext>
            </a:extLst>
          </p:cNvPr>
          <p:cNvSpPr/>
          <p:nvPr userDrawn="1"/>
        </p:nvSpPr>
        <p:spPr>
          <a:xfrm>
            <a:off x="314195" y="6352389"/>
            <a:ext cx="6582153" cy="31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This presentation may not be copied, used or distributed publicly without permission.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6CF9940-2A0B-0048-8625-587AE77D0600}"/>
              </a:ext>
            </a:extLst>
          </p:cNvPr>
          <p:cNvSpPr/>
          <p:nvPr userDrawn="1"/>
        </p:nvSpPr>
        <p:spPr>
          <a:xfrm>
            <a:off x="2529324" y="408545"/>
            <a:ext cx="9248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TANIA ELLIS - The Social Business Company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  <a:cs typeface="Arial"/>
              </a:rPr>
              <a:t>®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We inspire and help companies &amp; professionals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create value for society and the bottom line with our: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Speaking (trends) I Club (networking) I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Academy (training) I Consulting (business development)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WWW.TANIAELLIS.COM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2154E4F-E3CD-EF42-AF86-BB35ACF900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8617" y="5692973"/>
            <a:ext cx="683172" cy="997432"/>
          </a:xfrm>
          <a:prstGeom prst="rect">
            <a:avLst/>
          </a:prstGeom>
        </p:spPr>
      </p:pic>
      <p:pic>
        <p:nvPicPr>
          <p:cNvPr id="14" name="Billede 13" descr="Et billede, der indeholder tekst, clipart, rist&#10;&#10;Automatisk genereret beskrivelse">
            <a:extLst>
              <a:ext uri="{FF2B5EF4-FFF2-40B4-BE49-F238E27FC236}">
                <a16:creationId xmlns:a16="http://schemas.microsoft.com/office/drawing/2014/main" id="{9C37CBAF-A171-5D47-AE10-B9C6AF9959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10603" y="1841604"/>
            <a:ext cx="344427" cy="2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67738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946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FF7A878-4A09-3847-98A7-6C6879A6F873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983828E-232A-1C44-B0BC-30F4ECA12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5F0CB84-B571-F641-B4EC-2C70B72989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3113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47566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158006217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dholdsobjek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A0957645-958B-AC44-889B-AFBC8C8AC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lum bright="70000" contrast="-70000"/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  <p:pic>
        <p:nvPicPr>
          <p:cNvPr id="10" name="Billede 9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A56D28E-5926-054A-8B5E-CBA5483097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983" t="24748" r="8038" b="34348"/>
          <a:stretch/>
        </p:blipFill>
        <p:spPr>
          <a:xfrm>
            <a:off x="439271" y="5979459"/>
            <a:ext cx="972587" cy="47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22497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dholdsobjek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A0957645-958B-AC44-889B-AFBC8C8AC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lum bright="70000" contrast="-70000"/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7614426-FDE1-914E-9B65-CEBD145A9C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983" t="22910" r="8038" b="35016"/>
          <a:stretch/>
        </p:blipFill>
        <p:spPr>
          <a:xfrm>
            <a:off x="453225" y="5974496"/>
            <a:ext cx="914400" cy="45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54759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ndholdsobjek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4">
            <a:extLst>
              <a:ext uri="{FF2B5EF4-FFF2-40B4-BE49-F238E27FC236}">
                <a16:creationId xmlns:a16="http://schemas.microsoft.com/office/drawing/2014/main" id="{A0957645-958B-AC44-889B-AFBC8C8AC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lum bright="70000" contrast="-70000"/>
          </a:blip>
          <a:stretch>
            <a:fillRect/>
          </a:stretch>
        </p:blipFill>
        <p:spPr>
          <a:xfrm>
            <a:off x="10838143" y="6458725"/>
            <a:ext cx="1034680" cy="274837"/>
          </a:xfrm>
          <a:prstGeom prst="rect">
            <a:avLst/>
          </a:prstGeom>
        </p:spPr>
      </p:pic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7614426-FDE1-914E-9B65-CEBD145A9C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983" t="22910" r="8038" b="35016"/>
          <a:stretch/>
        </p:blipFill>
        <p:spPr>
          <a:xfrm>
            <a:off x="319177" y="6138035"/>
            <a:ext cx="914400" cy="45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64255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41245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751401934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51306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felt 19">
            <a:extLst>
              <a:ext uri="{FF2B5EF4-FFF2-40B4-BE49-F238E27FC236}">
                <a16:creationId xmlns:a16="http://schemas.microsoft.com/office/drawing/2014/main" id="{42998F54-FF3C-A446-A2BA-B000606E2B9C}"/>
              </a:ext>
            </a:extLst>
          </p:cNvPr>
          <p:cNvSpPr txBox="1"/>
          <p:nvPr/>
        </p:nvSpPr>
        <p:spPr>
          <a:xfrm>
            <a:off x="874643" y="588397"/>
            <a:ext cx="4436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pc="300" dirty="0">
                <a:solidFill>
                  <a:srgbClr val="374D62"/>
                </a:solidFill>
                <a:latin typeface="Avenir Book" panose="02000503020000020003" pitchFamily="2" charset="0"/>
              </a:rPr>
              <a:t>SBCM SLIDE STRUCTURE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B92FD0B-ED4F-FC4E-B8B1-C4CC226FC2A7}"/>
              </a:ext>
            </a:extLst>
          </p:cNvPr>
          <p:cNvSpPr/>
          <p:nvPr/>
        </p:nvSpPr>
        <p:spPr>
          <a:xfrm>
            <a:off x="874643" y="1338004"/>
            <a:ext cx="2296925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TOOLS</a:t>
            </a:r>
            <a:endParaRPr lang="da-DK" sz="1600" b="1" dirty="0">
              <a:solidFill>
                <a:srgbClr val="1E4E79"/>
              </a:solidFill>
              <a:effectLst/>
              <a:latin typeface="Avenir Book" panose="02000503020000020003" pitchFamily="2" charset="0"/>
            </a:endParaRP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MODEL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EKSEMPEL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SKABELON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GUIDE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PINBOARD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HEADINGS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Capital letters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Corporate</a:t>
            </a:r>
            <a:r>
              <a:rPr lang="da-DK" sz="1100" dirty="0">
                <a:latin typeface="Avenir Book" panose="02000503020000020003" pitchFamily="2" charset="0"/>
              </a:rPr>
              <a:t> </a:t>
            </a:r>
            <a:r>
              <a:rPr lang="da-DK" sz="1100" dirty="0" err="1">
                <a:latin typeface="Avenir Book" panose="02000503020000020003" pitchFamily="2" charset="0"/>
              </a:rPr>
              <a:t>blue</a:t>
            </a:r>
            <a:endParaRPr lang="da-DK" sz="1100" dirty="0">
              <a:latin typeface="Avenir Book" panose="02000503020000020003" pitchFamily="2" charset="0"/>
            </a:endParaRP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18 (</a:t>
            </a:r>
            <a:r>
              <a:rPr lang="da-DK" sz="1100" dirty="0" err="1">
                <a:latin typeface="Avenir Book" panose="02000503020000020003" pitchFamily="2" charset="0"/>
              </a:rPr>
              <a:t>generic</a:t>
            </a:r>
            <a:r>
              <a:rPr lang="da-DK" sz="1100" dirty="0">
                <a:latin typeface="Avenir Book" panose="02000503020000020003" pitchFamily="2" charset="0"/>
              </a:rPr>
              <a:t> slides)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14 (værktøjsslides)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Stor afstand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HEADING NOTE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Capital letters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Orange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Stor afstand</a:t>
            </a:r>
          </a:p>
          <a:p>
            <a:endParaRPr lang="da-DK" sz="1100" dirty="0">
              <a:latin typeface="Avenir Book" panose="02000503020000020003" pitchFamily="2" charset="0"/>
            </a:endParaRPr>
          </a:p>
          <a:p>
            <a:r>
              <a:rPr lang="da-DK" sz="11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FOOT NOTES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7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18D4428-1CC1-6241-A40B-C1C891A51077}"/>
              </a:ext>
            </a:extLst>
          </p:cNvPr>
          <p:cNvSpPr/>
          <p:nvPr/>
        </p:nvSpPr>
        <p:spPr>
          <a:xfrm>
            <a:off x="3019796" y="1338004"/>
            <a:ext cx="191635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MODEL TITLES</a:t>
            </a:r>
          </a:p>
          <a:p>
            <a:endParaRPr lang="da-DK" sz="1200" b="1" dirty="0">
              <a:solidFill>
                <a:srgbClr val="1E4E79"/>
              </a:solidFill>
              <a:latin typeface="Avenir Book" panose="02000503020000020003" pitchFamily="2" charset="0"/>
            </a:endParaRP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14 (værktøjsslides)</a:t>
            </a:r>
          </a:p>
          <a:p>
            <a:endParaRPr lang="da-DK" sz="1200" b="1" dirty="0">
              <a:solidFill>
                <a:srgbClr val="1E4E79"/>
              </a:solidFill>
              <a:latin typeface="Avenir Book" panose="02000503020000020003" pitchFamily="2" charset="0"/>
            </a:endParaRP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MODEL SOURCES</a:t>
            </a: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8</a:t>
            </a:r>
          </a:p>
          <a:p>
            <a:endParaRPr lang="da-DK" sz="1200" dirty="0"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PINBOARD HASHTAGS</a:t>
            </a: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10</a:t>
            </a:r>
          </a:p>
          <a:p>
            <a:r>
              <a:rPr lang="da-DK" sz="1200" dirty="0">
                <a:latin typeface="Avenir Book" panose="02000503020000020003" pitchFamily="2" charset="0"/>
              </a:rPr>
              <a:t>Orange</a:t>
            </a:r>
          </a:p>
          <a:p>
            <a:endParaRPr lang="da-DK" sz="1200" dirty="0">
              <a:latin typeface="Avenir Book" panose="02000503020000020003" pitchFamily="2" charset="0"/>
            </a:endParaRPr>
          </a:p>
          <a:p>
            <a:endParaRPr lang="da-DK" sz="1200" b="1" dirty="0">
              <a:solidFill>
                <a:srgbClr val="1E4E79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60422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988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ndholdsobjek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 userDrawn="1"/>
        </p:nvSpPr>
        <p:spPr>
          <a:xfrm>
            <a:off x="10764074" y="6615094"/>
            <a:ext cx="13517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chemeClr val="bg1">
                    <a:lumMod val="75000"/>
                  </a:schemeClr>
                </a:solidFill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2787065294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0636213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TE basis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3C75866-5E2E-1445-98E4-30B655825ABA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4A65E3B4-E6E2-A44B-9319-E288BE983A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A74B9AF2-226B-F14A-8A41-3BD9721FB267}"/>
              </a:ext>
            </a:extLst>
          </p:cNvPr>
          <p:cNvSpPr txBox="1"/>
          <p:nvPr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164905558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35029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68534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FF7A878-4A09-3847-98A7-6C6879A6F873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983828E-232A-1C44-B0BC-30F4ECA121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5F0CB84-B571-F641-B4EC-2C70B7298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15175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8FB489B-FCF2-2441-A92B-2ED624DF64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65012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1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81EF47A9-6227-954D-879A-E2E076A4E1D2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27400B3-D373-BF48-8844-9990BA4D6CEC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362C0EA3-2C62-7943-B1DB-785034796E6C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8F21DA67-0D4F-934A-9914-25AFBABABD01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0AA77A0-1952-7C4F-A337-0195FBAB2980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532870-C48F-224C-8FF7-DA8CDC247BA5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8" name="TextBox 16">
            <a:hlinkClick r:id="" action="ppaction://noaction"/>
            <a:extLst>
              <a:ext uri="{FF2B5EF4-FFF2-40B4-BE49-F238E27FC236}">
                <a16:creationId xmlns:a16="http://schemas.microsoft.com/office/drawing/2014/main" id="{101EFB20-2225-F646-B8C3-D49DF0A54DCD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83228D71-19FF-A44C-BE40-1AEC90836FF1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B507177-6289-2444-81F3-1AF02D8EC7A9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DDF68AE-E5D0-D440-9B04-7532A4FBD59A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4">
            <a:extLst>
              <a:ext uri="{FF2B5EF4-FFF2-40B4-BE49-F238E27FC236}">
                <a16:creationId xmlns:a16="http://schemas.microsoft.com/office/drawing/2014/main" id="{FFFBCFC1-25A5-5B42-B396-BDED69B6B7CD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21FC4A4-4DE9-8C45-A95F-28A3FF3E7270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E27F3198-6568-394A-BD10-F633F8250850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6">
            <a:hlinkClick r:id="rId2" action="ppaction://hlinksldjump"/>
            <a:extLst>
              <a:ext uri="{FF2B5EF4-FFF2-40B4-BE49-F238E27FC236}">
                <a16:creationId xmlns:a16="http://schemas.microsoft.com/office/drawing/2014/main" id="{1F26A9ED-304F-1242-8FD7-E79F50A80F93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1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055C6C5-1602-D84C-A06B-D6EF8420CFDA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F3DB5D7-9C99-9C40-8CA1-80D99558D7E4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18" name="TextBox 16">
            <a:hlinkClick r:id="rId2" action="ppaction://hlinksldjump"/>
            <a:extLst>
              <a:ext uri="{FF2B5EF4-FFF2-40B4-BE49-F238E27FC236}">
                <a16:creationId xmlns:a16="http://schemas.microsoft.com/office/drawing/2014/main" id="{48EE150D-6921-7541-9DEA-2E94E3D74433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19" name="TextBox 16">
            <a:hlinkClick r:id="rId2" action="ppaction://hlinksldjump"/>
            <a:extLst>
              <a:ext uri="{FF2B5EF4-FFF2-40B4-BE49-F238E27FC236}">
                <a16:creationId xmlns:a16="http://schemas.microsoft.com/office/drawing/2014/main" id="{D464EA20-E972-9A4F-B754-BAD53D65E73D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2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F67C2DF-FA8A-7441-BF14-3A4DBA351937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6C565642-C7FC-8240-9CBC-01AE1A28BE0D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101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1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0" name="Rectangle 14">
            <a:extLst>
              <a:ext uri="{FF2B5EF4-FFF2-40B4-BE49-F238E27FC236}">
                <a16:creationId xmlns:a16="http://schemas.microsoft.com/office/drawing/2014/main" id="{084B2E95-F0B7-7141-A867-F76711761566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0DD7D69-6B3F-0B45-8459-09C75E978F8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E5E35D5B-EA51-3D46-A851-8E3FD193AA7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FAB2FA1-8CAD-CC47-98AB-518F6B067BD3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24C149E-133A-4F41-8881-27319C37063E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60C66D81-B48B-1B40-AFC0-84AD158B7529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4970FEC5-F20F-E44B-9C10-70E9229DD8C2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B2343280-63FC-294A-B64A-12347EC60385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A6B9BB1-DC5B-8243-AA67-24135CCD85CA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B6F1AD4C-F541-6B48-9B39-424C5872B860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4">
            <a:extLst>
              <a:ext uri="{FF2B5EF4-FFF2-40B4-BE49-F238E27FC236}">
                <a16:creationId xmlns:a16="http://schemas.microsoft.com/office/drawing/2014/main" id="{470BDC75-8163-5E44-8507-415BE9FFE8CA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1725C97-CBC8-FE46-B89D-ED34F4DAD399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2" name="Lige forbindelse 41">
            <a:extLst>
              <a:ext uri="{FF2B5EF4-FFF2-40B4-BE49-F238E27FC236}">
                <a16:creationId xmlns:a16="http://schemas.microsoft.com/office/drawing/2014/main" id="{AFC9E556-FAA8-6443-8C2B-AA77657C84B7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4B3100BC-4DFD-6B46-86C8-2439B7EC1903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977A0C1-5003-CE4E-95B9-F765676A96A8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CFBD89B-293A-8745-9173-F634D52C64CD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6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F97AEBFF-41B5-FC44-BD19-91885B1E3335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7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C209C6EC-121A-894F-BA19-07A0174E0ADD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4853613-EE7B-5841-BB21-11224E6DBE34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9" name="Lige forbindelse 48">
            <a:extLst>
              <a:ext uri="{FF2B5EF4-FFF2-40B4-BE49-F238E27FC236}">
                <a16:creationId xmlns:a16="http://schemas.microsoft.com/office/drawing/2014/main" id="{F82FF539-D360-984F-8F80-54FF33FB3345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Værktøjer med massiv udfyldning">
            <a:extLst>
              <a:ext uri="{FF2B5EF4-FFF2-40B4-BE49-F238E27FC236}">
                <a16:creationId xmlns:a16="http://schemas.microsoft.com/office/drawing/2014/main" id="{C029AE4D-6AD1-F94B-BD2B-DA0B376BB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03432" y="78430"/>
            <a:ext cx="341929" cy="3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08511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whiteback-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4" name="Rectangle 14">
            <a:extLst>
              <a:ext uri="{FF2B5EF4-FFF2-40B4-BE49-F238E27FC236}">
                <a16:creationId xmlns:a16="http://schemas.microsoft.com/office/drawing/2014/main" id="{00687F25-3A57-FA47-91D5-162274F2CB33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8C09A0A-67E5-8A48-952C-A316427F9A5D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EB70AAD1-E2A0-9745-A288-A9B3A706AA70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713B0CE-7F79-C146-9A64-667211CF5185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DB83EA4-8AAB-FD40-94F8-EE84CE51C746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6370428C-8FF5-0A49-966D-2D8B93DB8C07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0" name="TextBox 16">
            <a:hlinkClick r:id="" action="ppaction://noaction"/>
            <a:extLst>
              <a:ext uri="{FF2B5EF4-FFF2-40B4-BE49-F238E27FC236}">
                <a16:creationId xmlns:a16="http://schemas.microsoft.com/office/drawing/2014/main" id="{D04431E6-6042-D542-91E5-8B0C48379AAA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AAD25C3E-0A89-164E-9792-82BA2B49D931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26D2F5A-5139-014D-8059-5622DC9FD87A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3" name="Lige forbindelse 42">
            <a:extLst>
              <a:ext uri="{FF2B5EF4-FFF2-40B4-BE49-F238E27FC236}">
                <a16:creationId xmlns:a16="http://schemas.microsoft.com/office/drawing/2014/main" id="{FB5708F4-6CE9-084F-AE12-423AD0434136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4">
            <a:extLst>
              <a:ext uri="{FF2B5EF4-FFF2-40B4-BE49-F238E27FC236}">
                <a16:creationId xmlns:a16="http://schemas.microsoft.com/office/drawing/2014/main" id="{C64AD509-04BD-C94A-8E68-A105A1AF8C8C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DFC51D3-8BFA-FB4E-8238-68AC70B0F8E2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6" name="Lige forbindelse 45">
            <a:extLst>
              <a:ext uri="{FF2B5EF4-FFF2-40B4-BE49-F238E27FC236}">
                <a16:creationId xmlns:a16="http://schemas.microsoft.com/office/drawing/2014/main" id="{88E0560A-3F93-EA4E-9579-E8F13EF71864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B3257288-5ACE-C14F-A29A-ADFE4A3AE30D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EAB0496-9C49-084E-A90F-1CF15D2ABD0D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CAFD15F-A36F-3D4C-81BC-57E448C86B9B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50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770A035A-6B05-BF4B-B86E-26830DB1FDF7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1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A95C40A8-A57C-FD45-8A22-1C8B580D9B66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5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5CF69F1-E749-ED41-A88A-538A6EE0C406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53" name="Lige forbindelse 52">
            <a:extLst>
              <a:ext uri="{FF2B5EF4-FFF2-40B4-BE49-F238E27FC236}">
                <a16:creationId xmlns:a16="http://schemas.microsoft.com/office/drawing/2014/main" id="{A8767BAB-ADDA-0F41-8D0D-2B29E140FE4A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26" descr="Knappenål med massiv udfyldning">
            <a:extLst>
              <a:ext uri="{FF2B5EF4-FFF2-40B4-BE49-F238E27FC236}">
                <a16:creationId xmlns:a16="http://schemas.microsoft.com/office/drawing/2014/main" id="{7289C892-9F25-D747-B592-031014D56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1552484" y="64816"/>
            <a:ext cx="385899" cy="3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45130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1-colour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26" name="Rectangle 14">
            <a:extLst>
              <a:ext uri="{FF2B5EF4-FFF2-40B4-BE49-F238E27FC236}">
                <a16:creationId xmlns:a16="http://schemas.microsoft.com/office/drawing/2014/main" id="{DF379323-1716-B348-AF67-028EC38C9057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0FF64E9-6EFF-8341-9EB1-E1DC4FE9C23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D0E14589-7CC5-3648-B934-787A95FED57A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E049C20-D0F6-DE43-ADB8-00B6EA4FAADE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DB7DBC0-08FB-7144-8F4F-A972D966A0EC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9C362BFA-8879-B246-94F1-4F410EF10997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77F98804-BDBE-8D4C-A8C9-66BC6F96DA97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15B9CDDB-5125-194E-AE10-55325C838926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9644AB-CC6E-4243-80EC-D644EC2C2D86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6F0FC214-12C7-2C49-846F-B2C2295DCFE7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14">
            <a:extLst>
              <a:ext uri="{FF2B5EF4-FFF2-40B4-BE49-F238E27FC236}">
                <a16:creationId xmlns:a16="http://schemas.microsoft.com/office/drawing/2014/main" id="{D054F913-A2DE-8E4F-AE9F-1E7D39CC96C1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FA5F95F-5587-0C41-8EDD-951D4ABD3476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0" name="Lige forbindelse 39">
            <a:extLst>
              <a:ext uri="{FF2B5EF4-FFF2-40B4-BE49-F238E27FC236}">
                <a16:creationId xmlns:a16="http://schemas.microsoft.com/office/drawing/2014/main" id="{3F87B122-772B-F942-9CEF-033D42F0F226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6">
            <a:hlinkClick r:id="rId5" action="ppaction://hlinksldjump"/>
            <a:extLst>
              <a:ext uri="{FF2B5EF4-FFF2-40B4-BE49-F238E27FC236}">
                <a16:creationId xmlns:a16="http://schemas.microsoft.com/office/drawing/2014/main" id="{4E13473C-542C-1743-8B32-F1D9946C0707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0B68C49-5135-7648-BED8-4A931A750B7D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0C6C084-39D2-1248-9D03-0CDFEC3CB466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4" name="TextBox 16">
            <a:hlinkClick r:id="rId5" action="ppaction://hlinksldjump"/>
            <a:extLst>
              <a:ext uri="{FF2B5EF4-FFF2-40B4-BE49-F238E27FC236}">
                <a16:creationId xmlns:a16="http://schemas.microsoft.com/office/drawing/2014/main" id="{88B53913-5FB9-9249-A5DD-EC8006F45DCE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5" name="TextBox 16">
            <a:hlinkClick r:id="rId5" action="ppaction://hlinksldjump"/>
            <a:extLst>
              <a:ext uri="{FF2B5EF4-FFF2-40B4-BE49-F238E27FC236}">
                <a16:creationId xmlns:a16="http://schemas.microsoft.com/office/drawing/2014/main" id="{8A04F499-0C35-8842-96ED-351435DD04D8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C8B7F8A-8121-724E-A765-89D98A656585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7" name="Lige forbindelse 46">
            <a:extLst>
              <a:ext uri="{FF2B5EF4-FFF2-40B4-BE49-F238E27FC236}">
                <a16:creationId xmlns:a16="http://schemas.microsoft.com/office/drawing/2014/main" id="{DB67EBB8-9DC2-DA42-8EE2-D5B132BF2393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0383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3991823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ADD4AC56-7884-0943-84EC-070BF323D95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7C434E3-798E-F445-9F5F-16FE1C0029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DAB41B24-C5B5-984E-B926-1DE4BD785B8B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C17F692A-5625-2C41-9790-6F65D8B1E8A2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DBCEB47-EF00-5C4B-AEF2-045B160D0F08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DF03633D-0BA9-7444-A185-107C0EF06C23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32213E8A-DDE0-8B43-AADE-092C5E4A4210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242E260A-DE60-824F-8158-08FC816A1385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45F0B70-6817-9746-B7BB-B5AC3BDC3077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A841063D-3876-BD40-A618-112E3F14CF64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4">
            <a:extLst>
              <a:ext uri="{FF2B5EF4-FFF2-40B4-BE49-F238E27FC236}">
                <a16:creationId xmlns:a16="http://schemas.microsoft.com/office/drawing/2014/main" id="{7408D609-A768-A244-B87A-D14D20F3DF8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D7FE3CE-7F0A-A34F-878B-531CB3DEDA38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15D14902-F04F-0A4E-8693-5A57551B1536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A1CCBE6B-588E-B94D-991D-F42D8EBEAC9B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4B1BC14-940F-FD47-AAC0-184ED14F30EE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064344E7-02FA-9E4A-A64C-19A52A2F5EDA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5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08096263-3F53-644A-A939-BC1B6485BA17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6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9FCF9211-225D-C440-9C9D-E99E5760B452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77F4C2D-9A77-E948-A123-FBE5B47D3076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5F12E96F-C9B2-E441-8D57-CDC2D464F0F1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793404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0" name="Rectangle 14">
            <a:extLst>
              <a:ext uri="{FF2B5EF4-FFF2-40B4-BE49-F238E27FC236}">
                <a16:creationId xmlns:a16="http://schemas.microsoft.com/office/drawing/2014/main" id="{7E312D1A-9393-4B43-8FA8-0C5A6B968F9C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9FC1F23-06A5-5F4C-A934-C8BA26656D8D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52" name="Lige forbindelse 51">
            <a:extLst>
              <a:ext uri="{FF2B5EF4-FFF2-40B4-BE49-F238E27FC236}">
                <a16:creationId xmlns:a16="http://schemas.microsoft.com/office/drawing/2014/main" id="{E9EA64D1-EA71-A343-8783-391D489D794E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3C0ADBEC-E64F-8646-9352-95E92AA3CA83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83A5F8B-82E0-A243-9000-95D7EB96DF63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2EE0E940-6425-144E-9619-1AD634EB1622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5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682D1E90-EF64-F24B-9B0F-80FD28ECD48E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B059E68-A5A4-7F44-BC96-EDEEFE312D75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5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EB9C2D3-BE53-E744-B66E-FC8ED5CA22D7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59" name="Lige forbindelse 58">
            <a:extLst>
              <a:ext uri="{FF2B5EF4-FFF2-40B4-BE49-F238E27FC236}">
                <a16:creationId xmlns:a16="http://schemas.microsoft.com/office/drawing/2014/main" id="{D03734BB-3A65-ED4A-855B-9F8F5304DEA3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4">
            <a:extLst>
              <a:ext uri="{FF2B5EF4-FFF2-40B4-BE49-F238E27FC236}">
                <a16:creationId xmlns:a16="http://schemas.microsoft.com/office/drawing/2014/main" id="{7C665A40-05F3-2843-98AB-73DEBB150189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B276005-AC71-A448-8C3B-44398708470E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62" name="Lige forbindelse 61">
            <a:extLst>
              <a:ext uri="{FF2B5EF4-FFF2-40B4-BE49-F238E27FC236}">
                <a16:creationId xmlns:a16="http://schemas.microsoft.com/office/drawing/2014/main" id="{F6379114-4846-A640-9EF9-33C45738E6D6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7AD4559D-14B0-CB4B-9817-1D4762589665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6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6033006-838E-F346-AF85-1E214AE6F917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15A3A961-1A3E-074C-8E28-F4C53CB8E103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66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1027A77A-C163-D647-902C-E1CCA683ECCD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67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63DE50D5-07FE-0A4D-BDFA-22DA5B04DE68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6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866F45C-239B-5941-8890-F13884B84134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69" name="Lige forbindelse 68">
            <a:extLst>
              <a:ext uri="{FF2B5EF4-FFF2-40B4-BE49-F238E27FC236}">
                <a16:creationId xmlns:a16="http://schemas.microsoft.com/office/drawing/2014/main" id="{FCAD3C1C-36B3-594A-897C-D02C27A2FE7C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 28" descr="Knappenål med massiv udfyldning">
            <a:extLst>
              <a:ext uri="{FF2B5EF4-FFF2-40B4-BE49-F238E27FC236}">
                <a16:creationId xmlns:a16="http://schemas.microsoft.com/office/drawing/2014/main" id="{A07B7701-3C19-124F-9EF7-C148B2AFE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1463432" y="82152"/>
            <a:ext cx="385899" cy="3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87054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1" name="Rectangle 14">
            <a:extLst>
              <a:ext uri="{FF2B5EF4-FFF2-40B4-BE49-F238E27FC236}">
                <a16:creationId xmlns:a16="http://schemas.microsoft.com/office/drawing/2014/main" id="{67A14EF5-81E4-B540-A269-24722A00D0C3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873CC4C-7C32-FB44-A5DA-09B1F6322EEE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53" name="Lige forbindelse 52">
            <a:extLst>
              <a:ext uri="{FF2B5EF4-FFF2-40B4-BE49-F238E27FC236}">
                <a16:creationId xmlns:a16="http://schemas.microsoft.com/office/drawing/2014/main" id="{1A13999F-6049-6146-9D6B-D4909F2A3873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89765EA-4703-9D41-867A-EB5AE0600867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A15C3B-B4F6-5E45-861F-1096DBE10C87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F087BDF3-0B47-7F46-970C-025741B8EC25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5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B447167E-974E-FD40-AD22-D3899C17CA53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8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F2D719D-B122-5044-9380-53B65C5809CA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5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36EA76A-512F-9E46-9384-39FB03387F8C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60" name="Lige forbindelse 59">
            <a:extLst>
              <a:ext uri="{FF2B5EF4-FFF2-40B4-BE49-F238E27FC236}">
                <a16:creationId xmlns:a16="http://schemas.microsoft.com/office/drawing/2014/main" id="{905FB52E-95B6-2744-95ED-EBB92112B312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14">
            <a:extLst>
              <a:ext uri="{FF2B5EF4-FFF2-40B4-BE49-F238E27FC236}">
                <a16:creationId xmlns:a16="http://schemas.microsoft.com/office/drawing/2014/main" id="{5305FBF0-4B31-FC42-A1F0-0FC49D638359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68F573A-1186-B94D-A941-58B915C9D0BF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63" name="Lige forbindelse 62">
            <a:extLst>
              <a:ext uri="{FF2B5EF4-FFF2-40B4-BE49-F238E27FC236}">
                <a16:creationId xmlns:a16="http://schemas.microsoft.com/office/drawing/2014/main" id="{8C062FE7-7B69-1A45-A74F-84F5CBDC1EF8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F5C0FA04-822A-8B4D-AB5E-71C70A1A9E0A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6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AB011E3-C6D8-9846-B716-53B5757FB105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A67870EF-7A20-9C40-A09F-264AB2E16E28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67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88A77565-5086-6542-ACA0-85F33DFDE010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68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D0921E4F-AB9F-BF45-B0D8-B720CF45C85B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6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B59FB8A-8DEC-0F4A-A396-D43C87849813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70" name="Lige forbindelse 69">
            <a:extLst>
              <a:ext uri="{FF2B5EF4-FFF2-40B4-BE49-F238E27FC236}">
                <a16:creationId xmlns:a16="http://schemas.microsoft.com/office/drawing/2014/main" id="{F1B64D9B-ED9D-6748-BDE6-3877EC24FE2A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 descr="Værktøjer med massiv udfyldning">
            <a:extLst>
              <a:ext uri="{FF2B5EF4-FFF2-40B4-BE49-F238E27FC236}">
                <a16:creationId xmlns:a16="http://schemas.microsoft.com/office/drawing/2014/main" id="{818508B7-9C6F-994E-BDC1-7F264E3D56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30312" y="94676"/>
            <a:ext cx="341929" cy="3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82002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042AFB2-FA84-4989-93E8-2807E25DB2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A58F95EC-0BC1-CA48-B55B-2FAB86312728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E037E20C-0C1E-0E44-A250-8E02520A507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4" descr="Icon&#10;&#10;Description automatically generated">
            <a:extLst>
              <a:ext uri="{FF2B5EF4-FFF2-40B4-BE49-F238E27FC236}">
                <a16:creationId xmlns:a16="http://schemas.microsoft.com/office/drawing/2014/main" id="{C0C02623-A3E4-3440-BC7F-C211FD0151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BDBCA735-243F-C044-8F82-6DE3D19FC7E4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26A644B-33E3-B14D-B9B6-C8781EB1384D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1B5C7F8C-D29C-AE45-B6E6-69237704A1B8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289E1AEF-6A4E-5244-8A80-8B9943F957C4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12E6F00-EE4F-3744-B2FE-FAEEB98D8629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A32299B7-1F77-D642-8B04-D921B05DC7B5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41835B3-05FA-054F-9773-6A0A7D9AFB5B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4A4FD116-8C02-DF49-B322-3029E0364FF1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52879F8-D5B6-F94F-B0C5-CC25D34F289F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DF5107EE-E6C7-CA47-AA84-E46EFD97E97D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4">
            <a:extLst>
              <a:ext uri="{FF2B5EF4-FFF2-40B4-BE49-F238E27FC236}">
                <a16:creationId xmlns:a16="http://schemas.microsoft.com/office/drawing/2014/main" id="{35DF1201-CDCE-EA42-904B-B7B027343833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F4C44E3-B68D-AD47-B43E-34484403BB20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7863D02F-C557-864F-B325-06F6218D0756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AFE00A81-6BE5-1B48-A9F5-055066D99FCF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3DBA6FB-B7FA-424C-8088-37305BEB357D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F873BEC8-7C32-5541-BDA1-9BDCEEAB092A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5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E5D6217A-048A-5F4F-B284-35EDF44543CF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6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14430DDD-D68E-9649-8CAF-1ED299D982F1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315F7CA-1931-B549-9C22-CD0166F706E2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2E470B3D-E3A8-FC43-987D-B9326007C5A1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1361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3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E354BA-8E23-430D-8C6E-11C6D14D016D}"/>
              </a:ext>
            </a:extLst>
          </p:cNvPr>
          <p:cNvSpPr/>
          <p:nvPr userDrawn="1"/>
        </p:nvSpPr>
        <p:spPr>
          <a:xfrm>
            <a:off x="532660" y="470517"/>
            <a:ext cx="10955045" cy="5734974"/>
          </a:xfrm>
          <a:prstGeom prst="rect">
            <a:avLst/>
          </a:prstGeom>
          <a:solidFill>
            <a:srgbClr val="D776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500"/>
              <a:t>Day  3 templates.1</a:t>
            </a:r>
            <a:endParaRPr lang="LID4096" sz="11500"/>
          </a:p>
        </p:txBody>
      </p:sp>
    </p:spTree>
    <p:extLst>
      <p:ext uri="{BB962C8B-B14F-4D97-AF65-F5344CB8AC3E}">
        <p14:creationId xmlns:p14="http://schemas.microsoft.com/office/powerpoint/2010/main" val="3253028454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3-TOOL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5" descr="Icon&#10;&#10;Description automatically generated">
            <a:extLst>
              <a:ext uri="{FF2B5EF4-FFF2-40B4-BE49-F238E27FC236}">
                <a16:creationId xmlns:a16="http://schemas.microsoft.com/office/drawing/2014/main" id="{633EA1C0-C9D8-C94E-B88F-2F7308142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5" name="Billede 11">
            <a:extLst>
              <a:ext uri="{FF2B5EF4-FFF2-40B4-BE49-F238E27FC236}">
                <a16:creationId xmlns:a16="http://schemas.microsoft.com/office/drawing/2014/main" id="{ED5D94F6-2948-9E46-820F-1CC067619B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0" name="Rectangle 14">
            <a:extLst>
              <a:ext uri="{FF2B5EF4-FFF2-40B4-BE49-F238E27FC236}">
                <a16:creationId xmlns:a16="http://schemas.microsoft.com/office/drawing/2014/main" id="{898BF77F-28F5-E84E-B271-1EE8C2E8E6C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0951519C-F1A5-3F43-9A5C-4CD94A7424F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Grafik 37" descr="Værktøjer med massiv udfyldning">
            <a:extLst>
              <a:ext uri="{FF2B5EF4-FFF2-40B4-BE49-F238E27FC236}">
                <a16:creationId xmlns:a16="http://schemas.microsoft.com/office/drawing/2014/main" id="{3AB4F544-7B63-BB49-8EF3-3A2271174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pic>
        <p:nvPicPr>
          <p:cNvPr id="18" name="Picture 15" descr="Icon&#10;&#10;Description automatically generated">
            <a:extLst>
              <a:ext uri="{FF2B5EF4-FFF2-40B4-BE49-F238E27FC236}">
                <a16:creationId xmlns:a16="http://schemas.microsoft.com/office/drawing/2014/main" id="{2109D29A-A08B-4CFC-B186-406E22D86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0C22AC1B-7D6D-43F0-B65F-4ACEF34B1C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40" name="Rectangle 14">
            <a:extLst>
              <a:ext uri="{FF2B5EF4-FFF2-40B4-BE49-F238E27FC236}">
                <a16:creationId xmlns:a16="http://schemas.microsoft.com/office/drawing/2014/main" id="{8CB7AC63-9E4F-4755-9116-98129FB24EC7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3AB0B382-8DA8-48DE-9CAE-39AE9BD6A57A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fik 36" descr="Værktøjer med massiv udfyldning">
            <a:extLst>
              <a:ext uri="{FF2B5EF4-FFF2-40B4-BE49-F238E27FC236}">
                <a16:creationId xmlns:a16="http://schemas.microsoft.com/office/drawing/2014/main" id="{3B5E7A0F-AFD4-4AF9-9248-54BD2B7556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sp>
        <p:nvSpPr>
          <p:cNvPr id="5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D464C01-0497-4749-8637-B7842F3B4DE4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52" name="Lige forbindelse 35">
            <a:extLst>
              <a:ext uri="{FF2B5EF4-FFF2-40B4-BE49-F238E27FC236}">
                <a16:creationId xmlns:a16="http://schemas.microsoft.com/office/drawing/2014/main" id="{D7B31F43-F5B7-45CC-9914-49CBA082EC63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Lige forbindelse 37">
            <a:extLst>
              <a:ext uri="{FF2B5EF4-FFF2-40B4-BE49-F238E27FC236}">
                <a16:creationId xmlns:a16="http://schemas.microsoft.com/office/drawing/2014/main" id="{F67638B8-CE3C-49DA-A043-8F0EA1CC5488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32">
            <a:extLst>
              <a:ext uri="{FF2B5EF4-FFF2-40B4-BE49-F238E27FC236}">
                <a16:creationId xmlns:a16="http://schemas.microsoft.com/office/drawing/2014/main" id="{294E95C1-F59B-4C80-AF58-1E6511505941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3.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STRATEGIC FOUNDATION</a:t>
            </a:r>
          </a:p>
        </p:txBody>
      </p:sp>
    </p:spTree>
    <p:extLst>
      <p:ext uri="{BB962C8B-B14F-4D97-AF65-F5344CB8AC3E}">
        <p14:creationId xmlns:p14="http://schemas.microsoft.com/office/powerpoint/2010/main" val="2551189199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3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5" descr="Icon&#10;&#10;Description automatically generated">
            <a:extLst>
              <a:ext uri="{FF2B5EF4-FFF2-40B4-BE49-F238E27FC236}">
                <a16:creationId xmlns:a16="http://schemas.microsoft.com/office/drawing/2014/main" id="{633EA1C0-C9D8-C94E-B88F-2F7308142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5" name="Billede 11">
            <a:extLst>
              <a:ext uri="{FF2B5EF4-FFF2-40B4-BE49-F238E27FC236}">
                <a16:creationId xmlns:a16="http://schemas.microsoft.com/office/drawing/2014/main" id="{ED5D94F6-2948-9E46-820F-1CC067619B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6" name="AutoShape 2">
            <a:extLst>
              <a:ext uri="{FF2B5EF4-FFF2-40B4-BE49-F238E27FC236}">
                <a16:creationId xmlns:a16="http://schemas.microsoft.com/office/drawing/2014/main" id="{9957F8F7-2CEB-ED40-A8F1-9E033E4EFE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4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" name="AutoShape 3">
            <a:extLst>
              <a:ext uri="{FF2B5EF4-FFF2-40B4-BE49-F238E27FC236}">
                <a16:creationId xmlns:a16="http://schemas.microsoft.com/office/drawing/2014/main" id="{C81A7940-F387-104B-954E-F6241315BC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AutoShape 4">
            <a:extLst>
              <a:ext uri="{FF2B5EF4-FFF2-40B4-BE49-F238E27FC236}">
                <a16:creationId xmlns:a16="http://schemas.microsoft.com/office/drawing/2014/main" id="{B84E4F2B-0D6D-5540-84E2-682E732A06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489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AutoShape 5">
            <a:extLst>
              <a:ext uri="{FF2B5EF4-FFF2-40B4-BE49-F238E27FC236}">
                <a16:creationId xmlns:a16="http://schemas.microsoft.com/office/drawing/2014/main" id="{9AF760D8-41A6-9A44-93E3-5D69CEF0A8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527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898BF77F-28F5-E84E-B271-1EE8C2E8E6C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E7D24125-4682-B94C-8E71-BBF4BEE19D33}"/>
              </a:ext>
            </a:extLst>
          </p:cNvPr>
          <p:cNvCxnSpPr>
            <a:cxnSpLocks/>
          </p:cNvCxnSpPr>
          <p:nvPr/>
        </p:nvCxnSpPr>
        <p:spPr>
          <a:xfrm>
            <a:off x="1296806" y="-8238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4">
            <a:extLst>
              <a:ext uri="{FF2B5EF4-FFF2-40B4-BE49-F238E27FC236}">
                <a16:creationId xmlns:a16="http://schemas.microsoft.com/office/drawing/2014/main" id="{0951519C-F1A5-3F43-9A5C-4CD94A7424F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87D72087-4090-4C48-92B7-9C98A0CDC60C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40723F4F-E476-7848-9BD3-928CCCBFD152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ktangel 34">
            <a:extLst>
              <a:ext uri="{FF2B5EF4-FFF2-40B4-BE49-F238E27FC236}">
                <a16:creationId xmlns:a16="http://schemas.microsoft.com/office/drawing/2014/main" id="{EE6CA9AB-9852-FC49-90DA-73B22DC66CBF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6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C1C607D6-D9C6-4844-B8CD-18FA044F2C8A}"/>
              </a:ext>
            </a:extLst>
          </p:cNvPr>
          <p:cNvSpPr txBox="1"/>
          <p:nvPr/>
        </p:nvSpPr>
        <p:spPr>
          <a:xfrm>
            <a:off x="4681835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47AF49B2-D7B3-4E45-953F-F292C4552CAD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fik 37" descr="Værktøjer med massiv udfyldning">
            <a:extLst>
              <a:ext uri="{FF2B5EF4-FFF2-40B4-BE49-F238E27FC236}">
                <a16:creationId xmlns:a16="http://schemas.microsoft.com/office/drawing/2014/main" id="{3AB4F544-7B63-BB49-8EF3-3A2271174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1D1C4498-D285-0F49-9A9C-4FAC06EBE018}"/>
              </a:ext>
            </a:extLst>
          </p:cNvPr>
          <p:cNvCxnSpPr>
            <a:cxnSpLocks/>
          </p:cNvCxnSpPr>
          <p:nvPr/>
        </p:nvCxnSpPr>
        <p:spPr>
          <a:xfrm>
            <a:off x="7163547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5" descr="Icon&#10;&#10;Description automatically generated">
            <a:extLst>
              <a:ext uri="{FF2B5EF4-FFF2-40B4-BE49-F238E27FC236}">
                <a16:creationId xmlns:a16="http://schemas.microsoft.com/office/drawing/2014/main" id="{2109D29A-A08B-4CFC-B186-406E22D86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0C22AC1B-7D6D-43F0-B65F-4ACEF34B1C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0" name="AutoShape 2">
            <a:extLst>
              <a:ext uri="{FF2B5EF4-FFF2-40B4-BE49-F238E27FC236}">
                <a16:creationId xmlns:a16="http://schemas.microsoft.com/office/drawing/2014/main" id="{26DF2FB7-6E34-49BF-AEE0-1D0CB2F09F3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8414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88393FE8-C393-4B59-9377-E9AAC992951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4452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B51EA5E9-7618-4508-B97D-F67BF885963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10489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3" name="AutoShape 5">
            <a:extLst>
              <a:ext uri="{FF2B5EF4-FFF2-40B4-BE49-F238E27FC236}">
                <a16:creationId xmlns:a16="http://schemas.microsoft.com/office/drawing/2014/main" id="{57982A6A-6F31-4739-B902-A4523CC7534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6527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8CB7AC63-9E4F-4755-9116-98129FB24EC7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Lige forbindelse 28">
            <a:extLst>
              <a:ext uri="{FF2B5EF4-FFF2-40B4-BE49-F238E27FC236}">
                <a16:creationId xmlns:a16="http://schemas.microsoft.com/office/drawing/2014/main" id="{0106DD9C-F233-4A17-B5C4-3B38B2416376}"/>
              </a:ext>
            </a:extLst>
          </p:cNvPr>
          <p:cNvCxnSpPr>
            <a:cxnSpLocks/>
          </p:cNvCxnSpPr>
          <p:nvPr userDrawn="1"/>
        </p:nvCxnSpPr>
        <p:spPr>
          <a:xfrm>
            <a:off x="1296806" y="-8238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4">
            <a:extLst>
              <a:ext uri="{FF2B5EF4-FFF2-40B4-BE49-F238E27FC236}">
                <a16:creationId xmlns:a16="http://schemas.microsoft.com/office/drawing/2014/main" id="{3AB0B382-8DA8-48DE-9CAE-39AE9BD6A57A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56F925C-9B0C-4F94-A2CB-B75B9D21CDED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47" name="Lige forbindelse 35">
            <a:extLst>
              <a:ext uri="{FF2B5EF4-FFF2-40B4-BE49-F238E27FC236}">
                <a16:creationId xmlns:a16="http://schemas.microsoft.com/office/drawing/2014/main" id="{A93ACE54-F08A-44BD-8B2B-94A39DFC438B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Lige forbindelse 37">
            <a:extLst>
              <a:ext uri="{FF2B5EF4-FFF2-40B4-BE49-F238E27FC236}">
                <a16:creationId xmlns:a16="http://schemas.microsoft.com/office/drawing/2014/main" id="{2BBA8E0B-125D-43E3-82BB-337548C4B7AB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ktangel 32">
            <a:extLst>
              <a:ext uri="{FF2B5EF4-FFF2-40B4-BE49-F238E27FC236}">
                <a16:creationId xmlns:a16="http://schemas.microsoft.com/office/drawing/2014/main" id="{C9912D0E-53B3-4256-9F7F-69DFA31A23C3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3.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STRATEGIC FOUNDATION</a:t>
            </a:r>
          </a:p>
        </p:txBody>
      </p:sp>
    </p:spTree>
    <p:extLst>
      <p:ext uri="{BB962C8B-B14F-4D97-AF65-F5344CB8AC3E}">
        <p14:creationId xmlns:p14="http://schemas.microsoft.com/office/powerpoint/2010/main" val="3074810683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1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8" name="Rectangle 14">
            <a:extLst>
              <a:ext uri="{FF2B5EF4-FFF2-40B4-BE49-F238E27FC236}">
                <a16:creationId xmlns:a16="http://schemas.microsoft.com/office/drawing/2014/main" id="{F2C78CD4-DB76-45AD-BF1A-ECB23332653C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458A459-504B-438D-B8C7-B16B4752ADCD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Grafik 37" descr="Værktøjer med massiv udfyldning">
            <a:extLst>
              <a:ext uri="{FF2B5EF4-FFF2-40B4-BE49-F238E27FC236}">
                <a16:creationId xmlns:a16="http://schemas.microsoft.com/office/drawing/2014/main" id="{4F72B162-6CEB-42E7-A217-D2D77E8FBA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sp>
        <p:nvSpPr>
          <p:cNvPr id="42" name="Rectangle 14">
            <a:extLst>
              <a:ext uri="{FF2B5EF4-FFF2-40B4-BE49-F238E27FC236}">
                <a16:creationId xmlns:a16="http://schemas.microsoft.com/office/drawing/2014/main" id="{1A433057-15B9-455A-849D-437B4440125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14">
            <a:extLst>
              <a:ext uri="{FF2B5EF4-FFF2-40B4-BE49-F238E27FC236}">
                <a16:creationId xmlns:a16="http://schemas.microsoft.com/office/drawing/2014/main" id="{7B9401BB-9F42-4D0E-A7A8-D6939DB35BA6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ktangel 32">
            <a:extLst>
              <a:ext uri="{FF2B5EF4-FFF2-40B4-BE49-F238E27FC236}">
                <a16:creationId xmlns:a16="http://schemas.microsoft.com/office/drawing/2014/main" id="{DF5C4143-CA8D-4AF4-A32C-BED64B574D7A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5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2FD2113-049E-49E4-B66F-38C6EE69CFE8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53" name="Lige forbindelse 35">
            <a:extLst>
              <a:ext uri="{FF2B5EF4-FFF2-40B4-BE49-F238E27FC236}">
                <a16:creationId xmlns:a16="http://schemas.microsoft.com/office/drawing/2014/main" id="{C5F5D7A5-3FF8-49F0-BFE7-716222C97837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Lige forbindelse 37">
            <a:extLst>
              <a:ext uri="{FF2B5EF4-FFF2-40B4-BE49-F238E27FC236}">
                <a16:creationId xmlns:a16="http://schemas.microsoft.com/office/drawing/2014/main" id="{78AA55FE-81BF-4FF3-9FC6-CBD52DBCA9C0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019472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3-whiteback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76" name="Rectangle 14">
            <a:extLst>
              <a:ext uri="{FF2B5EF4-FFF2-40B4-BE49-F238E27FC236}">
                <a16:creationId xmlns:a16="http://schemas.microsoft.com/office/drawing/2014/main" id="{5A3277BA-AFBF-4C0A-BB6A-B89E10AEA775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E718B47D-8BF7-4289-B20D-DF6F2297609A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" name="Grafik 37" descr="Værktøjer med massiv udfyldning">
            <a:extLst>
              <a:ext uri="{FF2B5EF4-FFF2-40B4-BE49-F238E27FC236}">
                <a16:creationId xmlns:a16="http://schemas.microsoft.com/office/drawing/2014/main" id="{22783F90-4781-46F4-B726-DD320BCC32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88942" y="92135"/>
            <a:ext cx="341929" cy="341929"/>
          </a:xfrm>
          <a:prstGeom prst="rect">
            <a:avLst/>
          </a:prstGeom>
        </p:spPr>
      </p:pic>
      <p:sp>
        <p:nvSpPr>
          <p:cNvPr id="90" name="Rectangle 14">
            <a:extLst>
              <a:ext uri="{FF2B5EF4-FFF2-40B4-BE49-F238E27FC236}">
                <a16:creationId xmlns:a16="http://schemas.microsoft.com/office/drawing/2014/main" id="{298E8BEE-481E-411C-9A90-60B327077CAC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14">
            <a:extLst>
              <a:ext uri="{FF2B5EF4-FFF2-40B4-BE49-F238E27FC236}">
                <a16:creationId xmlns:a16="http://schemas.microsoft.com/office/drawing/2014/main" id="{20D20876-D1AE-488A-A0E9-799867EC1A2D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" name="Grafik 23" descr="Værktøjer med massiv udfyldning">
            <a:extLst>
              <a:ext uri="{FF2B5EF4-FFF2-40B4-BE49-F238E27FC236}">
                <a16:creationId xmlns:a16="http://schemas.microsoft.com/office/drawing/2014/main" id="{DD866798-1F24-40F7-A124-B6ABC4FCC8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03432" y="78430"/>
            <a:ext cx="341929" cy="341929"/>
          </a:xfrm>
          <a:prstGeom prst="rect">
            <a:avLst/>
          </a:prstGeom>
        </p:spPr>
      </p:pic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0C7B87B-267D-4DCD-8E95-DFDF55727B03}"/>
              </a:ext>
            </a:extLst>
          </p:cNvPr>
          <p:cNvSpPr txBox="1"/>
          <p:nvPr userDrawn="1"/>
        </p:nvSpPr>
        <p:spPr>
          <a:xfrm>
            <a:off x="353841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4" name="Lige forbindelse 35">
            <a:extLst>
              <a:ext uri="{FF2B5EF4-FFF2-40B4-BE49-F238E27FC236}">
                <a16:creationId xmlns:a16="http://schemas.microsoft.com/office/drawing/2014/main" id="{D8D08F0E-9FFE-4412-A82E-639DF60B7AE6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Lige forbindelse 37">
            <a:extLst>
              <a:ext uri="{FF2B5EF4-FFF2-40B4-BE49-F238E27FC236}">
                <a16:creationId xmlns:a16="http://schemas.microsoft.com/office/drawing/2014/main" id="{35D40488-449E-4A1C-B3EC-A162EBCB00A4}"/>
              </a:ext>
            </a:extLst>
          </p:cNvPr>
          <p:cNvCxnSpPr>
            <a:cxnSpLocks/>
          </p:cNvCxnSpPr>
          <p:nvPr userDrawn="1"/>
        </p:nvCxnSpPr>
        <p:spPr>
          <a:xfrm>
            <a:off x="6111819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1ADFFA3D-5E2B-9E43-B26A-E30695EA8A8D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5" descr="Icon&#10;&#10;Description automatically generated">
            <a:extLst>
              <a:ext uri="{FF2B5EF4-FFF2-40B4-BE49-F238E27FC236}">
                <a16:creationId xmlns:a16="http://schemas.microsoft.com/office/drawing/2014/main" id="{9F7074CD-3E98-1847-8DFA-37B12BD95B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6" name="Rektangel 32">
            <a:extLst>
              <a:ext uri="{FF2B5EF4-FFF2-40B4-BE49-F238E27FC236}">
                <a16:creationId xmlns:a16="http://schemas.microsoft.com/office/drawing/2014/main" id="{6F8FCB35-7096-4E55-924C-CE2DF257AE37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3.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STRATEGIC FOUNDATION</a:t>
            </a:r>
          </a:p>
        </p:txBody>
      </p:sp>
    </p:spTree>
    <p:extLst>
      <p:ext uri="{BB962C8B-B14F-4D97-AF65-F5344CB8AC3E}">
        <p14:creationId xmlns:p14="http://schemas.microsoft.com/office/powerpoint/2010/main" val="2485472394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whiteback-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6" name="AutoShape 2">
            <a:extLst>
              <a:ext uri="{FF2B5EF4-FFF2-40B4-BE49-F238E27FC236}">
                <a16:creationId xmlns:a16="http://schemas.microsoft.com/office/drawing/2014/main" id="{4A0B2B0A-B47B-4A61-8E88-C2C253A78EE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8414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220C0E88-0E6D-4337-9303-2C473CD5134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4452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83E9118E-B138-44C6-B5D8-91EB0E0065C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10489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6F4381FC-A6C7-4103-B3D1-543EAA9840F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6527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6330038D-5514-4932-93A4-CB07AB1853F1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C4DA2DFF-BDC0-4EA1-BF93-E43CAD4595CF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Grafik 37" descr="Værktøjer med massiv udfyldning">
            <a:extLst>
              <a:ext uri="{FF2B5EF4-FFF2-40B4-BE49-F238E27FC236}">
                <a16:creationId xmlns:a16="http://schemas.microsoft.com/office/drawing/2014/main" id="{7625DD9F-227E-406F-872D-5980436B63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61" name="AutoShape 2">
            <a:extLst>
              <a:ext uri="{FF2B5EF4-FFF2-40B4-BE49-F238E27FC236}">
                <a16:creationId xmlns:a16="http://schemas.microsoft.com/office/drawing/2014/main" id="{70736CF6-7B74-4BD7-8509-3364A34B9A6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8414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2" name="AutoShape 3">
            <a:extLst>
              <a:ext uri="{FF2B5EF4-FFF2-40B4-BE49-F238E27FC236}">
                <a16:creationId xmlns:a16="http://schemas.microsoft.com/office/drawing/2014/main" id="{B723DC9E-7933-4BB9-9B9E-A3CCCE2DD49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4452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3" name="AutoShape 4">
            <a:extLst>
              <a:ext uri="{FF2B5EF4-FFF2-40B4-BE49-F238E27FC236}">
                <a16:creationId xmlns:a16="http://schemas.microsoft.com/office/drawing/2014/main" id="{1655B491-58E3-40C7-81B8-74774E09711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10489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4" name="AutoShape 5">
            <a:extLst>
              <a:ext uri="{FF2B5EF4-FFF2-40B4-BE49-F238E27FC236}">
                <a16:creationId xmlns:a16="http://schemas.microsoft.com/office/drawing/2014/main" id="{77AAEEFB-E34D-4B59-9A20-37B752D71A4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6527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5" name="Rectangle 14">
            <a:extLst>
              <a:ext uri="{FF2B5EF4-FFF2-40B4-BE49-F238E27FC236}">
                <a16:creationId xmlns:a16="http://schemas.microsoft.com/office/drawing/2014/main" id="{49D80B89-DD99-408A-8791-56B7A086CF0E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14">
            <a:extLst>
              <a:ext uri="{FF2B5EF4-FFF2-40B4-BE49-F238E27FC236}">
                <a16:creationId xmlns:a16="http://schemas.microsoft.com/office/drawing/2014/main" id="{8300B8F2-065C-41BA-BE8D-040E2318EFE1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Grafik 26" descr="Knappenål med massiv udfyldning">
            <a:extLst>
              <a:ext uri="{FF2B5EF4-FFF2-40B4-BE49-F238E27FC236}">
                <a16:creationId xmlns:a16="http://schemas.microsoft.com/office/drawing/2014/main" id="{5A5F842B-54DC-4837-B793-19AFE6FF7D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552484" y="64816"/>
            <a:ext cx="385899" cy="385899"/>
          </a:xfrm>
          <a:prstGeom prst="rect">
            <a:avLst/>
          </a:prstGeom>
        </p:spPr>
      </p:pic>
      <p:sp>
        <p:nvSpPr>
          <p:cNvPr id="34" name="Rektangel 32">
            <a:extLst>
              <a:ext uri="{FF2B5EF4-FFF2-40B4-BE49-F238E27FC236}">
                <a16:creationId xmlns:a16="http://schemas.microsoft.com/office/drawing/2014/main" id="{9388519C-5D0D-472C-A82D-ADE59FCC6284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192D25D-237C-423A-9D7E-B09B6CE79FBE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268E584D-0F98-464D-A4F2-FEAEA1070BB8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ge forbindelse 37">
            <a:extLst>
              <a:ext uri="{FF2B5EF4-FFF2-40B4-BE49-F238E27FC236}">
                <a16:creationId xmlns:a16="http://schemas.microsoft.com/office/drawing/2014/main" id="{B9D2E11F-5DD2-4F2C-AE13-0A5C70F93D21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9360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BCM.DK TOOLS TEMPLAT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10" name="Picture 3" descr="Icon&#10;&#10;Description automatically generated">
            <a:extLst>
              <a:ext uri="{FF2B5EF4-FFF2-40B4-BE49-F238E27FC236}">
                <a16:creationId xmlns:a16="http://schemas.microsoft.com/office/drawing/2014/main" id="{DCB8F9B7-02D2-D546-8689-1F84A02356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8748" y="6144768"/>
            <a:ext cx="414269" cy="414269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62A7CAD5-DA09-1549-82A1-8E131D86069F}"/>
              </a:ext>
            </a:extLst>
          </p:cNvPr>
          <p:cNvSpPr txBox="1"/>
          <p:nvPr userDrawn="1"/>
        </p:nvSpPr>
        <p:spPr>
          <a:xfrm>
            <a:off x="236472" y="6603024"/>
            <a:ext cx="10329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This work is licensed under the Creative Commons Attribution-Non Commercial-Share Alike that allows changes to be made to the model non-commercially, as long as credit is given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2123383040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1-colour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24" name="Rectangle 14">
            <a:extLst>
              <a:ext uri="{FF2B5EF4-FFF2-40B4-BE49-F238E27FC236}">
                <a16:creationId xmlns:a16="http://schemas.microsoft.com/office/drawing/2014/main" id="{57CD5879-8209-4180-A045-A1176862A6EF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14">
            <a:extLst>
              <a:ext uri="{FF2B5EF4-FFF2-40B4-BE49-F238E27FC236}">
                <a16:creationId xmlns:a16="http://schemas.microsoft.com/office/drawing/2014/main" id="{DF4D444D-691B-45E1-ABF3-17B26ED53962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Grafik 37" descr="Værktøjer med massiv udfyldning">
            <a:extLst>
              <a:ext uri="{FF2B5EF4-FFF2-40B4-BE49-F238E27FC236}">
                <a16:creationId xmlns:a16="http://schemas.microsoft.com/office/drawing/2014/main" id="{B93C10BB-F8C6-4AE6-A786-6AE34D28EE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56" name="Rectangle 14">
            <a:extLst>
              <a:ext uri="{FF2B5EF4-FFF2-40B4-BE49-F238E27FC236}">
                <a16:creationId xmlns:a16="http://schemas.microsoft.com/office/drawing/2014/main" id="{B89489B5-4569-4080-8373-E268FA4FDE47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14">
            <a:extLst>
              <a:ext uri="{FF2B5EF4-FFF2-40B4-BE49-F238E27FC236}">
                <a16:creationId xmlns:a16="http://schemas.microsoft.com/office/drawing/2014/main" id="{523ADFBD-EDB3-413C-A60E-AF544004EAED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ktangel 32">
            <a:extLst>
              <a:ext uri="{FF2B5EF4-FFF2-40B4-BE49-F238E27FC236}">
                <a16:creationId xmlns:a16="http://schemas.microsoft.com/office/drawing/2014/main" id="{D20CDC94-D7AA-43A6-826E-3D64A7852859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2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E8F28F8-E4F4-4F63-A821-6111213FE6B2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27" name="Lige forbindelse 35">
            <a:extLst>
              <a:ext uri="{FF2B5EF4-FFF2-40B4-BE49-F238E27FC236}">
                <a16:creationId xmlns:a16="http://schemas.microsoft.com/office/drawing/2014/main" id="{8BF2EC4A-08C4-4F5B-B650-3EA29F41F89B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37">
            <a:extLst>
              <a:ext uri="{FF2B5EF4-FFF2-40B4-BE49-F238E27FC236}">
                <a16:creationId xmlns:a16="http://schemas.microsoft.com/office/drawing/2014/main" id="{2F133855-8E8C-43E4-84DB-CBFBBE902B2E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542405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3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69" name="Rectangle 14">
            <a:extLst>
              <a:ext uri="{FF2B5EF4-FFF2-40B4-BE49-F238E27FC236}">
                <a16:creationId xmlns:a16="http://schemas.microsoft.com/office/drawing/2014/main" id="{9F1BAB4B-1B9F-4126-B3E4-F9D3367C18A6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14">
            <a:extLst>
              <a:ext uri="{FF2B5EF4-FFF2-40B4-BE49-F238E27FC236}">
                <a16:creationId xmlns:a16="http://schemas.microsoft.com/office/drawing/2014/main" id="{9AD3F948-6622-4A1C-AE22-F2D835566F6B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Grafik 37" descr="Værktøjer med massiv udfyldning">
            <a:extLst>
              <a:ext uri="{FF2B5EF4-FFF2-40B4-BE49-F238E27FC236}">
                <a16:creationId xmlns:a16="http://schemas.microsoft.com/office/drawing/2014/main" id="{2D4584D8-6DE3-4366-9E9E-52AA885FA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79" name="Rectangle 14">
            <a:extLst>
              <a:ext uri="{FF2B5EF4-FFF2-40B4-BE49-F238E27FC236}">
                <a16:creationId xmlns:a16="http://schemas.microsoft.com/office/drawing/2014/main" id="{05C3ADF2-7762-40DD-B6E7-31EC5B25A202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14">
            <a:extLst>
              <a:ext uri="{FF2B5EF4-FFF2-40B4-BE49-F238E27FC236}">
                <a16:creationId xmlns:a16="http://schemas.microsoft.com/office/drawing/2014/main" id="{0C6CB14D-54B2-4447-8839-BAE379892431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D08E4DE-3334-44FB-805C-F44BA36023F0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1" name="Lige forbindelse 35">
            <a:extLst>
              <a:ext uri="{FF2B5EF4-FFF2-40B4-BE49-F238E27FC236}">
                <a16:creationId xmlns:a16="http://schemas.microsoft.com/office/drawing/2014/main" id="{914C52AD-D4B1-462C-B5CC-934AF6047E11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7">
            <a:extLst>
              <a:ext uri="{FF2B5EF4-FFF2-40B4-BE49-F238E27FC236}">
                <a16:creationId xmlns:a16="http://schemas.microsoft.com/office/drawing/2014/main" id="{3C12F2B6-9B0D-48D2-909D-F037E953F642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 32">
            <a:extLst>
              <a:ext uri="{FF2B5EF4-FFF2-40B4-BE49-F238E27FC236}">
                <a16:creationId xmlns:a16="http://schemas.microsoft.com/office/drawing/2014/main" id="{DADD3399-B90F-41A0-94A3-CFCD8865F416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3.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STRATEGIC FOUNDATION</a:t>
            </a:r>
          </a:p>
        </p:txBody>
      </p:sp>
    </p:spTree>
    <p:extLst>
      <p:ext uri="{BB962C8B-B14F-4D97-AF65-F5344CB8AC3E}">
        <p14:creationId xmlns:p14="http://schemas.microsoft.com/office/powerpoint/2010/main" val="4290057562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70" name="Rectangle 14">
            <a:extLst>
              <a:ext uri="{FF2B5EF4-FFF2-40B4-BE49-F238E27FC236}">
                <a16:creationId xmlns:a16="http://schemas.microsoft.com/office/drawing/2014/main" id="{2F48D126-DBEE-4441-93DA-89F3E807717D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14">
            <a:extLst>
              <a:ext uri="{FF2B5EF4-FFF2-40B4-BE49-F238E27FC236}">
                <a16:creationId xmlns:a16="http://schemas.microsoft.com/office/drawing/2014/main" id="{9105661C-F4DE-429E-8211-3BF5C36D6119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8" name="Grafik 37" descr="Værktøjer med massiv udfyldning">
            <a:extLst>
              <a:ext uri="{FF2B5EF4-FFF2-40B4-BE49-F238E27FC236}">
                <a16:creationId xmlns:a16="http://schemas.microsoft.com/office/drawing/2014/main" id="{DC1151AD-7F78-4408-A7D2-C1724CD4DA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80" name="Rectangle 14">
            <a:extLst>
              <a:ext uri="{FF2B5EF4-FFF2-40B4-BE49-F238E27FC236}">
                <a16:creationId xmlns:a16="http://schemas.microsoft.com/office/drawing/2014/main" id="{92FCB69D-BE8C-4DC2-AA14-EAA2A1368D0E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14">
            <a:extLst>
              <a:ext uri="{FF2B5EF4-FFF2-40B4-BE49-F238E27FC236}">
                <a16:creationId xmlns:a16="http://schemas.microsoft.com/office/drawing/2014/main" id="{C15A2B1D-54E1-454F-B1B3-26BA7E390202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9" name="Grafik 26" descr="Knappenål med massiv udfyldning">
            <a:extLst>
              <a:ext uri="{FF2B5EF4-FFF2-40B4-BE49-F238E27FC236}">
                <a16:creationId xmlns:a16="http://schemas.microsoft.com/office/drawing/2014/main" id="{65D3BF09-E8DF-4E6D-BD95-0B41C02E71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552484" y="64816"/>
            <a:ext cx="385899" cy="385899"/>
          </a:xfrm>
          <a:prstGeom prst="rect">
            <a:avLst/>
          </a:prstGeom>
        </p:spPr>
      </p:pic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E68D665-4A5D-453C-ACC7-09DCE8CAF20C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1" name="Lige forbindelse 35">
            <a:extLst>
              <a:ext uri="{FF2B5EF4-FFF2-40B4-BE49-F238E27FC236}">
                <a16:creationId xmlns:a16="http://schemas.microsoft.com/office/drawing/2014/main" id="{1A0ED38F-2178-48B3-B2A5-419743BDA531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7">
            <a:extLst>
              <a:ext uri="{FF2B5EF4-FFF2-40B4-BE49-F238E27FC236}">
                <a16:creationId xmlns:a16="http://schemas.microsoft.com/office/drawing/2014/main" id="{65F9B9BE-2723-4D0B-B21A-10EDB5DCF7B7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32">
            <a:extLst>
              <a:ext uri="{FF2B5EF4-FFF2-40B4-BE49-F238E27FC236}">
                <a16:creationId xmlns:a16="http://schemas.microsoft.com/office/drawing/2014/main" id="{6AAD4F3B-2182-4A5F-A5D4-AE4ED9920956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3.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STRATEGIC FOUNDATION</a:t>
            </a:r>
          </a:p>
        </p:txBody>
      </p:sp>
    </p:spTree>
    <p:extLst>
      <p:ext uri="{BB962C8B-B14F-4D97-AF65-F5344CB8AC3E}">
        <p14:creationId xmlns:p14="http://schemas.microsoft.com/office/powerpoint/2010/main" val="435238940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eader-M1-Day1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D8C31887-40EF-4DF8-959F-3E704E87B014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10F0F0B9-0092-465C-81EE-B6BF72C96B8D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Grafik 37" descr="Værktøjer med massiv udfyldning">
            <a:extLst>
              <a:ext uri="{FF2B5EF4-FFF2-40B4-BE49-F238E27FC236}">
                <a16:creationId xmlns:a16="http://schemas.microsoft.com/office/drawing/2014/main" id="{9F60B969-F848-4D51-B8EA-3A0FAAE9AF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0329"/>
            <a:ext cx="341929" cy="341929"/>
          </a:xfrm>
          <a:prstGeom prst="rect">
            <a:avLst/>
          </a:prstGeom>
        </p:spPr>
      </p:pic>
      <p:sp>
        <p:nvSpPr>
          <p:cNvPr id="40" name="Rectangle 14">
            <a:extLst>
              <a:ext uri="{FF2B5EF4-FFF2-40B4-BE49-F238E27FC236}">
                <a16:creationId xmlns:a16="http://schemas.microsoft.com/office/drawing/2014/main" id="{3F8E834F-D2D8-438E-9720-90FD097B768D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209EE13E-4775-4D20-A00A-C1EEF3A4AD17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Grafik 29" descr="Værktøjer med massiv udfyldning">
            <a:extLst>
              <a:ext uri="{FF2B5EF4-FFF2-40B4-BE49-F238E27FC236}">
                <a16:creationId xmlns:a16="http://schemas.microsoft.com/office/drawing/2014/main" id="{C97AA8C7-A65D-4597-BA67-C6FC4EBB4C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0312" y="94676"/>
            <a:ext cx="341929" cy="341929"/>
          </a:xfrm>
          <a:prstGeom prst="rect">
            <a:avLst/>
          </a:prstGeom>
        </p:spPr>
      </p:pic>
      <p:sp>
        <p:nvSpPr>
          <p:cNvPr id="4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36B9C5B-611C-4D0B-82F9-428885AC3FCF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51" name="Lige forbindelse 35">
            <a:extLst>
              <a:ext uri="{FF2B5EF4-FFF2-40B4-BE49-F238E27FC236}">
                <a16:creationId xmlns:a16="http://schemas.microsoft.com/office/drawing/2014/main" id="{6ABB46DC-8C51-4631-9226-5C4821859F54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ge forbindelse 37">
            <a:extLst>
              <a:ext uri="{FF2B5EF4-FFF2-40B4-BE49-F238E27FC236}">
                <a16:creationId xmlns:a16="http://schemas.microsoft.com/office/drawing/2014/main" id="{E035D7CF-FDFA-4082-9976-6834F1F0D1D4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5" descr="Icon&#10;&#10;Description automatically generated">
            <a:extLst>
              <a:ext uri="{FF2B5EF4-FFF2-40B4-BE49-F238E27FC236}">
                <a16:creationId xmlns:a16="http://schemas.microsoft.com/office/drawing/2014/main" id="{D7CD0D45-30FE-DA4C-9DB3-573CEB2D17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3" y="5955057"/>
            <a:ext cx="628387" cy="628387"/>
          </a:xfrm>
          <a:prstGeom prst="rect">
            <a:avLst/>
          </a:prstGeom>
        </p:spPr>
      </p:pic>
      <p:sp>
        <p:nvSpPr>
          <p:cNvPr id="18" name="Rektangel 32">
            <a:extLst>
              <a:ext uri="{FF2B5EF4-FFF2-40B4-BE49-F238E27FC236}">
                <a16:creationId xmlns:a16="http://schemas.microsoft.com/office/drawing/2014/main" id="{82E0BE7B-5412-413C-A456-CC279F2257D3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3.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STRATEGIC FOUNDATION</a:t>
            </a:r>
          </a:p>
        </p:txBody>
      </p:sp>
    </p:spTree>
    <p:extLst>
      <p:ext uri="{BB962C8B-B14F-4D97-AF65-F5344CB8AC3E}">
        <p14:creationId xmlns:p14="http://schemas.microsoft.com/office/powerpoint/2010/main" val="318083844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042AFB2-FA84-4989-93E8-2807E25DB2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A58F95EC-0BC1-CA48-B55B-2FAB86312728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E037E20C-0C1E-0E44-A250-8E02520A507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70" name="Rectangle 14">
            <a:extLst>
              <a:ext uri="{FF2B5EF4-FFF2-40B4-BE49-F238E27FC236}">
                <a16:creationId xmlns:a16="http://schemas.microsoft.com/office/drawing/2014/main" id="{E5DA1194-2694-41DD-B560-0A58017F814A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14">
            <a:extLst>
              <a:ext uri="{FF2B5EF4-FFF2-40B4-BE49-F238E27FC236}">
                <a16:creationId xmlns:a16="http://schemas.microsoft.com/office/drawing/2014/main" id="{7210662A-613B-452E-8A73-69AC0E99CFB7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8" name="Grafik 37" descr="Værktøjer med massiv udfyldning">
            <a:extLst>
              <a:ext uri="{FF2B5EF4-FFF2-40B4-BE49-F238E27FC236}">
                <a16:creationId xmlns:a16="http://schemas.microsoft.com/office/drawing/2014/main" id="{C9D950FA-0B63-4DB1-AA1A-80B8CB069D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0329"/>
            <a:ext cx="341929" cy="341929"/>
          </a:xfrm>
          <a:prstGeom prst="rect">
            <a:avLst/>
          </a:prstGeom>
        </p:spPr>
      </p:pic>
      <p:sp>
        <p:nvSpPr>
          <p:cNvPr id="80" name="Rectangle 14">
            <a:extLst>
              <a:ext uri="{FF2B5EF4-FFF2-40B4-BE49-F238E27FC236}">
                <a16:creationId xmlns:a16="http://schemas.microsoft.com/office/drawing/2014/main" id="{F8325BEE-EDE7-436C-8703-0B05152A7B7F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14">
            <a:extLst>
              <a:ext uri="{FF2B5EF4-FFF2-40B4-BE49-F238E27FC236}">
                <a16:creationId xmlns:a16="http://schemas.microsoft.com/office/drawing/2014/main" id="{516BC361-9F9B-4531-BE5E-47E7EE548BA1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509DBF0-565D-4021-B8FD-5264FB31D51F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1" name="Lige forbindelse 35">
            <a:extLst>
              <a:ext uri="{FF2B5EF4-FFF2-40B4-BE49-F238E27FC236}">
                <a16:creationId xmlns:a16="http://schemas.microsoft.com/office/drawing/2014/main" id="{C5793290-06FE-4375-969B-2B1DFDB16D99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7">
            <a:extLst>
              <a:ext uri="{FF2B5EF4-FFF2-40B4-BE49-F238E27FC236}">
                <a16:creationId xmlns:a16="http://schemas.microsoft.com/office/drawing/2014/main" id="{08F78539-C3BF-4959-9447-C8FE123954E7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5" descr="Icon&#10;&#10;Description automatically generated">
            <a:extLst>
              <a:ext uri="{FF2B5EF4-FFF2-40B4-BE49-F238E27FC236}">
                <a16:creationId xmlns:a16="http://schemas.microsoft.com/office/drawing/2014/main" id="{95AADC0F-BA34-C44A-AA47-83489699B1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118" y="5924955"/>
            <a:ext cx="628387" cy="628387"/>
          </a:xfrm>
          <a:prstGeom prst="rect">
            <a:avLst/>
          </a:prstGeom>
        </p:spPr>
      </p:pic>
      <p:sp>
        <p:nvSpPr>
          <p:cNvPr id="18" name="Rektangel 32">
            <a:extLst>
              <a:ext uri="{FF2B5EF4-FFF2-40B4-BE49-F238E27FC236}">
                <a16:creationId xmlns:a16="http://schemas.microsoft.com/office/drawing/2014/main" id="{DD1DE84F-330A-4596-ACD0-1D1B78EF036A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3.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STRATEGIC FOUNDATION</a:t>
            </a:r>
          </a:p>
        </p:txBody>
      </p:sp>
    </p:spTree>
    <p:extLst>
      <p:ext uri="{BB962C8B-B14F-4D97-AF65-F5344CB8AC3E}">
        <p14:creationId xmlns:p14="http://schemas.microsoft.com/office/powerpoint/2010/main" val="1045276789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3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E354BA-8E23-430D-8C6E-11C6D14D016D}"/>
              </a:ext>
            </a:extLst>
          </p:cNvPr>
          <p:cNvSpPr/>
          <p:nvPr userDrawn="1"/>
        </p:nvSpPr>
        <p:spPr>
          <a:xfrm>
            <a:off x="532660" y="470517"/>
            <a:ext cx="10955045" cy="5734974"/>
          </a:xfrm>
          <a:prstGeom prst="rect">
            <a:avLst/>
          </a:prstGeom>
          <a:solidFill>
            <a:srgbClr val="D776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500"/>
              <a:t>Day  3 templates.2</a:t>
            </a:r>
            <a:endParaRPr lang="LID4096" sz="11500"/>
          </a:p>
        </p:txBody>
      </p:sp>
    </p:spTree>
    <p:extLst>
      <p:ext uri="{BB962C8B-B14F-4D97-AF65-F5344CB8AC3E}">
        <p14:creationId xmlns:p14="http://schemas.microsoft.com/office/powerpoint/2010/main" val="3259220940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3-TOOL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5" descr="Icon&#10;&#10;Description automatically generated">
            <a:extLst>
              <a:ext uri="{FF2B5EF4-FFF2-40B4-BE49-F238E27FC236}">
                <a16:creationId xmlns:a16="http://schemas.microsoft.com/office/drawing/2014/main" id="{633EA1C0-C9D8-C94E-B88F-2F7308142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5" name="Billede 11">
            <a:extLst>
              <a:ext uri="{FF2B5EF4-FFF2-40B4-BE49-F238E27FC236}">
                <a16:creationId xmlns:a16="http://schemas.microsoft.com/office/drawing/2014/main" id="{ED5D94F6-2948-9E46-820F-1CC067619B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0" name="Rectangle 14">
            <a:extLst>
              <a:ext uri="{FF2B5EF4-FFF2-40B4-BE49-F238E27FC236}">
                <a16:creationId xmlns:a16="http://schemas.microsoft.com/office/drawing/2014/main" id="{898BF77F-28F5-E84E-B271-1EE8C2E8E6C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0951519C-F1A5-3F43-9A5C-4CD94A7424F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Grafik 37" descr="Værktøjer med massiv udfyldning">
            <a:extLst>
              <a:ext uri="{FF2B5EF4-FFF2-40B4-BE49-F238E27FC236}">
                <a16:creationId xmlns:a16="http://schemas.microsoft.com/office/drawing/2014/main" id="{3AB4F544-7B63-BB49-8EF3-3A2271174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pic>
        <p:nvPicPr>
          <p:cNvPr id="18" name="Picture 15" descr="Icon&#10;&#10;Description automatically generated">
            <a:extLst>
              <a:ext uri="{FF2B5EF4-FFF2-40B4-BE49-F238E27FC236}">
                <a16:creationId xmlns:a16="http://schemas.microsoft.com/office/drawing/2014/main" id="{2109D29A-A08B-4CFC-B186-406E22D86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0C22AC1B-7D6D-43F0-B65F-4ACEF34B1C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40" name="Rectangle 14">
            <a:extLst>
              <a:ext uri="{FF2B5EF4-FFF2-40B4-BE49-F238E27FC236}">
                <a16:creationId xmlns:a16="http://schemas.microsoft.com/office/drawing/2014/main" id="{8CB7AC63-9E4F-4755-9116-98129FB24EC7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3AB0B382-8DA8-48DE-9CAE-39AE9BD6A57A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fik 36" descr="Værktøjer med massiv udfyldning">
            <a:extLst>
              <a:ext uri="{FF2B5EF4-FFF2-40B4-BE49-F238E27FC236}">
                <a16:creationId xmlns:a16="http://schemas.microsoft.com/office/drawing/2014/main" id="{3B5E7A0F-AFD4-4AF9-9248-54BD2B7556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sp>
        <p:nvSpPr>
          <p:cNvPr id="50" name="Rektangel 32">
            <a:extLst>
              <a:ext uri="{FF2B5EF4-FFF2-40B4-BE49-F238E27FC236}">
                <a16:creationId xmlns:a16="http://schemas.microsoft.com/office/drawing/2014/main" id="{A1EBD0AD-3D09-402D-9B0E-36111C13C660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52" name="Lige forbindelse 35">
            <a:extLst>
              <a:ext uri="{FF2B5EF4-FFF2-40B4-BE49-F238E27FC236}">
                <a16:creationId xmlns:a16="http://schemas.microsoft.com/office/drawing/2014/main" id="{D7B31F43-F5B7-45CC-9914-49CBA082EC63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477843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3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5" descr="Icon&#10;&#10;Description automatically generated">
            <a:extLst>
              <a:ext uri="{FF2B5EF4-FFF2-40B4-BE49-F238E27FC236}">
                <a16:creationId xmlns:a16="http://schemas.microsoft.com/office/drawing/2014/main" id="{633EA1C0-C9D8-C94E-B88F-2F7308142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5" name="Billede 11">
            <a:extLst>
              <a:ext uri="{FF2B5EF4-FFF2-40B4-BE49-F238E27FC236}">
                <a16:creationId xmlns:a16="http://schemas.microsoft.com/office/drawing/2014/main" id="{ED5D94F6-2948-9E46-820F-1CC067619B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6" name="AutoShape 2">
            <a:extLst>
              <a:ext uri="{FF2B5EF4-FFF2-40B4-BE49-F238E27FC236}">
                <a16:creationId xmlns:a16="http://schemas.microsoft.com/office/drawing/2014/main" id="{9957F8F7-2CEB-ED40-A8F1-9E033E4EFE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4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" name="AutoShape 3">
            <a:extLst>
              <a:ext uri="{FF2B5EF4-FFF2-40B4-BE49-F238E27FC236}">
                <a16:creationId xmlns:a16="http://schemas.microsoft.com/office/drawing/2014/main" id="{C81A7940-F387-104B-954E-F6241315BC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AutoShape 4">
            <a:extLst>
              <a:ext uri="{FF2B5EF4-FFF2-40B4-BE49-F238E27FC236}">
                <a16:creationId xmlns:a16="http://schemas.microsoft.com/office/drawing/2014/main" id="{B84E4F2B-0D6D-5540-84E2-682E732A06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489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AutoShape 5">
            <a:extLst>
              <a:ext uri="{FF2B5EF4-FFF2-40B4-BE49-F238E27FC236}">
                <a16:creationId xmlns:a16="http://schemas.microsoft.com/office/drawing/2014/main" id="{9AF760D8-41A6-9A44-93E3-5D69CEF0A8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527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898BF77F-28F5-E84E-B271-1EE8C2E8E6C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E7D24125-4682-B94C-8E71-BBF4BEE19D33}"/>
              </a:ext>
            </a:extLst>
          </p:cNvPr>
          <p:cNvCxnSpPr>
            <a:cxnSpLocks/>
          </p:cNvCxnSpPr>
          <p:nvPr/>
        </p:nvCxnSpPr>
        <p:spPr>
          <a:xfrm>
            <a:off x="1296806" y="-8238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4">
            <a:extLst>
              <a:ext uri="{FF2B5EF4-FFF2-40B4-BE49-F238E27FC236}">
                <a16:creationId xmlns:a16="http://schemas.microsoft.com/office/drawing/2014/main" id="{0951519C-F1A5-3F43-9A5C-4CD94A7424F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87D72087-4090-4C48-92B7-9C98A0CDC60C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40723F4F-E476-7848-9BD3-928CCCBFD152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ktangel 34">
            <a:extLst>
              <a:ext uri="{FF2B5EF4-FFF2-40B4-BE49-F238E27FC236}">
                <a16:creationId xmlns:a16="http://schemas.microsoft.com/office/drawing/2014/main" id="{EE6CA9AB-9852-FC49-90DA-73B22DC66CBF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6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C1C607D6-D9C6-4844-B8CD-18FA044F2C8A}"/>
              </a:ext>
            </a:extLst>
          </p:cNvPr>
          <p:cNvSpPr txBox="1"/>
          <p:nvPr/>
        </p:nvSpPr>
        <p:spPr>
          <a:xfrm>
            <a:off x="4681835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47AF49B2-D7B3-4E45-953F-F292C4552CAD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fik 37" descr="Værktøjer med massiv udfyldning">
            <a:extLst>
              <a:ext uri="{FF2B5EF4-FFF2-40B4-BE49-F238E27FC236}">
                <a16:creationId xmlns:a16="http://schemas.microsoft.com/office/drawing/2014/main" id="{3AB4F544-7B63-BB49-8EF3-3A2271174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1D1C4498-D285-0F49-9A9C-4FAC06EBE018}"/>
              </a:ext>
            </a:extLst>
          </p:cNvPr>
          <p:cNvCxnSpPr>
            <a:cxnSpLocks/>
          </p:cNvCxnSpPr>
          <p:nvPr/>
        </p:nvCxnSpPr>
        <p:spPr>
          <a:xfrm>
            <a:off x="7163547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5" descr="Icon&#10;&#10;Description automatically generated">
            <a:extLst>
              <a:ext uri="{FF2B5EF4-FFF2-40B4-BE49-F238E27FC236}">
                <a16:creationId xmlns:a16="http://schemas.microsoft.com/office/drawing/2014/main" id="{2109D29A-A08B-4CFC-B186-406E22D86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0C22AC1B-7D6D-43F0-B65F-4ACEF34B1C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0" name="AutoShape 2">
            <a:extLst>
              <a:ext uri="{FF2B5EF4-FFF2-40B4-BE49-F238E27FC236}">
                <a16:creationId xmlns:a16="http://schemas.microsoft.com/office/drawing/2014/main" id="{26DF2FB7-6E34-49BF-AEE0-1D0CB2F09F3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8414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88393FE8-C393-4B59-9377-E9AAC992951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4452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B51EA5E9-7618-4508-B97D-F67BF885963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10489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3" name="AutoShape 5">
            <a:extLst>
              <a:ext uri="{FF2B5EF4-FFF2-40B4-BE49-F238E27FC236}">
                <a16:creationId xmlns:a16="http://schemas.microsoft.com/office/drawing/2014/main" id="{57982A6A-6F31-4739-B902-A4523CC7534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6527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8CB7AC63-9E4F-4755-9116-98129FB24EC7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Lige forbindelse 28">
            <a:extLst>
              <a:ext uri="{FF2B5EF4-FFF2-40B4-BE49-F238E27FC236}">
                <a16:creationId xmlns:a16="http://schemas.microsoft.com/office/drawing/2014/main" id="{0106DD9C-F233-4A17-B5C4-3B38B2416376}"/>
              </a:ext>
            </a:extLst>
          </p:cNvPr>
          <p:cNvCxnSpPr>
            <a:cxnSpLocks/>
          </p:cNvCxnSpPr>
          <p:nvPr userDrawn="1"/>
        </p:nvCxnSpPr>
        <p:spPr>
          <a:xfrm>
            <a:off x="1296806" y="-8238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4">
            <a:extLst>
              <a:ext uri="{FF2B5EF4-FFF2-40B4-BE49-F238E27FC236}">
                <a16:creationId xmlns:a16="http://schemas.microsoft.com/office/drawing/2014/main" id="{3AB0B382-8DA8-48DE-9CAE-39AE9BD6A57A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Lige forbindelse 35">
            <a:extLst>
              <a:ext uri="{FF2B5EF4-FFF2-40B4-BE49-F238E27FC236}">
                <a16:creationId xmlns:a16="http://schemas.microsoft.com/office/drawing/2014/main" id="{A93ACE54-F08A-44BD-8B2B-94A39DFC438B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ktangel 32">
            <a:extLst>
              <a:ext uri="{FF2B5EF4-FFF2-40B4-BE49-F238E27FC236}">
                <a16:creationId xmlns:a16="http://schemas.microsoft.com/office/drawing/2014/main" id="{348B0CFA-5465-41EE-ABAD-03B60BAD5BFA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08466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8" name="Rectangle 14">
            <a:extLst>
              <a:ext uri="{FF2B5EF4-FFF2-40B4-BE49-F238E27FC236}">
                <a16:creationId xmlns:a16="http://schemas.microsoft.com/office/drawing/2014/main" id="{F2C78CD4-DB76-45AD-BF1A-ECB23332653C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458A459-504B-438D-B8C7-B16B4752ADCD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Grafik 37" descr="Værktøjer med massiv udfyldning">
            <a:extLst>
              <a:ext uri="{FF2B5EF4-FFF2-40B4-BE49-F238E27FC236}">
                <a16:creationId xmlns:a16="http://schemas.microsoft.com/office/drawing/2014/main" id="{4F72B162-6CEB-42E7-A217-D2D77E8FBA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sp>
        <p:nvSpPr>
          <p:cNvPr id="42" name="Rectangle 14">
            <a:extLst>
              <a:ext uri="{FF2B5EF4-FFF2-40B4-BE49-F238E27FC236}">
                <a16:creationId xmlns:a16="http://schemas.microsoft.com/office/drawing/2014/main" id="{1A433057-15B9-455A-849D-437B4440125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14">
            <a:extLst>
              <a:ext uri="{FF2B5EF4-FFF2-40B4-BE49-F238E27FC236}">
                <a16:creationId xmlns:a16="http://schemas.microsoft.com/office/drawing/2014/main" id="{7B9401BB-9F42-4D0E-A7A8-D6939DB35BA6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3" name="Lige forbindelse 35">
            <a:extLst>
              <a:ext uri="{FF2B5EF4-FFF2-40B4-BE49-F238E27FC236}">
                <a16:creationId xmlns:a16="http://schemas.microsoft.com/office/drawing/2014/main" id="{C5F5D7A5-3FF8-49F0-BFE7-716222C97837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32">
            <a:extLst>
              <a:ext uri="{FF2B5EF4-FFF2-40B4-BE49-F238E27FC236}">
                <a16:creationId xmlns:a16="http://schemas.microsoft.com/office/drawing/2014/main" id="{7899D8B3-53BF-4C32-9369-8B97F621C723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183197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76" name="Rectangle 14">
            <a:extLst>
              <a:ext uri="{FF2B5EF4-FFF2-40B4-BE49-F238E27FC236}">
                <a16:creationId xmlns:a16="http://schemas.microsoft.com/office/drawing/2014/main" id="{5A3277BA-AFBF-4C0A-BB6A-B89E10AEA775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E718B47D-8BF7-4289-B20D-DF6F2297609A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" name="Grafik 37" descr="Værktøjer med massiv udfyldning">
            <a:extLst>
              <a:ext uri="{FF2B5EF4-FFF2-40B4-BE49-F238E27FC236}">
                <a16:creationId xmlns:a16="http://schemas.microsoft.com/office/drawing/2014/main" id="{22783F90-4781-46F4-B726-DD320BCC32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35"/>
            <a:ext cx="341929" cy="341929"/>
          </a:xfrm>
          <a:prstGeom prst="rect">
            <a:avLst/>
          </a:prstGeom>
        </p:spPr>
      </p:pic>
      <p:sp>
        <p:nvSpPr>
          <p:cNvPr id="90" name="Rectangle 14">
            <a:extLst>
              <a:ext uri="{FF2B5EF4-FFF2-40B4-BE49-F238E27FC236}">
                <a16:creationId xmlns:a16="http://schemas.microsoft.com/office/drawing/2014/main" id="{298E8BEE-481E-411C-9A90-60B327077CAC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14">
            <a:extLst>
              <a:ext uri="{FF2B5EF4-FFF2-40B4-BE49-F238E27FC236}">
                <a16:creationId xmlns:a16="http://schemas.microsoft.com/office/drawing/2014/main" id="{20D20876-D1AE-488A-A0E9-799867EC1A2D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" name="Grafik 23" descr="Værktøjer med massiv udfyldning">
            <a:extLst>
              <a:ext uri="{FF2B5EF4-FFF2-40B4-BE49-F238E27FC236}">
                <a16:creationId xmlns:a16="http://schemas.microsoft.com/office/drawing/2014/main" id="{DD866798-1F24-40F7-A124-B6ABC4FCC8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03432" y="78430"/>
            <a:ext cx="341929" cy="341929"/>
          </a:xfrm>
          <a:prstGeom prst="rect">
            <a:avLst/>
          </a:prstGeom>
        </p:spPr>
      </p:pic>
      <p:cxnSp>
        <p:nvCxnSpPr>
          <p:cNvPr id="34" name="Lige forbindelse 35">
            <a:extLst>
              <a:ext uri="{FF2B5EF4-FFF2-40B4-BE49-F238E27FC236}">
                <a16:creationId xmlns:a16="http://schemas.microsoft.com/office/drawing/2014/main" id="{D8D08F0E-9FFE-4412-A82E-639DF60B7AE6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32">
            <a:extLst>
              <a:ext uri="{FF2B5EF4-FFF2-40B4-BE49-F238E27FC236}">
                <a16:creationId xmlns:a16="http://schemas.microsoft.com/office/drawing/2014/main" id="{45712BB2-E486-4D2D-A9F6-7154CC2FB524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97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3" y="512727"/>
            <a:ext cx="11733386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2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7" y="6096000"/>
            <a:ext cx="8632290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5F963E4-6E9D-43AB-88C0-F6466FED3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D8A223F8-5FC3-4F91-8BC6-2A584FAF4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7">
            <a:extLst>
              <a:ext uri="{FF2B5EF4-FFF2-40B4-BE49-F238E27FC236}">
                <a16:creationId xmlns:a16="http://schemas.microsoft.com/office/drawing/2014/main" id="{D201A226-F76F-4806-9B10-DE6C542427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16" name="Billede 8">
            <a:extLst>
              <a:ext uri="{FF2B5EF4-FFF2-40B4-BE49-F238E27FC236}">
                <a16:creationId xmlns:a16="http://schemas.microsoft.com/office/drawing/2014/main" id="{F86550B0-F973-4AB3-8F34-A4A045D87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3" y="512727"/>
            <a:ext cx="11733386" cy="5676813"/>
          </a:xfrm>
          <a:prstGeom prst="rect">
            <a:avLst/>
          </a:prstGeom>
        </p:spPr>
      </p:pic>
      <p:pic>
        <p:nvPicPr>
          <p:cNvPr id="17" name="Billede 10">
            <a:extLst>
              <a:ext uri="{FF2B5EF4-FFF2-40B4-BE49-F238E27FC236}">
                <a16:creationId xmlns:a16="http://schemas.microsoft.com/office/drawing/2014/main" id="{DFF7E958-C0C7-4156-9765-085CA39873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2"/>
            <a:ext cx="1260093" cy="173677"/>
          </a:xfrm>
          <a:prstGeom prst="rect">
            <a:avLst/>
          </a:prstGeom>
        </p:spPr>
      </p:pic>
      <p:pic>
        <p:nvPicPr>
          <p:cNvPr id="18" name="Billede 11">
            <a:extLst>
              <a:ext uri="{FF2B5EF4-FFF2-40B4-BE49-F238E27FC236}">
                <a16:creationId xmlns:a16="http://schemas.microsoft.com/office/drawing/2014/main" id="{9466B0B2-0467-47BB-9478-04880DDE04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7" y="6096000"/>
            <a:ext cx="8632290" cy="762000"/>
          </a:xfrm>
          <a:prstGeom prst="rect">
            <a:avLst/>
          </a:prstGeom>
        </p:spPr>
      </p:pic>
      <p:pic>
        <p:nvPicPr>
          <p:cNvPr id="19" name="Billede 12">
            <a:extLst>
              <a:ext uri="{FF2B5EF4-FFF2-40B4-BE49-F238E27FC236}">
                <a16:creationId xmlns:a16="http://schemas.microsoft.com/office/drawing/2014/main" id="{758DC982-E1AB-40D7-A128-B5BC4B324A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202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 (med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1" y="1122366"/>
            <a:ext cx="11150600" cy="693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1" y="2019300"/>
            <a:ext cx="11150600" cy="5080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3"/>
                </a:solidFill>
              </a:defRPr>
            </a:lvl1pPr>
            <a:lvl2pPr marL="457137" indent="0" algn="ctr">
              <a:buNone/>
              <a:defRPr sz="2000"/>
            </a:lvl2pPr>
            <a:lvl3pPr marL="914273" indent="0" algn="ctr">
              <a:buNone/>
              <a:defRPr sz="1867"/>
            </a:lvl3pPr>
            <a:lvl4pPr marL="1371410" indent="0" algn="ctr">
              <a:buNone/>
              <a:defRPr sz="1600"/>
            </a:lvl4pPr>
            <a:lvl5pPr marL="1828546" indent="0" algn="ctr">
              <a:buNone/>
              <a:defRPr sz="1600"/>
            </a:lvl5pPr>
            <a:lvl6pPr marL="2285683" indent="0" algn="ctr">
              <a:buNone/>
              <a:defRPr sz="1600"/>
            </a:lvl6pPr>
            <a:lvl7pPr marL="2742819" indent="0" algn="ctr">
              <a:buNone/>
              <a:defRPr sz="1600"/>
            </a:lvl7pPr>
            <a:lvl8pPr marL="3199956" indent="0" algn="ctr">
              <a:buNone/>
              <a:defRPr sz="1600"/>
            </a:lvl8pPr>
            <a:lvl9pPr marL="3657093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12E-52F9-0A44-B57C-78133E5B0F7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C9DE-6DBA-0946-9C7C-AB692F5A8CF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0701" y="2705102"/>
            <a:ext cx="11150600" cy="316230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200"/>
              </a:spcBef>
              <a:defRPr sz="1867" baseline="0">
                <a:solidFill>
                  <a:schemeClr val="tx1"/>
                </a:solidFill>
              </a:defRPr>
            </a:lvl1pPr>
            <a:lvl2pPr marL="179976" indent="-179976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Font typeface="Arial" charset="0"/>
              <a:buChar char="•"/>
              <a:defRPr sz="1867" b="0" i="0" baseline="0">
                <a:solidFill>
                  <a:schemeClr val="tx1"/>
                </a:solidFill>
              </a:defRPr>
            </a:lvl2pPr>
            <a:lvl3pPr marL="0" indent="0">
              <a:lnSpc>
                <a:spcPct val="120000"/>
              </a:lnSpc>
              <a:spcBef>
                <a:spcPts val="200"/>
              </a:spcBef>
              <a:buFontTx/>
              <a:buNone/>
              <a:defRPr sz="1867" b="1" baseline="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200"/>
              </a:spcBef>
              <a:defRPr sz="1200" baseline="0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spcBef>
                <a:spcPts val="200"/>
              </a:spcBef>
              <a:defRPr sz="12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2116673" y="301742"/>
            <a:ext cx="1882956" cy="61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r>
              <a:rPr lang="da-DK" sz="1067" dirty="0">
                <a:solidFill>
                  <a:schemeClr val="bg1"/>
                </a:solidFill>
                <a:ea typeface="+mn-ea"/>
                <a:cs typeface="+mn-cs"/>
              </a:rPr>
              <a:t>For at skifte mellem de forskellige niveauer og for at få den rigtige bullet frem, brug ’Forøge/Formindske indryk’</a:t>
            </a:r>
            <a:endParaRPr lang="da-DK" sz="1067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24937" y="0"/>
            <a:ext cx="691220" cy="26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0" y="304729"/>
            <a:ext cx="3745256" cy="53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23582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eader-M1-Day1-whiteback-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6" name="AutoShape 2">
            <a:extLst>
              <a:ext uri="{FF2B5EF4-FFF2-40B4-BE49-F238E27FC236}">
                <a16:creationId xmlns:a16="http://schemas.microsoft.com/office/drawing/2014/main" id="{4A0B2B0A-B47B-4A61-8E88-C2C253A78EE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8414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220C0E88-0E6D-4337-9303-2C473CD5134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4452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83E9118E-B138-44C6-B5D8-91EB0E0065C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10489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6F4381FC-A6C7-4103-B3D1-543EAA9840F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6527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6330038D-5514-4932-93A4-CB07AB1853F1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C4DA2DFF-BDC0-4EA1-BF93-E43CAD4595CF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Grafik 37" descr="Værktøjer med massiv udfyldning">
            <a:extLst>
              <a:ext uri="{FF2B5EF4-FFF2-40B4-BE49-F238E27FC236}">
                <a16:creationId xmlns:a16="http://schemas.microsoft.com/office/drawing/2014/main" id="{7625DD9F-227E-406F-872D-5980436B63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61" name="AutoShape 2">
            <a:extLst>
              <a:ext uri="{FF2B5EF4-FFF2-40B4-BE49-F238E27FC236}">
                <a16:creationId xmlns:a16="http://schemas.microsoft.com/office/drawing/2014/main" id="{70736CF6-7B74-4BD7-8509-3364A34B9A6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8414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2" name="AutoShape 3">
            <a:extLst>
              <a:ext uri="{FF2B5EF4-FFF2-40B4-BE49-F238E27FC236}">
                <a16:creationId xmlns:a16="http://schemas.microsoft.com/office/drawing/2014/main" id="{B723DC9E-7933-4BB9-9B9E-A3CCCE2DD49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4452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3" name="AutoShape 4">
            <a:extLst>
              <a:ext uri="{FF2B5EF4-FFF2-40B4-BE49-F238E27FC236}">
                <a16:creationId xmlns:a16="http://schemas.microsoft.com/office/drawing/2014/main" id="{1655B491-58E3-40C7-81B8-74774E09711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10489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4" name="AutoShape 5">
            <a:extLst>
              <a:ext uri="{FF2B5EF4-FFF2-40B4-BE49-F238E27FC236}">
                <a16:creationId xmlns:a16="http://schemas.microsoft.com/office/drawing/2014/main" id="{77AAEEFB-E34D-4B59-9A20-37B752D71A4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6527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5" name="Rectangle 14">
            <a:extLst>
              <a:ext uri="{FF2B5EF4-FFF2-40B4-BE49-F238E27FC236}">
                <a16:creationId xmlns:a16="http://schemas.microsoft.com/office/drawing/2014/main" id="{49D80B89-DD99-408A-8791-56B7A086CF0E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14">
            <a:extLst>
              <a:ext uri="{FF2B5EF4-FFF2-40B4-BE49-F238E27FC236}">
                <a16:creationId xmlns:a16="http://schemas.microsoft.com/office/drawing/2014/main" id="{8300B8F2-065C-41BA-BE8D-040E2318EFE1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Grafik 26" descr="Knappenål med massiv udfyldning">
            <a:extLst>
              <a:ext uri="{FF2B5EF4-FFF2-40B4-BE49-F238E27FC236}">
                <a16:creationId xmlns:a16="http://schemas.microsoft.com/office/drawing/2014/main" id="{5A5F842B-54DC-4837-B793-19AFE6FF7D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552484" y="64816"/>
            <a:ext cx="385899" cy="385899"/>
          </a:xfrm>
          <a:prstGeom prst="rect">
            <a:avLst/>
          </a:prstGeom>
        </p:spPr>
      </p:pic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268E584D-0F98-464D-A4F2-FEAEA1070BB8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32">
            <a:extLst>
              <a:ext uri="{FF2B5EF4-FFF2-40B4-BE49-F238E27FC236}">
                <a16:creationId xmlns:a16="http://schemas.microsoft.com/office/drawing/2014/main" id="{5C3FA9A3-7420-42FD-9783-487A5FF632EE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169303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colour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24" name="Rectangle 14">
            <a:extLst>
              <a:ext uri="{FF2B5EF4-FFF2-40B4-BE49-F238E27FC236}">
                <a16:creationId xmlns:a16="http://schemas.microsoft.com/office/drawing/2014/main" id="{57CD5879-8209-4180-A045-A1176862A6EF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14">
            <a:extLst>
              <a:ext uri="{FF2B5EF4-FFF2-40B4-BE49-F238E27FC236}">
                <a16:creationId xmlns:a16="http://schemas.microsoft.com/office/drawing/2014/main" id="{DF4D444D-691B-45E1-ABF3-17B26ED53962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Grafik 37" descr="Værktøjer med massiv udfyldning">
            <a:extLst>
              <a:ext uri="{FF2B5EF4-FFF2-40B4-BE49-F238E27FC236}">
                <a16:creationId xmlns:a16="http://schemas.microsoft.com/office/drawing/2014/main" id="{B93C10BB-F8C6-4AE6-A786-6AE34D28EE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56" name="Rectangle 14">
            <a:extLst>
              <a:ext uri="{FF2B5EF4-FFF2-40B4-BE49-F238E27FC236}">
                <a16:creationId xmlns:a16="http://schemas.microsoft.com/office/drawing/2014/main" id="{B89489B5-4569-4080-8373-E268FA4FDE47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14">
            <a:extLst>
              <a:ext uri="{FF2B5EF4-FFF2-40B4-BE49-F238E27FC236}">
                <a16:creationId xmlns:a16="http://schemas.microsoft.com/office/drawing/2014/main" id="{523ADFBD-EDB3-413C-A60E-AF544004EAED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Lige forbindelse 35">
            <a:extLst>
              <a:ext uri="{FF2B5EF4-FFF2-40B4-BE49-F238E27FC236}">
                <a16:creationId xmlns:a16="http://schemas.microsoft.com/office/drawing/2014/main" id="{8BF2EC4A-08C4-4F5B-B650-3EA29F41F89B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32">
            <a:extLst>
              <a:ext uri="{FF2B5EF4-FFF2-40B4-BE49-F238E27FC236}">
                <a16:creationId xmlns:a16="http://schemas.microsoft.com/office/drawing/2014/main" id="{226BE2DB-C01D-4D42-9CAE-1D9F6D6B4FAC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311333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69" name="Rectangle 14">
            <a:extLst>
              <a:ext uri="{FF2B5EF4-FFF2-40B4-BE49-F238E27FC236}">
                <a16:creationId xmlns:a16="http://schemas.microsoft.com/office/drawing/2014/main" id="{9F1BAB4B-1B9F-4126-B3E4-F9D3367C18A6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14">
            <a:extLst>
              <a:ext uri="{FF2B5EF4-FFF2-40B4-BE49-F238E27FC236}">
                <a16:creationId xmlns:a16="http://schemas.microsoft.com/office/drawing/2014/main" id="{9AD3F948-6622-4A1C-AE22-F2D835566F6B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Grafik 37" descr="Værktøjer med massiv udfyldning">
            <a:extLst>
              <a:ext uri="{FF2B5EF4-FFF2-40B4-BE49-F238E27FC236}">
                <a16:creationId xmlns:a16="http://schemas.microsoft.com/office/drawing/2014/main" id="{2D4584D8-6DE3-4366-9E9E-52AA885FA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79" name="Rectangle 14">
            <a:extLst>
              <a:ext uri="{FF2B5EF4-FFF2-40B4-BE49-F238E27FC236}">
                <a16:creationId xmlns:a16="http://schemas.microsoft.com/office/drawing/2014/main" id="{05C3ADF2-7762-40DD-B6E7-31EC5B25A202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14">
            <a:extLst>
              <a:ext uri="{FF2B5EF4-FFF2-40B4-BE49-F238E27FC236}">
                <a16:creationId xmlns:a16="http://schemas.microsoft.com/office/drawing/2014/main" id="{0C6CB14D-54B2-4447-8839-BAE379892431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Lige forbindelse 35">
            <a:extLst>
              <a:ext uri="{FF2B5EF4-FFF2-40B4-BE49-F238E27FC236}">
                <a16:creationId xmlns:a16="http://schemas.microsoft.com/office/drawing/2014/main" id="{914C52AD-D4B1-462C-B5CC-934AF6047E11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32">
            <a:extLst>
              <a:ext uri="{FF2B5EF4-FFF2-40B4-BE49-F238E27FC236}">
                <a16:creationId xmlns:a16="http://schemas.microsoft.com/office/drawing/2014/main" id="{F5DE167F-CA6E-471E-8D3B-CED033E9646B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453349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eader-M1-Day1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70" name="Rectangle 14">
            <a:extLst>
              <a:ext uri="{FF2B5EF4-FFF2-40B4-BE49-F238E27FC236}">
                <a16:creationId xmlns:a16="http://schemas.microsoft.com/office/drawing/2014/main" id="{2F48D126-DBEE-4441-93DA-89F3E807717D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14">
            <a:extLst>
              <a:ext uri="{FF2B5EF4-FFF2-40B4-BE49-F238E27FC236}">
                <a16:creationId xmlns:a16="http://schemas.microsoft.com/office/drawing/2014/main" id="{9105661C-F4DE-429E-8211-3BF5C36D6119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8" name="Grafik 37" descr="Værktøjer med massiv udfyldning">
            <a:extLst>
              <a:ext uri="{FF2B5EF4-FFF2-40B4-BE49-F238E27FC236}">
                <a16:creationId xmlns:a16="http://schemas.microsoft.com/office/drawing/2014/main" id="{DC1151AD-7F78-4408-A7D2-C1724CD4DA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80" name="Rectangle 14">
            <a:extLst>
              <a:ext uri="{FF2B5EF4-FFF2-40B4-BE49-F238E27FC236}">
                <a16:creationId xmlns:a16="http://schemas.microsoft.com/office/drawing/2014/main" id="{92FCB69D-BE8C-4DC2-AA14-EAA2A1368D0E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14">
            <a:extLst>
              <a:ext uri="{FF2B5EF4-FFF2-40B4-BE49-F238E27FC236}">
                <a16:creationId xmlns:a16="http://schemas.microsoft.com/office/drawing/2014/main" id="{C15A2B1D-54E1-454F-B1B3-26BA7E390202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9" name="Grafik 26" descr="Knappenål med massiv udfyldning">
            <a:extLst>
              <a:ext uri="{FF2B5EF4-FFF2-40B4-BE49-F238E27FC236}">
                <a16:creationId xmlns:a16="http://schemas.microsoft.com/office/drawing/2014/main" id="{65D3BF09-E8DF-4E6D-BD95-0B41C02E71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552484" y="64816"/>
            <a:ext cx="385899" cy="385899"/>
          </a:xfrm>
          <a:prstGeom prst="rect">
            <a:avLst/>
          </a:prstGeom>
        </p:spPr>
      </p:pic>
      <p:cxnSp>
        <p:nvCxnSpPr>
          <p:cNvPr id="31" name="Lige forbindelse 35">
            <a:extLst>
              <a:ext uri="{FF2B5EF4-FFF2-40B4-BE49-F238E27FC236}">
                <a16:creationId xmlns:a16="http://schemas.microsoft.com/office/drawing/2014/main" id="{1A0ED38F-2178-48B3-B2A5-419743BDA531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32">
            <a:extLst>
              <a:ext uri="{FF2B5EF4-FFF2-40B4-BE49-F238E27FC236}">
                <a16:creationId xmlns:a16="http://schemas.microsoft.com/office/drawing/2014/main" id="{ED4C983D-406F-4DFE-A961-24AEB121A75F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963952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eader-M1-Day1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D8C31887-40EF-4DF8-959F-3E704E87B014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10F0F0B9-0092-465C-81EE-B6BF72C96B8D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Grafik 37" descr="Værktøjer med massiv udfyldning">
            <a:extLst>
              <a:ext uri="{FF2B5EF4-FFF2-40B4-BE49-F238E27FC236}">
                <a16:creationId xmlns:a16="http://schemas.microsoft.com/office/drawing/2014/main" id="{9F60B969-F848-4D51-B8EA-3A0FAAE9AF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0329"/>
            <a:ext cx="341929" cy="341929"/>
          </a:xfrm>
          <a:prstGeom prst="rect">
            <a:avLst/>
          </a:prstGeom>
        </p:spPr>
      </p:pic>
      <p:sp>
        <p:nvSpPr>
          <p:cNvPr id="40" name="Rectangle 14">
            <a:extLst>
              <a:ext uri="{FF2B5EF4-FFF2-40B4-BE49-F238E27FC236}">
                <a16:creationId xmlns:a16="http://schemas.microsoft.com/office/drawing/2014/main" id="{3F8E834F-D2D8-438E-9720-90FD097B768D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209EE13E-4775-4D20-A00A-C1EEF3A4AD17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Grafik 29" descr="Værktøjer med massiv udfyldning">
            <a:extLst>
              <a:ext uri="{FF2B5EF4-FFF2-40B4-BE49-F238E27FC236}">
                <a16:creationId xmlns:a16="http://schemas.microsoft.com/office/drawing/2014/main" id="{C97AA8C7-A65D-4597-BA67-C6FC4EBB4C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0312" y="94676"/>
            <a:ext cx="341929" cy="341929"/>
          </a:xfrm>
          <a:prstGeom prst="rect">
            <a:avLst/>
          </a:prstGeom>
        </p:spPr>
      </p:pic>
      <p:cxnSp>
        <p:nvCxnSpPr>
          <p:cNvPr id="51" name="Lige forbindelse 35">
            <a:extLst>
              <a:ext uri="{FF2B5EF4-FFF2-40B4-BE49-F238E27FC236}">
                <a16:creationId xmlns:a16="http://schemas.microsoft.com/office/drawing/2014/main" id="{6ABB46DC-8C51-4631-9226-5C4821859F54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32">
            <a:extLst>
              <a:ext uri="{FF2B5EF4-FFF2-40B4-BE49-F238E27FC236}">
                <a16:creationId xmlns:a16="http://schemas.microsoft.com/office/drawing/2014/main" id="{01277C6E-C639-4BC3-B164-15321B9545A4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927199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042AFB2-FA84-4989-93E8-2807E25DB2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A58F95EC-0BC1-CA48-B55B-2FAB86312728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E037E20C-0C1E-0E44-A250-8E02520A507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4" descr="Icon&#10;&#10;Description automatically generated">
            <a:extLst>
              <a:ext uri="{FF2B5EF4-FFF2-40B4-BE49-F238E27FC236}">
                <a16:creationId xmlns:a16="http://schemas.microsoft.com/office/drawing/2014/main" id="{C0C02623-A3E4-3440-BC7F-C211FD0151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70" name="Rectangle 14">
            <a:extLst>
              <a:ext uri="{FF2B5EF4-FFF2-40B4-BE49-F238E27FC236}">
                <a16:creationId xmlns:a16="http://schemas.microsoft.com/office/drawing/2014/main" id="{E5DA1194-2694-41DD-B560-0A58017F814A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14">
            <a:extLst>
              <a:ext uri="{FF2B5EF4-FFF2-40B4-BE49-F238E27FC236}">
                <a16:creationId xmlns:a16="http://schemas.microsoft.com/office/drawing/2014/main" id="{7210662A-613B-452E-8A73-69AC0E99CFB7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8" name="Grafik 37" descr="Værktøjer med massiv udfyldning">
            <a:extLst>
              <a:ext uri="{FF2B5EF4-FFF2-40B4-BE49-F238E27FC236}">
                <a16:creationId xmlns:a16="http://schemas.microsoft.com/office/drawing/2014/main" id="{C9D950FA-0B63-4DB1-AA1A-80B8CB069D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0329"/>
            <a:ext cx="341929" cy="341929"/>
          </a:xfrm>
          <a:prstGeom prst="rect">
            <a:avLst/>
          </a:prstGeom>
        </p:spPr>
      </p:pic>
      <p:sp>
        <p:nvSpPr>
          <p:cNvPr id="80" name="Rectangle 14">
            <a:extLst>
              <a:ext uri="{FF2B5EF4-FFF2-40B4-BE49-F238E27FC236}">
                <a16:creationId xmlns:a16="http://schemas.microsoft.com/office/drawing/2014/main" id="{F8325BEE-EDE7-436C-8703-0B05152A7B7F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14">
            <a:extLst>
              <a:ext uri="{FF2B5EF4-FFF2-40B4-BE49-F238E27FC236}">
                <a16:creationId xmlns:a16="http://schemas.microsoft.com/office/drawing/2014/main" id="{516BC361-9F9B-4531-BE5E-47E7EE548BA1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Lige forbindelse 35">
            <a:extLst>
              <a:ext uri="{FF2B5EF4-FFF2-40B4-BE49-F238E27FC236}">
                <a16:creationId xmlns:a16="http://schemas.microsoft.com/office/drawing/2014/main" id="{C5793290-06FE-4375-969B-2B1DFDB16D99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32">
            <a:extLst>
              <a:ext uri="{FF2B5EF4-FFF2-40B4-BE49-F238E27FC236}">
                <a16:creationId xmlns:a16="http://schemas.microsoft.com/office/drawing/2014/main" id="{C52EB646-69BE-4D8E-937E-04E91F25B8B5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189517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6253474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988988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068519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53269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B5B37-AD37-CB4E-9978-8BB255001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58FB33E-7F87-AC4F-903F-4C73BB143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D42A281-104B-534F-9A54-ABA37086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5895-B935-6C48-9B8E-BF21BB1D617A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5DBDD9-E07E-2944-86C4-2FBF3051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0A0061-3267-F041-B7BC-F4292C40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BA13-46FF-674C-95FC-9851A76B6BE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692978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508216453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477414289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1539685205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269082108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4D8277F-001B-3748-9FCF-1105ED7E0B7B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Billede 4">
            <a:extLst>
              <a:ext uri="{FF2B5EF4-FFF2-40B4-BE49-F238E27FC236}">
                <a16:creationId xmlns:a16="http://schemas.microsoft.com/office/drawing/2014/main" id="{62D134FA-26A1-8641-8DFA-09818D5D42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85C4054C-F521-524B-AE83-A569A8732571}"/>
              </a:ext>
            </a:extLst>
          </p:cNvPr>
          <p:cNvSpPr/>
          <p:nvPr/>
        </p:nvSpPr>
        <p:spPr>
          <a:xfrm>
            <a:off x="357136" y="325828"/>
            <a:ext cx="3905446" cy="6207893"/>
          </a:xfrm>
          <a:prstGeom prst="rect">
            <a:avLst/>
          </a:prstGeom>
          <a:solidFill>
            <a:srgbClr val="D776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D282621-812A-6B44-8525-FF14DB9FF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285" t="28774" r="58175" b="41828"/>
          <a:stretch/>
        </p:blipFill>
        <p:spPr>
          <a:xfrm>
            <a:off x="383263" y="5898088"/>
            <a:ext cx="716895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49973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4D8277F-001B-3748-9FCF-1105ED7E0B7B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Billede 4">
            <a:extLst>
              <a:ext uri="{FF2B5EF4-FFF2-40B4-BE49-F238E27FC236}">
                <a16:creationId xmlns:a16="http://schemas.microsoft.com/office/drawing/2014/main" id="{62D134FA-26A1-8641-8DFA-09818D5D42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85C4054C-F521-524B-AE83-A569A8732571}"/>
              </a:ext>
            </a:extLst>
          </p:cNvPr>
          <p:cNvSpPr/>
          <p:nvPr/>
        </p:nvSpPr>
        <p:spPr>
          <a:xfrm>
            <a:off x="357136" y="325828"/>
            <a:ext cx="3905446" cy="6207893"/>
          </a:xfrm>
          <a:prstGeom prst="rect">
            <a:avLst/>
          </a:prstGeom>
          <a:solidFill>
            <a:srgbClr val="374D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D282621-812A-6B44-8525-FF14DB9FF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285" t="28774" r="58175" b="41828"/>
          <a:stretch/>
        </p:blipFill>
        <p:spPr>
          <a:xfrm>
            <a:off x="383263" y="5898088"/>
            <a:ext cx="716895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65870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bg>
      <p:bgPr>
        <a:solidFill>
          <a:srgbClr val="575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5">
            <a:extLst>
              <a:ext uri="{FF2B5EF4-FFF2-40B4-BE49-F238E27FC236}">
                <a16:creationId xmlns:a16="http://schemas.microsoft.com/office/drawing/2014/main" id="{4AE58D2B-F349-402D-B37B-F511D333FC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5" name="Billede 36">
            <a:extLst>
              <a:ext uri="{FF2B5EF4-FFF2-40B4-BE49-F238E27FC236}">
                <a16:creationId xmlns:a16="http://schemas.microsoft.com/office/drawing/2014/main" id="{3598C2B8-748E-427F-A335-657C94DA217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6" name="Billede 35">
            <a:extLst>
              <a:ext uri="{FF2B5EF4-FFF2-40B4-BE49-F238E27FC236}">
                <a16:creationId xmlns:a16="http://schemas.microsoft.com/office/drawing/2014/main" id="{C2083D33-C6BC-834A-AFAC-C439EB4F4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7" name="Billede 36">
            <a:extLst>
              <a:ext uri="{FF2B5EF4-FFF2-40B4-BE49-F238E27FC236}">
                <a16:creationId xmlns:a16="http://schemas.microsoft.com/office/drawing/2014/main" id="{926DF5A3-73A1-C24D-8084-81D39679748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14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507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rugerdefineret layout"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148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rugerdefineret layout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A2F5D94D-F0DC-4E34-892C-28BB836C7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B26FB4BD-C55C-4046-832A-E7FECB6C60C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8C2577A8-7DB2-904B-94D1-A873AD0897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383A4FAD-6EC8-F248-9F9F-11F9DA10399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05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121B129-D55F-DB47-B4CB-23A5BD2D4D18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FD3DD611-35DF-3B42-8B67-211F637CCD84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06909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DF56B17E-6E87-4D2A-8504-0EF945F1A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97AB5C33-C76E-482B-A806-A789F7E5481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B0ED18D8-941A-8642-997F-E81C8965C5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B01EEF15-7AB0-414A-B4E0-8F9A32A033A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84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7629B7BA-5121-43AF-AD5C-D4A1C8ADE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EFB74DC5-5DFB-4744-9524-289A1F7B622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9DA7AAA3-6536-3D48-BEB1-13E7797CC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6AAC703B-8987-9948-8DE1-8377B4EC971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57876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rugerdefineret layout">
    <p:bg>
      <p:bgPr>
        <a:solidFill>
          <a:srgbClr val="8D2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FE352E9-7C8D-4D38-8C6C-A5AF0FE72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1EE09179-1912-40AD-BB16-0F208F1F376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4F9EE15D-4C52-AD48-A6BF-595B0D3DB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DFBF80CD-95AD-9B4B-8C7D-4E0E1CFBBB5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98934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3B2E1E79-33AE-4750-BDF1-F751AB773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DA06F672-905F-4B49-9307-82A87FE7A28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EC942EC1-45B3-8E42-93B4-6BA41F1CB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902F8625-E6D6-0B49-97FD-2054E1227B3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58179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A5CF8E9-0066-40A7-A26A-256940CD7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A225735A-B0A9-49D7-BA64-983E1FB3236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240A8E69-CE39-9B44-8AE1-7E3DA071E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CBC574BC-28DC-184C-9306-E989F6AA3AE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45695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B6899D8-4A7B-4780-A88B-AA69C7E8C9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FE767D04-2A59-4FE8-BC6E-D1AC2DA3BE4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76C8DABE-9CC2-7842-8C64-2EF45C48B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A2F16A0E-0A14-1944-8A56-A60F3E866EC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22806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B9809F37-DC8F-469B-BFE7-207287D3F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199C4A95-65B1-40E6-A8FB-7E76DBF7C76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3402AC63-20AC-A846-B557-BAD38C03CA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D3ED6FFE-922A-C844-9B84-3DCE7D6B5D1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46599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95290841-A681-4697-BA9C-B3698E907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6DCD7384-18DF-4B3C-BD75-A147937ADAA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F5F2AB0C-E6F6-1B48-9AE1-C04EA2DE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7B235187-1996-7840-8D56-8583E37C2DC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65494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rugerdefineret layout">
    <p:bg>
      <p:bgPr>
        <a:solidFill>
          <a:srgbClr val="57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7F9A8F2A-FDAD-477C-87AC-B8BDC5B31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DC4D1B29-8C5D-443B-A414-A647AD46C8E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6243C6F2-FB10-114E-8447-3C4A9F72FD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993659CA-365F-E14E-9FB3-4890C00FAD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55326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Avenir Book" panose="02000503020000020003" pitchFamily="2" charset="0"/>
              </a:defRPr>
            </a:lvl1pPr>
          </a:lstStyle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Avenir Book" panose="02000503020000020003" pitchFamily="2" charset="0"/>
              </a:defRPr>
            </a:lvl1pPr>
          </a:lstStyle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8495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3797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053920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968010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3CE6451C-A3FD-0243-A5A7-F58E45672374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7E0767BC-3267-F844-92B0-7EAB4049AB0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B1429438-56BB-6246-BEC0-1CCAE091A468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E26F195B-FE36-3A4A-B65A-3C318DF500D9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95418E9A-DCF5-3F4D-8FE7-6659BF291144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F0732D6-24F1-034C-B899-2F169D0B82F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5020A8EC-DA78-2247-96BA-A4484227A1BB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E7115051-0766-0F44-9695-02790F1F95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E036CE0A-B29A-1940-B5C3-5B21DF7C0DD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35716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B82C06E5-45E4-D449-90F8-D2D8AF3C0DE5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1A90B05A-14EF-2E46-AF95-2A8AFE7B62C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DFC11248-CAE4-314B-A8DF-2A9929F9CD4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28CFCB11-090C-754A-AB46-8BC7B8DFF604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D4EC8B63-980C-5943-AFEA-48DE74FCB98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99B0F59-6988-B240-9BFD-0DDF9A3F4A8E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3D5DAA66-C814-3041-AE5F-13EBB1B0FDEA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D2027C2E-646B-B944-A645-8154491A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5209B668-05B9-8A4E-982A-F97A75DF28C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40014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2D4C53B2-EAC3-274B-837E-4FE0C10CC0C2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882FFA36-02A3-5743-B2B8-E564AA27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0D7B8B54-58CE-CF41-B6E6-6876B23736EB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FCD657DD-6F49-584E-8915-6C06AF484DE7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48FA9F37-AA71-7744-AEF9-FF4B2B1AA36A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133ADF4-A1A4-DD4D-AE99-7F146D725D69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7489B4A1-C4F7-8849-90A2-31C9AAF56087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9484185F-7CCE-E84E-AF01-3C96A6A2DD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B10F4B91-CBBE-CC4A-B4D2-1D976BD2802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44340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EB8C8930-7BB0-4B4E-B11A-67348994EE6F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D67CCF43-D01D-9A45-9898-11F60265C77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C91B02A3-C699-D941-92E7-DB14FAE5C30D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9743EA-11C1-FF42-9436-AEB305A9B9CF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56C3EBEB-7C3C-EF4A-AECF-476B5FE27ED9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DB08F0F-45AC-2C49-A4EB-F23956D7B3C6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0374D6CE-5576-3946-A5BC-14DABA3F69F0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6B663916-1551-DA43-B7A9-D90A764CCF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96AE03D7-E2F1-A34B-92BD-555C1CD97AC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07229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86006D5-61DA-4B69-B432-F5E0BF7F5A4D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77E91D-04F3-4EF6-ACF1-CC9FA2F99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683D97-6840-433E-8B13-C8824210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0" name="Billede 6" descr="TaniaEllis_Powerpoint_grundtemplate.jpg">
            <a:extLst>
              <a:ext uri="{FF2B5EF4-FFF2-40B4-BE49-F238E27FC236}">
                <a16:creationId xmlns:a16="http://schemas.microsoft.com/office/drawing/2014/main" id="{A5778C22-EDB7-43D9-9FC7-A7C888761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lede 7">
            <a:extLst>
              <a:ext uri="{FF2B5EF4-FFF2-40B4-BE49-F238E27FC236}">
                <a16:creationId xmlns:a16="http://schemas.microsoft.com/office/drawing/2014/main" id="{283AD02E-56C8-4DD8-AF88-36AC59B6153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064E1458-483A-45FF-B05B-519190855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82490">
            <a:off x="-69773" y="6169469"/>
            <a:ext cx="614842" cy="4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65031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.DK TOOLS TEMPLAT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10" name="Picture 3" descr="Icon&#10;&#10;Description automatically generated">
            <a:extLst>
              <a:ext uri="{FF2B5EF4-FFF2-40B4-BE49-F238E27FC236}">
                <a16:creationId xmlns:a16="http://schemas.microsoft.com/office/drawing/2014/main" id="{DCB8F9B7-02D2-D546-8689-1F84A0235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48" y="6144768"/>
            <a:ext cx="414269" cy="414269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62A7CAD5-DA09-1549-82A1-8E131D86069F}"/>
              </a:ext>
            </a:extLst>
          </p:cNvPr>
          <p:cNvSpPr txBox="1"/>
          <p:nvPr/>
        </p:nvSpPr>
        <p:spPr>
          <a:xfrm>
            <a:off x="236472" y="6603024"/>
            <a:ext cx="10329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This work is licensed under the Creative Commons Attribution-Non Commercial-Share Alike that allows changes to be made to the model non-commercially, as long as credit is given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2984911961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1725602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D921CE0-295E-0D40-8A52-2F8D2F7FBD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biLevel thresh="25000"/>
          </a:blip>
          <a:stretch>
            <a:fillRect/>
          </a:stretch>
        </p:blipFill>
        <p:spPr>
          <a:xfrm>
            <a:off x="9684007" y="6160338"/>
            <a:ext cx="2094259" cy="55628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AE39FE9-3F44-EA48-92C6-3B70A3F20999}"/>
              </a:ext>
            </a:extLst>
          </p:cNvPr>
          <p:cNvSpPr/>
          <p:nvPr/>
        </p:nvSpPr>
        <p:spPr>
          <a:xfrm>
            <a:off x="314195" y="6352389"/>
            <a:ext cx="6582153" cy="31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This presentation may not be copied, used or distributed publicly without permission.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6CF9940-2A0B-0048-8625-587AE77D0600}"/>
              </a:ext>
            </a:extLst>
          </p:cNvPr>
          <p:cNvSpPr/>
          <p:nvPr/>
        </p:nvSpPr>
        <p:spPr>
          <a:xfrm>
            <a:off x="2529324" y="408545"/>
            <a:ext cx="9248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TANIA ELLIS - The Social Business Company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  <a:cs typeface="Arial"/>
              </a:rPr>
              <a:t>®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We inspire and help companies &amp; professionals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create value for society and the bottom line with our: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Speaking (trends) I Club (networking) I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Academy (training) I Consulting (business development)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WWW.TANIAELLIS.COM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2154E4F-E3CD-EF42-AF86-BB35ACF90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617" y="5692973"/>
            <a:ext cx="683172" cy="997432"/>
          </a:xfrm>
          <a:prstGeom prst="rect">
            <a:avLst/>
          </a:prstGeom>
        </p:spPr>
      </p:pic>
      <p:pic>
        <p:nvPicPr>
          <p:cNvPr id="14" name="Billede 13" descr="Et billede, der indeholder tekst, clipart, rist&#10;&#10;Automatisk genereret beskrivelse">
            <a:extLst>
              <a:ext uri="{FF2B5EF4-FFF2-40B4-BE49-F238E27FC236}">
                <a16:creationId xmlns:a16="http://schemas.microsoft.com/office/drawing/2014/main" id="{9C37CBAF-A171-5D47-AE10-B9C6AF995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03" y="1841604"/>
            <a:ext cx="344427" cy="2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406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79167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&amp;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574102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FEE3D930-4A7F-42F1-B01B-C77C8BA23BF4}" type="slidenum">
              <a:rPr lang="da-DK" altLang="da-DK" smtClean="0"/>
              <a:t>‹nr.›</a:t>
            </a:fld>
            <a:endParaRPr lang="da-DK" alt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da-DK" altLang="da-DK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28000" y="1123201"/>
            <a:ext cx="11136000" cy="51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None/>
              <a:tabLst/>
              <a:defRPr sz="2000" b="0">
                <a:latin typeface="+mn-lt"/>
              </a:defRPr>
            </a:lvl1pPr>
            <a:lvl2pPr marL="182281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000" b="0">
                <a:latin typeface="+mn-lt"/>
              </a:defRPr>
            </a:lvl2pPr>
            <a:lvl3pPr marL="357444" marR="0" indent="-175162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‒"/>
              <a:tabLst/>
              <a:defRPr sz="2000" b="0">
                <a:latin typeface="+mn-lt"/>
              </a:defRPr>
            </a:lvl3pPr>
            <a:lvl4pPr marL="539725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800" b="0">
                <a:latin typeface="+mn-lt"/>
              </a:defRPr>
            </a:lvl4pPr>
            <a:lvl5pPr marL="712039" marR="0" indent="-172314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‒"/>
              <a:tabLst/>
              <a:defRPr sz="1800"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28000" y="298800"/>
            <a:ext cx="11136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12830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November 13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DBBD9-778F-5A49-B286-06CA3A2AAE39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4029729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96EC25E7-9694-444D-ADF6-B0805D5EE4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1073321235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ll rights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7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3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1" y="6096000"/>
            <a:ext cx="8632291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7" y="6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5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9" y="6392375"/>
            <a:ext cx="6972300" cy="13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96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2365DF-B984-4861-A966-F9B502D4F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7" cy="4669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1EB82E-CB8B-45F5-9205-8D3802BD8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6" name="Billede 8" descr="TaniaEllis_Powerpoint_grundtemplate.jpg">
            <a:extLst>
              <a:ext uri="{FF2B5EF4-FFF2-40B4-BE49-F238E27FC236}">
                <a16:creationId xmlns:a16="http://schemas.microsoft.com/office/drawing/2014/main" id="{445A1001-4DCE-47AB-A322-36A09A9D1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3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lede 9">
            <a:extLst>
              <a:ext uri="{FF2B5EF4-FFF2-40B4-BE49-F238E27FC236}">
                <a16:creationId xmlns:a16="http://schemas.microsoft.com/office/drawing/2014/main" id="{FB5F6ED3-0905-40C1-B6E2-4B58B4F01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1" y="6096000"/>
            <a:ext cx="8632291" cy="762000"/>
          </a:xfrm>
          <a:prstGeom prst="rect">
            <a:avLst/>
          </a:prstGeom>
        </p:spPr>
      </p:pic>
      <p:pic>
        <p:nvPicPr>
          <p:cNvPr id="18" name="Billede 10">
            <a:extLst>
              <a:ext uri="{FF2B5EF4-FFF2-40B4-BE49-F238E27FC236}">
                <a16:creationId xmlns:a16="http://schemas.microsoft.com/office/drawing/2014/main" id="{5A94CEA1-67FF-4812-AEF2-31C68A1A1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7" y="6"/>
            <a:ext cx="1526356" cy="683123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70207BB3-5AD9-4761-BC8F-67800F9C5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5" y="6095946"/>
            <a:ext cx="9058911" cy="764460"/>
          </a:xfrm>
          <a:prstGeom prst="rect">
            <a:avLst/>
          </a:prstGeom>
        </p:spPr>
      </p:pic>
      <p:sp>
        <p:nvSpPr>
          <p:cNvPr id="20" name="Tekstfelt 16">
            <a:extLst>
              <a:ext uri="{FF2B5EF4-FFF2-40B4-BE49-F238E27FC236}">
                <a16:creationId xmlns:a16="http://schemas.microsoft.com/office/drawing/2014/main" id="{FDE9E966-1C96-4F0D-929C-EDE187640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9" y="6392375"/>
            <a:ext cx="6972300" cy="13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96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041B87-6834-42AB-B03C-0B18833BC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7" cy="4669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A785D9-3A41-42D9-A730-4C682F43B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3" name="Billede 8" descr="TaniaEllis_Powerpoint_grundtemplate.jpg">
            <a:extLst>
              <a:ext uri="{FF2B5EF4-FFF2-40B4-BE49-F238E27FC236}">
                <a16:creationId xmlns:a16="http://schemas.microsoft.com/office/drawing/2014/main" id="{E1C62AA2-7909-451F-B7C6-261912BB2B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3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lede 9">
            <a:extLst>
              <a:ext uri="{FF2B5EF4-FFF2-40B4-BE49-F238E27FC236}">
                <a16:creationId xmlns:a16="http://schemas.microsoft.com/office/drawing/2014/main" id="{59FD9D3F-7BE1-4802-8F72-2966CE8DA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1" y="6096000"/>
            <a:ext cx="8632291" cy="762000"/>
          </a:xfrm>
          <a:prstGeom prst="rect">
            <a:avLst/>
          </a:prstGeom>
        </p:spPr>
      </p:pic>
      <p:pic>
        <p:nvPicPr>
          <p:cNvPr id="25" name="Billede 10">
            <a:extLst>
              <a:ext uri="{FF2B5EF4-FFF2-40B4-BE49-F238E27FC236}">
                <a16:creationId xmlns:a16="http://schemas.microsoft.com/office/drawing/2014/main" id="{E44BBAF7-6996-40DF-9622-D10F42695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7" y="6"/>
            <a:ext cx="1526356" cy="683123"/>
          </a:xfrm>
          <a:prstGeom prst="rect">
            <a:avLst/>
          </a:prstGeom>
        </p:spPr>
      </p:pic>
      <p:pic>
        <p:nvPicPr>
          <p:cNvPr id="26" name="Billede 11">
            <a:extLst>
              <a:ext uri="{FF2B5EF4-FFF2-40B4-BE49-F238E27FC236}">
                <a16:creationId xmlns:a16="http://schemas.microsoft.com/office/drawing/2014/main" id="{39A3F4C1-57B6-4E3C-BD45-365A735F5D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5" y="6095946"/>
            <a:ext cx="9058911" cy="764460"/>
          </a:xfrm>
          <a:prstGeom prst="rect">
            <a:avLst/>
          </a:prstGeom>
        </p:spPr>
      </p:pic>
      <p:sp>
        <p:nvSpPr>
          <p:cNvPr id="27" name="Tekstfelt 16">
            <a:extLst>
              <a:ext uri="{FF2B5EF4-FFF2-40B4-BE49-F238E27FC236}">
                <a16:creationId xmlns:a16="http://schemas.microsoft.com/office/drawing/2014/main" id="{BC1462EC-CF79-4723-ABAC-A0E3FAEF6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9" y="6383139"/>
            <a:ext cx="69723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15275308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2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85157DB-76C5-479A-BC4A-E1F928C35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09883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2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85157DB-76C5-479A-BC4A-E1F928C35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3" name="Billede 3" descr="TE_Template5A.jpg">
            <a:extLst>
              <a:ext uri="{FF2B5EF4-FFF2-40B4-BE49-F238E27FC236}">
                <a16:creationId xmlns:a16="http://schemas.microsoft.com/office/drawing/2014/main" id="{DB53569A-DD35-4005-863F-6E0B656A84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5" b="17563"/>
          <a:stretch/>
        </p:blipFill>
        <p:spPr>
          <a:xfrm>
            <a:off x="548962" y="870367"/>
            <a:ext cx="10885656" cy="52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06242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86006D5-61DA-4B69-B432-F5E0BF7F5A4D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77E91D-04F3-4EF6-ACF1-CC9FA2F99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683D97-6840-433E-8B13-C8824210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0" name="Billede 6" descr="TaniaEllis_Powerpoint_grundtemplate.jpg">
            <a:extLst>
              <a:ext uri="{FF2B5EF4-FFF2-40B4-BE49-F238E27FC236}">
                <a16:creationId xmlns:a16="http://schemas.microsoft.com/office/drawing/2014/main" id="{A5778C22-EDB7-43D9-9FC7-A7C888761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lede 7">
            <a:extLst>
              <a:ext uri="{FF2B5EF4-FFF2-40B4-BE49-F238E27FC236}">
                <a16:creationId xmlns:a16="http://schemas.microsoft.com/office/drawing/2014/main" id="{283AD02E-56C8-4DD8-AF88-36AC59B6153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064E1458-483A-45FF-B05B-519190855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82490">
            <a:off x="-69773" y="6169469"/>
            <a:ext cx="614842" cy="4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36486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F0E9-9689-4FC6-B4F7-D6AF720E3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23" y="6408605"/>
            <a:ext cx="300180" cy="3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91351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&amp;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F0E9-9689-4FC6-B4F7-D6AF720E3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23" y="6408605"/>
            <a:ext cx="300180" cy="300180"/>
          </a:xfrm>
          <a:prstGeom prst="rect">
            <a:avLst/>
          </a:prstGeom>
        </p:spPr>
      </p:pic>
      <p:sp>
        <p:nvSpPr>
          <p:cNvPr id="2" name="Tekstfelt 20">
            <a:extLst>
              <a:ext uri="{FF2B5EF4-FFF2-40B4-BE49-F238E27FC236}">
                <a16:creationId xmlns:a16="http://schemas.microsoft.com/office/drawing/2014/main" id="{B5C5D95C-5257-4BF0-95B2-90A8A501A300}"/>
              </a:ext>
            </a:extLst>
          </p:cNvPr>
          <p:cNvSpPr txBox="1"/>
          <p:nvPr/>
        </p:nvSpPr>
        <p:spPr>
          <a:xfrm>
            <a:off x="781358" y="6423789"/>
            <a:ext cx="2136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BAAF7060-7FE8-4EA4-9FF6-8AF783AAA7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50688">
            <a:off x="531560" y="6397016"/>
            <a:ext cx="354538" cy="28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81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ic TE basis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 userDrawn="1"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1755471495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5" y="512733"/>
            <a:ext cx="11733387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8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9" y="6096000"/>
            <a:ext cx="8632291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5F963E4-6E9D-43AB-88C0-F6466FED3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D8A223F8-5FC3-4F91-8BC6-2A584FAF4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7">
            <a:extLst>
              <a:ext uri="{FF2B5EF4-FFF2-40B4-BE49-F238E27FC236}">
                <a16:creationId xmlns:a16="http://schemas.microsoft.com/office/drawing/2014/main" id="{D201A226-F76F-4806-9B10-DE6C542427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16" name="Billede 8">
            <a:extLst>
              <a:ext uri="{FF2B5EF4-FFF2-40B4-BE49-F238E27FC236}">
                <a16:creationId xmlns:a16="http://schemas.microsoft.com/office/drawing/2014/main" id="{F86550B0-F973-4AB3-8F34-A4A045D87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5" y="512733"/>
            <a:ext cx="11733387" cy="5676813"/>
          </a:xfrm>
          <a:prstGeom prst="rect">
            <a:avLst/>
          </a:prstGeom>
        </p:spPr>
      </p:pic>
      <p:pic>
        <p:nvPicPr>
          <p:cNvPr id="17" name="Billede 10">
            <a:extLst>
              <a:ext uri="{FF2B5EF4-FFF2-40B4-BE49-F238E27FC236}">
                <a16:creationId xmlns:a16="http://schemas.microsoft.com/office/drawing/2014/main" id="{DFF7E958-C0C7-4156-9765-085CA39873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8"/>
            <a:ext cx="1260093" cy="173677"/>
          </a:xfrm>
          <a:prstGeom prst="rect">
            <a:avLst/>
          </a:prstGeom>
        </p:spPr>
      </p:pic>
      <p:pic>
        <p:nvPicPr>
          <p:cNvPr id="18" name="Billede 11">
            <a:extLst>
              <a:ext uri="{FF2B5EF4-FFF2-40B4-BE49-F238E27FC236}">
                <a16:creationId xmlns:a16="http://schemas.microsoft.com/office/drawing/2014/main" id="{9466B0B2-0467-47BB-9478-04880DDE04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9" y="6096000"/>
            <a:ext cx="8632291" cy="762000"/>
          </a:xfrm>
          <a:prstGeom prst="rect">
            <a:avLst/>
          </a:prstGeom>
        </p:spPr>
      </p:pic>
      <p:pic>
        <p:nvPicPr>
          <p:cNvPr id="19" name="Billede 12">
            <a:extLst>
              <a:ext uri="{FF2B5EF4-FFF2-40B4-BE49-F238E27FC236}">
                <a16:creationId xmlns:a16="http://schemas.microsoft.com/office/drawing/2014/main" id="{758DC982-E1AB-40D7-A128-B5BC4B324A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3040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2811D16-A896-4F3E-AA79-C0E5DCC3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F057956-5A51-4652-A402-2D8481E89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55000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A8B3C01-FD37-4EF4-92D5-BA68B5075D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94066AC-91DC-444B-A70C-DB55D7CF3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50387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bg>
      <p:bgPr>
        <a:solidFill>
          <a:srgbClr val="575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38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12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rugerdefineret layout"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03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rugerdefineret layout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91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1">
            <a:extLst>
              <a:ext uri="{FF2B5EF4-FFF2-40B4-BE49-F238E27FC236}">
                <a16:creationId xmlns:a16="http://schemas.microsoft.com/office/drawing/2014/main" id="{B63E0F3A-A797-46B6-B90A-CDCEFBD7CA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71CC5E07-BC8F-4A2D-989A-A3830B6F7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42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9BDAE146-9652-4472-939B-AFD882C0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7508821-2323-4F35-8E22-74A7A93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80855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rugerdefineret layout">
    <p:bg>
      <p:bgPr>
        <a:solidFill>
          <a:srgbClr val="8D2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9BDAE146-9652-4472-939B-AFD882C0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7508821-2323-4F35-8E22-74A7A93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86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51751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52BBCE9C-90CC-4C20-915E-E39B25BFFB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F52EC74-C5D3-446A-88BB-BABE5FB33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20825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6D046627-5C9D-481E-B614-31C666B9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21221CE2-1593-4D8E-A9E2-9C35C960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88921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1068A38-AA9A-47F2-93B7-89337C43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3">
            <a:extLst>
              <a:ext uri="{FF2B5EF4-FFF2-40B4-BE49-F238E27FC236}">
                <a16:creationId xmlns:a16="http://schemas.microsoft.com/office/drawing/2014/main" id="{AEB6F1D1-240A-4A7E-A341-75D13146BE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32743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8CF7185-752A-4B01-B118-FFD9BD7C4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D43123C8-813C-4996-A071-FEB45B913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010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8F5E405-1AE6-41F7-A9B7-9DE0858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558003A5-5414-4E55-A58B-1BAA24B9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8544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rugerdefineret layout">
    <p:bg>
      <p:bgPr>
        <a:solidFill>
          <a:srgbClr val="57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8F5E405-1AE6-41F7-A9B7-9DE0858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558003A5-5414-4E55-A58B-1BAA24B9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80526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97535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2397976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641877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November 13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DBBD9-778F-5A49-B286-06CA3A2AAE39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7391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19411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7902105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6596052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3380902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FEE3D930-4A7F-42F1-B01B-C77C8BA23BF4}" type="slidenum">
              <a:rPr lang="da-DK" altLang="da-DK" smtClean="0"/>
              <a:t>‹nr.›</a:t>
            </a:fld>
            <a:endParaRPr lang="da-DK" alt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da-DK" altLang="da-DK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28000" y="1123201"/>
            <a:ext cx="11136000" cy="51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None/>
              <a:tabLst/>
              <a:defRPr sz="2000" b="0">
                <a:latin typeface="+mn-lt"/>
              </a:defRPr>
            </a:lvl1pPr>
            <a:lvl2pPr marL="182281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000" b="0">
                <a:latin typeface="+mn-lt"/>
              </a:defRPr>
            </a:lvl2pPr>
            <a:lvl3pPr marL="357444" marR="0" indent="-175162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‒"/>
              <a:tabLst/>
              <a:defRPr sz="2000" b="0">
                <a:latin typeface="+mn-lt"/>
              </a:defRPr>
            </a:lvl3pPr>
            <a:lvl4pPr marL="539725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800" b="0">
                <a:latin typeface="+mn-lt"/>
              </a:defRPr>
            </a:lvl4pPr>
            <a:lvl5pPr marL="712039" marR="0" indent="-172314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‒"/>
              <a:tabLst/>
              <a:defRPr sz="1800"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28000" y="298800"/>
            <a:ext cx="11136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60088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76525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0778133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55009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783" y="512727"/>
            <a:ext cx="11733386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3750" t="2888" r="1760" b="94449"/>
          <a:stretch/>
        </p:blipFill>
        <p:spPr>
          <a:xfrm>
            <a:off x="10590540" y="211852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596" t="88889"/>
          <a:stretch/>
        </p:blipFill>
        <p:spPr>
          <a:xfrm>
            <a:off x="3546767" y="6096000"/>
            <a:ext cx="8632290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44153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95117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982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25997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rugerdefineret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38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79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25566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32649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05727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62403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85267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57613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83383278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84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06634996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44750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2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CE090345-67E9-4B3C-9121-AC8DD24B9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June 19</a:t>
            </a:r>
            <a:endParaRPr lang="en-GB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010D1AA9-423A-4D35-9504-17AA2A02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3" name="Date Placeholder 2"/>
          <p:cNvSpPr txBox="1">
            <a:spLocks/>
          </p:cNvSpPr>
          <p:nvPr userDrawn="1"/>
        </p:nvSpPr>
        <p:spPr>
          <a:xfrm>
            <a:off x="0" y="685485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100"/>
              <a:t>June 19</a:t>
            </a:r>
            <a:endParaRPr lang="en-GB" sz="100" dirty="0"/>
          </a:p>
        </p:txBody>
      </p:sp>
      <p:sp>
        <p:nvSpPr>
          <p:cNvPr id="62" name="Rectangle 61"/>
          <p:cNvSpPr/>
          <p:nvPr userDrawn="1"/>
        </p:nvSpPr>
        <p:spPr>
          <a:xfrm>
            <a:off x="6420010" y="2998211"/>
            <a:ext cx="184731" cy="25577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lvl="0" rtl="0">
              <a:lnSpc>
                <a:spcPct val="107000"/>
              </a:lnSpc>
              <a:spcAft>
                <a:spcPts val="726"/>
              </a:spcAft>
            </a:pPr>
            <a:endParaRPr lang="da-DK" sz="1089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4" name="Payoff">
            <a:extLst>
              <a:ext uri="{FF2B5EF4-FFF2-40B4-BE49-F238E27FC236}">
                <a16:creationId xmlns:a16="http://schemas.microsoft.com/office/drawing/2014/main" id="{CC291F3E-E134-4481-AB2A-CD5EFA66D1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6962" y="6345225"/>
            <a:ext cx="2969546" cy="222739"/>
          </a:xfrm>
          <a:prstGeom prst="rect">
            <a:avLst/>
          </a:prstGeom>
        </p:spPr>
      </p:pic>
      <p:pic>
        <p:nvPicPr>
          <p:cNvPr id="15" name="Logo">
            <a:extLst>
              <a:ext uri="{FF2B5EF4-FFF2-40B4-BE49-F238E27FC236}">
                <a16:creationId xmlns:a16="http://schemas.microsoft.com/office/drawing/2014/main" id="{1031A73C-CA04-48B5-82FE-B2FD384C78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789" y="290160"/>
            <a:ext cx="2114018" cy="2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00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35">
          <p15:clr>
            <a:srgbClr val="FBAE40"/>
          </p15:clr>
        </p15:guide>
        <p15:guide id="2" pos="3299">
          <p15:clr>
            <a:srgbClr val="FBAE40"/>
          </p15:clr>
        </p15:guide>
      </p15:sldGuideLst>
    </p:ext>
  </p:extLst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00217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506463" y="2503519"/>
            <a:ext cx="9179074" cy="328359"/>
          </a:xfrm>
        </p:spPr>
        <p:txBody>
          <a:bodyPr numCol="1">
            <a:noAutofit/>
          </a:bodyPr>
          <a:lstStyle>
            <a:lvl1pPr>
              <a:lnSpc>
                <a:spcPts val="2800"/>
              </a:lnSpc>
              <a:defRPr sz="5400" b="0" baseline="0" smtClean="0">
                <a:solidFill>
                  <a:srgbClr val="374D6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da-DK" dirty="0"/>
              <a:t>Klik for at redigere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68" y="3235788"/>
            <a:ext cx="6953299" cy="364224"/>
          </a:xfrm>
          <a:prstGeom prst="rect">
            <a:avLst/>
          </a:prstGeom>
        </p:spPr>
        <p:txBody>
          <a:bodyPr numCol="1"/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800" baseline="0">
                <a:solidFill>
                  <a:schemeClr val="accent2"/>
                </a:solidFill>
                <a:latin typeface="Avenir Book" panose="02000503020000020003" pitchFamily="2" charset="0"/>
                <a:cs typeface="Times New Roman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52463904"/>
      </p:ext>
    </p:extLst>
  </p:cSld>
  <p:clrMapOvr>
    <a:masterClrMapping/>
  </p:clrMapOvr>
  <p:transition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96345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96EC25E7-9694-444D-ADF6-B0805D5EE4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3629633034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EXAM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063483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HOMEWORK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6B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3120368532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6038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ic TE basis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 userDrawn="1"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74078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2811D16-A896-4F3E-AA79-C0E5DCC3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F057956-5A51-4652-A402-2D8481E89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461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9496516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84677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13317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ndholdsobjek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AEB87690-538B-324A-AB98-015AF07D28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58381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13940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759198225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063559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1987014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388902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6327174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452991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636271995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617209262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978955730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BCM.DK TOOLS TEMPLAT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10" name="Picture 3" descr="Icon&#10;&#10;Description automatically generated">
            <a:extLst>
              <a:ext uri="{FF2B5EF4-FFF2-40B4-BE49-F238E27FC236}">
                <a16:creationId xmlns:a16="http://schemas.microsoft.com/office/drawing/2014/main" id="{DCB8F9B7-02D2-D546-8689-1F84A02356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8748" y="6144768"/>
            <a:ext cx="414269" cy="414269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62A7CAD5-DA09-1549-82A1-8E131D86069F}"/>
              </a:ext>
            </a:extLst>
          </p:cNvPr>
          <p:cNvSpPr txBox="1"/>
          <p:nvPr userDrawn="1"/>
        </p:nvSpPr>
        <p:spPr>
          <a:xfrm>
            <a:off x="236472" y="6603024"/>
            <a:ext cx="10329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This work is licensed under the Creative Commons Attribution-Non Commercial-Share Alike that allows changes to be made to the model non-commercially, as long as credit is given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482062214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eader-M1-Day1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76" name="Rectangle 14">
            <a:extLst>
              <a:ext uri="{FF2B5EF4-FFF2-40B4-BE49-F238E27FC236}">
                <a16:creationId xmlns:a16="http://schemas.microsoft.com/office/drawing/2014/main" id="{5A3277BA-AFBF-4C0A-BB6A-B89E10AEA775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E718B47D-8BF7-4289-B20D-DF6F2297609A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" name="Grafik 37" descr="Værktøjer med massiv udfyldning">
            <a:extLst>
              <a:ext uri="{FF2B5EF4-FFF2-40B4-BE49-F238E27FC236}">
                <a16:creationId xmlns:a16="http://schemas.microsoft.com/office/drawing/2014/main" id="{22783F90-4781-46F4-B726-DD320BCC32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35"/>
            <a:ext cx="341929" cy="341929"/>
          </a:xfrm>
          <a:prstGeom prst="rect">
            <a:avLst/>
          </a:prstGeom>
        </p:spPr>
      </p:pic>
      <p:sp>
        <p:nvSpPr>
          <p:cNvPr id="90" name="Rectangle 14">
            <a:extLst>
              <a:ext uri="{FF2B5EF4-FFF2-40B4-BE49-F238E27FC236}">
                <a16:creationId xmlns:a16="http://schemas.microsoft.com/office/drawing/2014/main" id="{298E8BEE-481E-411C-9A90-60B327077CAC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14">
            <a:extLst>
              <a:ext uri="{FF2B5EF4-FFF2-40B4-BE49-F238E27FC236}">
                <a16:creationId xmlns:a16="http://schemas.microsoft.com/office/drawing/2014/main" id="{20D20876-D1AE-488A-A0E9-799867EC1A2D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" name="Grafik 23" descr="Værktøjer med massiv udfyldning">
            <a:extLst>
              <a:ext uri="{FF2B5EF4-FFF2-40B4-BE49-F238E27FC236}">
                <a16:creationId xmlns:a16="http://schemas.microsoft.com/office/drawing/2014/main" id="{DD866798-1F24-40F7-A124-B6ABC4FCC8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03432" y="78430"/>
            <a:ext cx="341929" cy="341929"/>
          </a:xfrm>
          <a:prstGeom prst="rect">
            <a:avLst/>
          </a:prstGeom>
        </p:spPr>
      </p:pic>
      <p:sp>
        <p:nvSpPr>
          <p:cNvPr id="32" name="Rektangel 32">
            <a:extLst>
              <a:ext uri="{FF2B5EF4-FFF2-40B4-BE49-F238E27FC236}">
                <a16:creationId xmlns:a16="http://schemas.microsoft.com/office/drawing/2014/main" id="{C5C57585-4406-464C-9714-F08467BD1019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3" name="TextBox 18">
            <a:hlinkClick r:id="rId6" action="ppaction://hlinksldjump"/>
            <a:extLst>
              <a:ext uri="{FF2B5EF4-FFF2-40B4-BE49-F238E27FC236}">
                <a16:creationId xmlns:a16="http://schemas.microsoft.com/office/drawing/2014/main" id="{40C7B87B-267D-4DCD-8E95-DFDF55727B03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4" name="Lige forbindelse 35">
            <a:extLst>
              <a:ext uri="{FF2B5EF4-FFF2-40B4-BE49-F238E27FC236}">
                <a16:creationId xmlns:a16="http://schemas.microsoft.com/office/drawing/2014/main" id="{D8D08F0E-9FFE-4412-A82E-639DF60B7AE6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Lige forbindelse 37">
            <a:extLst>
              <a:ext uri="{FF2B5EF4-FFF2-40B4-BE49-F238E27FC236}">
                <a16:creationId xmlns:a16="http://schemas.microsoft.com/office/drawing/2014/main" id="{35D40488-449E-4A1C-B3EC-A162EBCB00A4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036708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8" name="TextBox 18">
            <a:hlinkClick r:id="rId6" action="ppaction://hlinksldjump"/>
            <a:extLst>
              <a:ext uri="{FF2B5EF4-FFF2-40B4-BE49-F238E27FC236}">
                <a16:creationId xmlns:a16="http://schemas.microsoft.com/office/drawing/2014/main" id="{E34DC84D-2427-5D46-9A62-3147E1B51AAE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28D56FFC-64F0-6D4F-8C4A-401D93864263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467918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BCM handout_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8FB489B-FCF2-2441-A92B-2ED624DF64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5" y="6225841"/>
            <a:ext cx="338156" cy="338156"/>
          </a:xfrm>
          <a:prstGeom prst="rect">
            <a:avLst/>
          </a:prstGeom>
        </p:spPr>
      </p:pic>
      <p:pic>
        <p:nvPicPr>
          <p:cNvPr id="10" name="Grafik 23" descr="Værktøjer med massiv udfyldning">
            <a:extLst>
              <a:ext uri="{FF2B5EF4-FFF2-40B4-BE49-F238E27FC236}">
                <a16:creationId xmlns:a16="http://schemas.microsoft.com/office/drawing/2014/main" id="{76BD8428-0CF1-4145-8239-76C208BEB6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22154" y="371884"/>
            <a:ext cx="326759" cy="32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22013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646259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felt 19">
            <a:extLst>
              <a:ext uri="{FF2B5EF4-FFF2-40B4-BE49-F238E27FC236}">
                <a16:creationId xmlns:a16="http://schemas.microsoft.com/office/drawing/2014/main" id="{42998F54-FF3C-A446-A2BA-B000606E2B9C}"/>
              </a:ext>
            </a:extLst>
          </p:cNvPr>
          <p:cNvSpPr txBox="1"/>
          <p:nvPr/>
        </p:nvSpPr>
        <p:spPr>
          <a:xfrm>
            <a:off x="874643" y="588397"/>
            <a:ext cx="4436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pc="300" dirty="0">
                <a:solidFill>
                  <a:srgbClr val="374D62"/>
                </a:solidFill>
                <a:latin typeface="Avenir Book" panose="02000503020000020003" pitchFamily="2" charset="0"/>
              </a:rPr>
              <a:t>SBCM SLIDE STRUCTURE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B92FD0B-ED4F-FC4E-B8B1-C4CC226FC2A7}"/>
              </a:ext>
            </a:extLst>
          </p:cNvPr>
          <p:cNvSpPr/>
          <p:nvPr/>
        </p:nvSpPr>
        <p:spPr>
          <a:xfrm>
            <a:off x="874643" y="1338004"/>
            <a:ext cx="2296925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TOOLS</a:t>
            </a:r>
            <a:endParaRPr lang="da-DK" sz="1600" b="1" dirty="0">
              <a:solidFill>
                <a:srgbClr val="1E4E79"/>
              </a:solidFill>
              <a:effectLst/>
              <a:latin typeface="Avenir Book" panose="02000503020000020003" pitchFamily="2" charset="0"/>
            </a:endParaRP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MODEL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EKSEMPEL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SKABELON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GUIDE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PINBOARD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HEADINGS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Capital letters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Corporate</a:t>
            </a:r>
            <a:r>
              <a:rPr lang="da-DK" sz="1100" dirty="0">
                <a:latin typeface="Avenir Book" panose="02000503020000020003" pitchFamily="2" charset="0"/>
              </a:rPr>
              <a:t> </a:t>
            </a:r>
            <a:r>
              <a:rPr lang="da-DK" sz="1100" dirty="0" err="1">
                <a:latin typeface="Avenir Book" panose="02000503020000020003" pitchFamily="2" charset="0"/>
              </a:rPr>
              <a:t>blue</a:t>
            </a:r>
            <a:endParaRPr lang="da-DK" sz="1100" dirty="0">
              <a:latin typeface="Avenir Book" panose="02000503020000020003" pitchFamily="2" charset="0"/>
            </a:endParaRP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18 (</a:t>
            </a:r>
            <a:r>
              <a:rPr lang="da-DK" sz="1100" dirty="0" err="1">
                <a:latin typeface="Avenir Book" panose="02000503020000020003" pitchFamily="2" charset="0"/>
              </a:rPr>
              <a:t>generic</a:t>
            </a:r>
            <a:r>
              <a:rPr lang="da-DK" sz="1100" dirty="0">
                <a:latin typeface="Avenir Book" panose="02000503020000020003" pitchFamily="2" charset="0"/>
              </a:rPr>
              <a:t> slides)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14 (værktøjsslides)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Stor afstand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HEADING NOTE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Capital letters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Orange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Stor afstand</a:t>
            </a:r>
          </a:p>
          <a:p>
            <a:endParaRPr lang="da-DK" sz="1100" dirty="0">
              <a:latin typeface="Avenir Book" panose="02000503020000020003" pitchFamily="2" charset="0"/>
            </a:endParaRPr>
          </a:p>
          <a:p>
            <a:r>
              <a:rPr lang="da-DK" sz="11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FOOT NOTES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7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18D4428-1CC1-6241-A40B-C1C891A51077}"/>
              </a:ext>
            </a:extLst>
          </p:cNvPr>
          <p:cNvSpPr/>
          <p:nvPr/>
        </p:nvSpPr>
        <p:spPr>
          <a:xfrm>
            <a:off x="3019796" y="1338004"/>
            <a:ext cx="191635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MODEL TITLES</a:t>
            </a:r>
          </a:p>
          <a:p>
            <a:endParaRPr lang="da-DK" sz="1200" b="1" dirty="0">
              <a:solidFill>
                <a:srgbClr val="1E4E79"/>
              </a:solidFill>
              <a:latin typeface="Avenir Book" panose="02000503020000020003" pitchFamily="2" charset="0"/>
            </a:endParaRP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14 (værktøjsslides)</a:t>
            </a:r>
          </a:p>
          <a:p>
            <a:endParaRPr lang="da-DK" sz="1200" b="1" dirty="0">
              <a:solidFill>
                <a:srgbClr val="1E4E79"/>
              </a:solidFill>
              <a:latin typeface="Avenir Book" panose="02000503020000020003" pitchFamily="2" charset="0"/>
            </a:endParaRP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MODEL SOURCES</a:t>
            </a: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8</a:t>
            </a:r>
          </a:p>
          <a:p>
            <a:endParaRPr lang="da-DK" sz="1200" dirty="0"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PINBOARD HASHTAGS</a:t>
            </a: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10</a:t>
            </a:r>
          </a:p>
          <a:p>
            <a:r>
              <a:rPr lang="da-DK" sz="1200" dirty="0">
                <a:latin typeface="Avenir Book" panose="02000503020000020003" pitchFamily="2" charset="0"/>
              </a:rPr>
              <a:t>Orange</a:t>
            </a:r>
          </a:p>
          <a:p>
            <a:endParaRPr lang="da-DK" sz="1200" dirty="0">
              <a:latin typeface="Avenir Book" panose="02000503020000020003" pitchFamily="2" charset="0"/>
            </a:endParaRPr>
          </a:p>
          <a:p>
            <a:endParaRPr lang="da-DK" sz="1200" b="1" dirty="0">
              <a:solidFill>
                <a:srgbClr val="1E4E79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03773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29992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9422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COMPANY TEMPLAT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80045-72EA-E749-9C43-4BA3E8EE2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80753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GENERIC COMPANY TEMPLATES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113994C-4B97-EA4D-9670-906E38EB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0A85DDC-C10C-CE45-B727-D22379D03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1F9F701-7A6D-764D-8086-C591C448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432502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TE basis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3C75866-5E2E-1445-98E4-30B655825ABA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4A65E3B4-E6E2-A44B-9319-E288BE983A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A74B9AF2-226B-F14A-8A41-3BD9721FB267}"/>
              </a:ext>
            </a:extLst>
          </p:cNvPr>
          <p:cNvSpPr txBox="1"/>
          <p:nvPr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3426523469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28078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23517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FF7A878-4A09-3847-98A7-6C6879A6F873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983828E-232A-1C44-B0BC-30F4ECA121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5F0CB84-B571-F641-B4EC-2C70B7298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88944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8FB489B-FCF2-2441-A92B-2ED624DF64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53129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1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81EF47A9-6227-954D-879A-E2E076A4E1D2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27400B3-D373-BF48-8844-9990BA4D6CEC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362C0EA3-2C62-7943-B1DB-785034796E6C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8F21DA67-0D4F-934A-9914-25AFBABABD01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0AA77A0-1952-7C4F-A337-0195FBAB2980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532870-C48F-224C-8FF7-DA8CDC247BA5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8" name="TextBox 16">
            <a:hlinkClick r:id="" action="ppaction://noaction"/>
            <a:extLst>
              <a:ext uri="{FF2B5EF4-FFF2-40B4-BE49-F238E27FC236}">
                <a16:creationId xmlns:a16="http://schemas.microsoft.com/office/drawing/2014/main" id="{101EFB20-2225-F646-B8C3-D49DF0A54DCD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83228D71-19FF-A44C-BE40-1AEC90836FF1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B507177-6289-2444-81F3-1AF02D8EC7A9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DDF68AE-E5D0-D440-9B04-7532A4FBD59A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4">
            <a:extLst>
              <a:ext uri="{FF2B5EF4-FFF2-40B4-BE49-F238E27FC236}">
                <a16:creationId xmlns:a16="http://schemas.microsoft.com/office/drawing/2014/main" id="{FFFBCFC1-25A5-5B42-B396-BDED69B6B7CD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21FC4A4-4DE9-8C45-A95F-28A3FF3E7270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E27F3198-6568-394A-BD10-F633F8250850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6">
            <a:hlinkClick r:id="rId2" action="ppaction://hlinksldjump"/>
            <a:extLst>
              <a:ext uri="{FF2B5EF4-FFF2-40B4-BE49-F238E27FC236}">
                <a16:creationId xmlns:a16="http://schemas.microsoft.com/office/drawing/2014/main" id="{1F26A9ED-304F-1242-8FD7-E79F50A80F93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1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055C6C5-1602-D84C-A06B-D6EF8420CFDA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F3DB5D7-9C99-9C40-8CA1-80D99558D7E4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18" name="TextBox 16">
            <a:hlinkClick r:id="rId2" action="ppaction://hlinksldjump"/>
            <a:extLst>
              <a:ext uri="{FF2B5EF4-FFF2-40B4-BE49-F238E27FC236}">
                <a16:creationId xmlns:a16="http://schemas.microsoft.com/office/drawing/2014/main" id="{48EE150D-6921-7541-9DEA-2E94E3D74433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19" name="TextBox 16">
            <a:hlinkClick r:id="rId2" action="ppaction://hlinksldjump"/>
            <a:extLst>
              <a:ext uri="{FF2B5EF4-FFF2-40B4-BE49-F238E27FC236}">
                <a16:creationId xmlns:a16="http://schemas.microsoft.com/office/drawing/2014/main" id="{D464EA20-E972-9A4F-B754-BAD53D65E73D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2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F67C2DF-FA8A-7441-BF14-3A4DBA351937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6C565642-C7FC-8240-9CBC-01AE1A28BE0D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82311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1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0" name="Rectangle 14">
            <a:extLst>
              <a:ext uri="{FF2B5EF4-FFF2-40B4-BE49-F238E27FC236}">
                <a16:creationId xmlns:a16="http://schemas.microsoft.com/office/drawing/2014/main" id="{084B2E95-F0B7-7141-A867-F76711761566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0DD7D69-6B3F-0B45-8459-09C75E978F8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E5E35D5B-EA51-3D46-A851-8E3FD193AA7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FAB2FA1-8CAD-CC47-98AB-518F6B067BD3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24C149E-133A-4F41-8881-27319C37063E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60C66D81-B48B-1B40-AFC0-84AD158B7529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4970FEC5-F20F-E44B-9C10-70E9229DD8C2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B2343280-63FC-294A-B64A-12347EC60385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A6B9BB1-DC5B-8243-AA67-24135CCD85CA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B6F1AD4C-F541-6B48-9B39-424C5872B860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4">
            <a:extLst>
              <a:ext uri="{FF2B5EF4-FFF2-40B4-BE49-F238E27FC236}">
                <a16:creationId xmlns:a16="http://schemas.microsoft.com/office/drawing/2014/main" id="{470BDC75-8163-5E44-8507-415BE9FFE8CA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1725C97-CBC8-FE46-B89D-ED34F4DAD399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2" name="Lige forbindelse 41">
            <a:extLst>
              <a:ext uri="{FF2B5EF4-FFF2-40B4-BE49-F238E27FC236}">
                <a16:creationId xmlns:a16="http://schemas.microsoft.com/office/drawing/2014/main" id="{AFC9E556-FAA8-6443-8C2B-AA77657C84B7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4B3100BC-4DFD-6B46-86C8-2439B7EC1903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977A0C1-5003-CE4E-95B9-F765676A96A8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CFBD89B-293A-8745-9173-F634D52C64CD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6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F97AEBFF-41B5-FC44-BD19-91885B1E3335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7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C209C6EC-121A-894F-BA19-07A0174E0ADD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4853613-EE7B-5841-BB21-11224E6DBE34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9" name="Lige forbindelse 48">
            <a:extLst>
              <a:ext uri="{FF2B5EF4-FFF2-40B4-BE49-F238E27FC236}">
                <a16:creationId xmlns:a16="http://schemas.microsoft.com/office/drawing/2014/main" id="{F82FF539-D360-984F-8F80-54FF33FB3345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Værktøjer med massiv udfyldning">
            <a:extLst>
              <a:ext uri="{FF2B5EF4-FFF2-40B4-BE49-F238E27FC236}">
                <a16:creationId xmlns:a16="http://schemas.microsoft.com/office/drawing/2014/main" id="{C029AE4D-6AD1-F94B-BD2B-DA0B376BB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03432" y="78430"/>
            <a:ext cx="341929" cy="3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48417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whiteback-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4" name="Rectangle 14">
            <a:extLst>
              <a:ext uri="{FF2B5EF4-FFF2-40B4-BE49-F238E27FC236}">
                <a16:creationId xmlns:a16="http://schemas.microsoft.com/office/drawing/2014/main" id="{00687F25-3A57-FA47-91D5-162274F2CB33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8C09A0A-67E5-8A48-952C-A316427F9A5D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EB70AAD1-E2A0-9745-A288-A9B3A706AA70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713B0CE-7F79-C146-9A64-667211CF5185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DB83EA4-8AAB-FD40-94F8-EE84CE51C746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6370428C-8FF5-0A49-966D-2D8B93DB8C07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0" name="TextBox 16">
            <a:hlinkClick r:id="" action="ppaction://noaction"/>
            <a:extLst>
              <a:ext uri="{FF2B5EF4-FFF2-40B4-BE49-F238E27FC236}">
                <a16:creationId xmlns:a16="http://schemas.microsoft.com/office/drawing/2014/main" id="{D04431E6-6042-D542-91E5-8B0C48379AAA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AAD25C3E-0A89-164E-9792-82BA2B49D931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26D2F5A-5139-014D-8059-5622DC9FD87A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3" name="Lige forbindelse 42">
            <a:extLst>
              <a:ext uri="{FF2B5EF4-FFF2-40B4-BE49-F238E27FC236}">
                <a16:creationId xmlns:a16="http://schemas.microsoft.com/office/drawing/2014/main" id="{FB5708F4-6CE9-084F-AE12-423AD0434136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4">
            <a:extLst>
              <a:ext uri="{FF2B5EF4-FFF2-40B4-BE49-F238E27FC236}">
                <a16:creationId xmlns:a16="http://schemas.microsoft.com/office/drawing/2014/main" id="{C64AD509-04BD-C94A-8E68-A105A1AF8C8C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DFC51D3-8BFA-FB4E-8238-68AC70B0F8E2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6" name="Lige forbindelse 45">
            <a:extLst>
              <a:ext uri="{FF2B5EF4-FFF2-40B4-BE49-F238E27FC236}">
                <a16:creationId xmlns:a16="http://schemas.microsoft.com/office/drawing/2014/main" id="{88E0560A-3F93-EA4E-9579-E8F13EF71864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B3257288-5ACE-C14F-A29A-ADFE4A3AE30D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EAB0496-9C49-084E-A90F-1CF15D2ABD0D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CAFD15F-A36F-3D4C-81BC-57E448C86B9B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50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770A035A-6B05-BF4B-B86E-26830DB1FDF7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1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A95C40A8-A57C-FD45-8A22-1C8B580D9B66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5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5CF69F1-E749-ED41-A88A-538A6EE0C406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53" name="Lige forbindelse 52">
            <a:extLst>
              <a:ext uri="{FF2B5EF4-FFF2-40B4-BE49-F238E27FC236}">
                <a16:creationId xmlns:a16="http://schemas.microsoft.com/office/drawing/2014/main" id="{A8767BAB-ADDA-0F41-8D0D-2B29E140FE4A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26" descr="Knappenål med massiv udfyldning">
            <a:extLst>
              <a:ext uri="{FF2B5EF4-FFF2-40B4-BE49-F238E27FC236}">
                <a16:creationId xmlns:a16="http://schemas.microsoft.com/office/drawing/2014/main" id="{7289C892-9F25-D747-B592-031014D56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1552484" y="64816"/>
            <a:ext cx="385899" cy="3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01568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1-colour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26" name="Rectangle 14">
            <a:extLst>
              <a:ext uri="{FF2B5EF4-FFF2-40B4-BE49-F238E27FC236}">
                <a16:creationId xmlns:a16="http://schemas.microsoft.com/office/drawing/2014/main" id="{DF379323-1716-B348-AF67-028EC38C9057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0FF64E9-6EFF-8341-9EB1-E1DC4FE9C23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D0E14589-7CC5-3648-B934-787A95FED57A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E049C20-D0F6-DE43-ADB8-00B6EA4FAADE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DB7DBC0-08FB-7144-8F4F-A972D966A0EC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9C362BFA-8879-B246-94F1-4F410EF10997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77F98804-BDBE-8D4C-A8C9-66BC6F96DA97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15B9CDDB-5125-194E-AE10-55325C838926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9644AB-CC6E-4243-80EC-D644EC2C2D86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6F0FC214-12C7-2C49-846F-B2C2295DCFE7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14">
            <a:extLst>
              <a:ext uri="{FF2B5EF4-FFF2-40B4-BE49-F238E27FC236}">
                <a16:creationId xmlns:a16="http://schemas.microsoft.com/office/drawing/2014/main" id="{D054F913-A2DE-8E4F-AE9F-1E7D39CC96C1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FA5F95F-5587-0C41-8EDD-951D4ABD3476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0" name="Lige forbindelse 39">
            <a:extLst>
              <a:ext uri="{FF2B5EF4-FFF2-40B4-BE49-F238E27FC236}">
                <a16:creationId xmlns:a16="http://schemas.microsoft.com/office/drawing/2014/main" id="{3F87B122-772B-F942-9CEF-033D42F0F226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6">
            <a:hlinkClick r:id="rId5" action="ppaction://hlinksldjump"/>
            <a:extLst>
              <a:ext uri="{FF2B5EF4-FFF2-40B4-BE49-F238E27FC236}">
                <a16:creationId xmlns:a16="http://schemas.microsoft.com/office/drawing/2014/main" id="{4E13473C-542C-1743-8B32-F1D9946C0707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0B68C49-5135-7648-BED8-4A931A750B7D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0C6C084-39D2-1248-9D03-0CDFEC3CB466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4" name="TextBox 16">
            <a:hlinkClick r:id="rId5" action="ppaction://hlinksldjump"/>
            <a:extLst>
              <a:ext uri="{FF2B5EF4-FFF2-40B4-BE49-F238E27FC236}">
                <a16:creationId xmlns:a16="http://schemas.microsoft.com/office/drawing/2014/main" id="{88B53913-5FB9-9249-A5DD-EC8006F45DCE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5" name="TextBox 16">
            <a:hlinkClick r:id="rId5" action="ppaction://hlinksldjump"/>
            <a:extLst>
              <a:ext uri="{FF2B5EF4-FFF2-40B4-BE49-F238E27FC236}">
                <a16:creationId xmlns:a16="http://schemas.microsoft.com/office/drawing/2014/main" id="{8A04F499-0C35-8842-96ED-351435DD04D8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C8B7F8A-8121-724E-A765-89D98A656585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7" name="Lige forbindelse 46">
            <a:extLst>
              <a:ext uri="{FF2B5EF4-FFF2-40B4-BE49-F238E27FC236}">
                <a16:creationId xmlns:a16="http://schemas.microsoft.com/office/drawing/2014/main" id="{DB67EBB8-9DC2-DA42-8EE2-D5B132BF2393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02137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ADD4AC56-7884-0943-84EC-070BF323D95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7C434E3-798E-F445-9F5F-16FE1C0029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DAB41B24-C5B5-984E-B926-1DE4BD785B8B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C17F692A-5625-2C41-9790-6F65D8B1E8A2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DBCEB47-EF00-5C4B-AEF2-045B160D0F08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DF03633D-0BA9-7444-A185-107C0EF06C23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32213E8A-DDE0-8B43-AADE-092C5E4A4210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242E260A-DE60-824F-8158-08FC816A1385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45F0B70-6817-9746-B7BB-B5AC3BDC3077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A841063D-3876-BD40-A618-112E3F14CF64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4">
            <a:extLst>
              <a:ext uri="{FF2B5EF4-FFF2-40B4-BE49-F238E27FC236}">
                <a16:creationId xmlns:a16="http://schemas.microsoft.com/office/drawing/2014/main" id="{7408D609-A768-A244-B87A-D14D20F3DF8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D7FE3CE-7F0A-A34F-878B-531CB3DEDA38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15D14902-F04F-0A4E-8693-5A57551B1536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A1CCBE6B-588E-B94D-991D-F42D8EBEAC9B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4B1BC14-940F-FD47-AAC0-184ED14F30EE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064344E7-02FA-9E4A-A64C-19A52A2F5EDA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5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08096263-3F53-644A-A939-BC1B6485BA17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6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9FCF9211-225D-C440-9C9D-E99E5760B452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77F4C2D-9A77-E948-A123-FBE5B47D3076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5F12E96F-C9B2-E441-8D57-CDC2D464F0F1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1088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ACADEMY TEMPLAT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2FF53-A10C-9043-87EA-81A729309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36725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GENERIC ACADEMY TEMPLATES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A7B9613-139D-9841-B239-762BBFB5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512E041-A2AB-ED46-A63A-427F5C0D0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54F4505-9636-F443-9CE4-477B9D1E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307990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0" name="Rectangle 14">
            <a:extLst>
              <a:ext uri="{FF2B5EF4-FFF2-40B4-BE49-F238E27FC236}">
                <a16:creationId xmlns:a16="http://schemas.microsoft.com/office/drawing/2014/main" id="{7E312D1A-9393-4B43-8FA8-0C5A6B968F9C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9FC1F23-06A5-5F4C-A934-C8BA26656D8D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52" name="Lige forbindelse 51">
            <a:extLst>
              <a:ext uri="{FF2B5EF4-FFF2-40B4-BE49-F238E27FC236}">
                <a16:creationId xmlns:a16="http://schemas.microsoft.com/office/drawing/2014/main" id="{E9EA64D1-EA71-A343-8783-391D489D794E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3C0ADBEC-E64F-8646-9352-95E92AA3CA83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83A5F8B-82E0-A243-9000-95D7EB96DF63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2EE0E940-6425-144E-9619-1AD634EB1622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5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682D1E90-EF64-F24B-9B0F-80FD28ECD48E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B059E68-A5A4-7F44-BC96-EDEEFE312D75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5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EB9C2D3-BE53-E744-B66E-FC8ED5CA22D7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59" name="Lige forbindelse 58">
            <a:extLst>
              <a:ext uri="{FF2B5EF4-FFF2-40B4-BE49-F238E27FC236}">
                <a16:creationId xmlns:a16="http://schemas.microsoft.com/office/drawing/2014/main" id="{D03734BB-3A65-ED4A-855B-9F8F5304DEA3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4">
            <a:extLst>
              <a:ext uri="{FF2B5EF4-FFF2-40B4-BE49-F238E27FC236}">
                <a16:creationId xmlns:a16="http://schemas.microsoft.com/office/drawing/2014/main" id="{7C665A40-05F3-2843-98AB-73DEBB150189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B276005-AC71-A448-8C3B-44398708470E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62" name="Lige forbindelse 61">
            <a:extLst>
              <a:ext uri="{FF2B5EF4-FFF2-40B4-BE49-F238E27FC236}">
                <a16:creationId xmlns:a16="http://schemas.microsoft.com/office/drawing/2014/main" id="{F6379114-4846-A640-9EF9-33C45738E6D6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7AD4559D-14B0-CB4B-9817-1D4762589665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6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6033006-838E-F346-AF85-1E214AE6F917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15A3A961-1A3E-074C-8E28-F4C53CB8E103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66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1027A77A-C163-D647-902C-E1CCA683ECCD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67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63DE50D5-07FE-0A4D-BDFA-22DA5B04DE68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6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866F45C-239B-5941-8890-F13884B84134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69" name="Lige forbindelse 68">
            <a:extLst>
              <a:ext uri="{FF2B5EF4-FFF2-40B4-BE49-F238E27FC236}">
                <a16:creationId xmlns:a16="http://schemas.microsoft.com/office/drawing/2014/main" id="{FCAD3C1C-36B3-594A-897C-D02C27A2FE7C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 28" descr="Knappenål med massiv udfyldning">
            <a:extLst>
              <a:ext uri="{FF2B5EF4-FFF2-40B4-BE49-F238E27FC236}">
                <a16:creationId xmlns:a16="http://schemas.microsoft.com/office/drawing/2014/main" id="{A07B7701-3C19-124F-9EF7-C148B2AFE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1463432" y="82152"/>
            <a:ext cx="385899" cy="3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41302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1" name="Rectangle 14">
            <a:extLst>
              <a:ext uri="{FF2B5EF4-FFF2-40B4-BE49-F238E27FC236}">
                <a16:creationId xmlns:a16="http://schemas.microsoft.com/office/drawing/2014/main" id="{67A14EF5-81E4-B540-A269-24722A00D0C3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873CC4C-7C32-FB44-A5DA-09B1F6322EEE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53" name="Lige forbindelse 52">
            <a:extLst>
              <a:ext uri="{FF2B5EF4-FFF2-40B4-BE49-F238E27FC236}">
                <a16:creationId xmlns:a16="http://schemas.microsoft.com/office/drawing/2014/main" id="{1A13999F-6049-6146-9D6B-D4909F2A3873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89765EA-4703-9D41-867A-EB5AE0600867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A15C3B-B4F6-5E45-861F-1096DBE10C87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F087BDF3-0B47-7F46-970C-025741B8EC25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5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B447167E-974E-FD40-AD22-D3899C17CA53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8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F2D719D-B122-5044-9380-53B65C5809CA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5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36EA76A-512F-9E46-9384-39FB03387F8C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60" name="Lige forbindelse 59">
            <a:extLst>
              <a:ext uri="{FF2B5EF4-FFF2-40B4-BE49-F238E27FC236}">
                <a16:creationId xmlns:a16="http://schemas.microsoft.com/office/drawing/2014/main" id="{905FB52E-95B6-2744-95ED-EBB92112B312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14">
            <a:extLst>
              <a:ext uri="{FF2B5EF4-FFF2-40B4-BE49-F238E27FC236}">
                <a16:creationId xmlns:a16="http://schemas.microsoft.com/office/drawing/2014/main" id="{5305FBF0-4B31-FC42-A1F0-0FC49D638359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68F573A-1186-B94D-A941-58B915C9D0BF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63" name="Lige forbindelse 62">
            <a:extLst>
              <a:ext uri="{FF2B5EF4-FFF2-40B4-BE49-F238E27FC236}">
                <a16:creationId xmlns:a16="http://schemas.microsoft.com/office/drawing/2014/main" id="{8C062FE7-7B69-1A45-A74F-84F5CBDC1EF8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F5C0FA04-822A-8B4D-AB5E-71C70A1A9E0A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6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AB011E3-C6D8-9846-B716-53B5757FB105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A67870EF-7A20-9C40-A09F-264AB2E16E28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67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88A77565-5086-6542-ACA0-85F33DFDE010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68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D0921E4F-AB9F-BF45-B0D8-B720CF45C85B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6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B59FB8A-8DEC-0F4A-A396-D43C87849813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70" name="Lige forbindelse 69">
            <a:extLst>
              <a:ext uri="{FF2B5EF4-FFF2-40B4-BE49-F238E27FC236}">
                <a16:creationId xmlns:a16="http://schemas.microsoft.com/office/drawing/2014/main" id="{F1B64D9B-ED9D-6748-BDE6-3877EC24FE2A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 descr="Værktøjer med massiv udfyldning">
            <a:extLst>
              <a:ext uri="{FF2B5EF4-FFF2-40B4-BE49-F238E27FC236}">
                <a16:creationId xmlns:a16="http://schemas.microsoft.com/office/drawing/2014/main" id="{818508B7-9C6F-994E-BDC1-7F264E3D56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30312" y="94676"/>
            <a:ext cx="341929" cy="3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18171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042AFB2-FA84-4989-93E8-2807E25DB2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A58F95EC-0BC1-CA48-B55B-2FAB86312728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E037E20C-0C1E-0E44-A250-8E02520A507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4" descr="Icon&#10;&#10;Description automatically generated">
            <a:extLst>
              <a:ext uri="{FF2B5EF4-FFF2-40B4-BE49-F238E27FC236}">
                <a16:creationId xmlns:a16="http://schemas.microsoft.com/office/drawing/2014/main" id="{C0C02623-A3E4-3440-BC7F-C211FD0151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BDBCA735-243F-C044-8F82-6DE3D19FC7E4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26A644B-33E3-B14D-B9B6-C8781EB1384D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1B5C7F8C-D29C-AE45-B6E6-69237704A1B8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289E1AEF-6A4E-5244-8A80-8B9943F957C4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12E6F00-EE4F-3744-B2FE-FAEEB98D8629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A32299B7-1F77-D642-8B04-D921B05DC7B5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41835B3-05FA-054F-9773-6A0A7D9AFB5B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4A4FD116-8C02-DF49-B322-3029E0364FF1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52879F8-D5B6-F94F-B0C5-CC25D34F289F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DF5107EE-E6C7-CA47-AA84-E46EFD97E97D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4">
            <a:extLst>
              <a:ext uri="{FF2B5EF4-FFF2-40B4-BE49-F238E27FC236}">
                <a16:creationId xmlns:a16="http://schemas.microsoft.com/office/drawing/2014/main" id="{35DF1201-CDCE-EA42-904B-B7B027343833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F4C44E3-B68D-AD47-B43E-34484403BB20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7863D02F-C557-864F-B325-06F6218D0756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AFE00A81-6BE5-1B48-A9F5-055066D99FCF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3DBA6FB-B7FA-424C-8088-37305BEB357D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F873BEC8-7C32-5541-BDA1-9BDCEEAB092A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5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E5D6217A-048A-5F4F-B284-35EDF44543CF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6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14430DDD-D68E-9649-8CAF-1ED299D982F1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315F7CA-1931-B549-9C22-CD0166F706E2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2E470B3D-E3A8-FC43-987D-B9326007C5A1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635112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3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E354BA-8E23-430D-8C6E-11C6D14D016D}"/>
              </a:ext>
            </a:extLst>
          </p:cNvPr>
          <p:cNvSpPr/>
          <p:nvPr userDrawn="1"/>
        </p:nvSpPr>
        <p:spPr>
          <a:xfrm>
            <a:off x="532660" y="470517"/>
            <a:ext cx="10955045" cy="5734974"/>
          </a:xfrm>
          <a:prstGeom prst="rect">
            <a:avLst/>
          </a:prstGeom>
          <a:solidFill>
            <a:srgbClr val="D776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500"/>
              <a:t>Day  3 templates.1</a:t>
            </a:r>
            <a:endParaRPr lang="LID4096" sz="11500"/>
          </a:p>
        </p:txBody>
      </p:sp>
    </p:spTree>
    <p:extLst>
      <p:ext uri="{BB962C8B-B14F-4D97-AF65-F5344CB8AC3E}">
        <p14:creationId xmlns:p14="http://schemas.microsoft.com/office/powerpoint/2010/main" val="3081261156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3-TOOL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5" descr="Icon&#10;&#10;Description automatically generated">
            <a:extLst>
              <a:ext uri="{FF2B5EF4-FFF2-40B4-BE49-F238E27FC236}">
                <a16:creationId xmlns:a16="http://schemas.microsoft.com/office/drawing/2014/main" id="{633EA1C0-C9D8-C94E-B88F-2F7308142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5" name="Billede 11">
            <a:extLst>
              <a:ext uri="{FF2B5EF4-FFF2-40B4-BE49-F238E27FC236}">
                <a16:creationId xmlns:a16="http://schemas.microsoft.com/office/drawing/2014/main" id="{ED5D94F6-2948-9E46-820F-1CC067619B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0" name="Rectangle 14">
            <a:extLst>
              <a:ext uri="{FF2B5EF4-FFF2-40B4-BE49-F238E27FC236}">
                <a16:creationId xmlns:a16="http://schemas.microsoft.com/office/drawing/2014/main" id="{898BF77F-28F5-E84E-B271-1EE8C2E8E6C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0951519C-F1A5-3F43-9A5C-4CD94A7424F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Grafik 37" descr="Værktøjer med massiv udfyldning">
            <a:extLst>
              <a:ext uri="{FF2B5EF4-FFF2-40B4-BE49-F238E27FC236}">
                <a16:creationId xmlns:a16="http://schemas.microsoft.com/office/drawing/2014/main" id="{3AB4F544-7B63-BB49-8EF3-3A2271174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pic>
        <p:nvPicPr>
          <p:cNvPr id="18" name="Picture 15" descr="Icon&#10;&#10;Description automatically generated">
            <a:extLst>
              <a:ext uri="{FF2B5EF4-FFF2-40B4-BE49-F238E27FC236}">
                <a16:creationId xmlns:a16="http://schemas.microsoft.com/office/drawing/2014/main" id="{2109D29A-A08B-4CFC-B186-406E22D86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0C22AC1B-7D6D-43F0-B65F-4ACEF34B1C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40" name="Rectangle 14">
            <a:extLst>
              <a:ext uri="{FF2B5EF4-FFF2-40B4-BE49-F238E27FC236}">
                <a16:creationId xmlns:a16="http://schemas.microsoft.com/office/drawing/2014/main" id="{8CB7AC63-9E4F-4755-9116-98129FB24EC7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3AB0B382-8DA8-48DE-9CAE-39AE9BD6A57A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fik 36" descr="Værktøjer med massiv udfyldning">
            <a:extLst>
              <a:ext uri="{FF2B5EF4-FFF2-40B4-BE49-F238E27FC236}">
                <a16:creationId xmlns:a16="http://schemas.microsoft.com/office/drawing/2014/main" id="{3B5E7A0F-AFD4-4AF9-9248-54BD2B7556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sp>
        <p:nvSpPr>
          <p:cNvPr id="50" name="Rektangel 32">
            <a:extLst>
              <a:ext uri="{FF2B5EF4-FFF2-40B4-BE49-F238E27FC236}">
                <a16:creationId xmlns:a16="http://schemas.microsoft.com/office/drawing/2014/main" id="{A1EBD0AD-3D09-402D-9B0E-36111C13C660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51" name="TextBox 18">
            <a:hlinkClick r:id="rId7" action="ppaction://hlinksldjump"/>
            <a:extLst>
              <a:ext uri="{FF2B5EF4-FFF2-40B4-BE49-F238E27FC236}">
                <a16:creationId xmlns:a16="http://schemas.microsoft.com/office/drawing/2014/main" id="{7D464C01-0497-4749-8637-B7842F3B4DE4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52" name="Lige forbindelse 35">
            <a:extLst>
              <a:ext uri="{FF2B5EF4-FFF2-40B4-BE49-F238E27FC236}">
                <a16:creationId xmlns:a16="http://schemas.microsoft.com/office/drawing/2014/main" id="{D7B31F43-F5B7-45CC-9914-49CBA082EC63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Lige forbindelse 37">
            <a:extLst>
              <a:ext uri="{FF2B5EF4-FFF2-40B4-BE49-F238E27FC236}">
                <a16:creationId xmlns:a16="http://schemas.microsoft.com/office/drawing/2014/main" id="{F67638B8-CE3C-49DA-A043-8F0EA1CC5488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952128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3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5" descr="Icon&#10;&#10;Description automatically generated">
            <a:extLst>
              <a:ext uri="{FF2B5EF4-FFF2-40B4-BE49-F238E27FC236}">
                <a16:creationId xmlns:a16="http://schemas.microsoft.com/office/drawing/2014/main" id="{633EA1C0-C9D8-C94E-B88F-2F7308142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5" name="Billede 11">
            <a:extLst>
              <a:ext uri="{FF2B5EF4-FFF2-40B4-BE49-F238E27FC236}">
                <a16:creationId xmlns:a16="http://schemas.microsoft.com/office/drawing/2014/main" id="{ED5D94F6-2948-9E46-820F-1CC067619B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6" name="AutoShape 2">
            <a:extLst>
              <a:ext uri="{FF2B5EF4-FFF2-40B4-BE49-F238E27FC236}">
                <a16:creationId xmlns:a16="http://schemas.microsoft.com/office/drawing/2014/main" id="{9957F8F7-2CEB-ED40-A8F1-9E033E4EFE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4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" name="AutoShape 3">
            <a:extLst>
              <a:ext uri="{FF2B5EF4-FFF2-40B4-BE49-F238E27FC236}">
                <a16:creationId xmlns:a16="http://schemas.microsoft.com/office/drawing/2014/main" id="{C81A7940-F387-104B-954E-F6241315BC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AutoShape 4">
            <a:extLst>
              <a:ext uri="{FF2B5EF4-FFF2-40B4-BE49-F238E27FC236}">
                <a16:creationId xmlns:a16="http://schemas.microsoft.com/office/drawing/2014/main" id="{B84E4F2B-0D6D-5540-84E2-682E732A06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489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AutoShape 5">
            <a:extLst>
              <a:ext uri="{FF2B5EF4-FFF2-40B4-BE49-F238E27FC236}">
                <a16:creationId xmlns:a16="http://schemas.microsoft.com/office/drawing/2014/main" id="{9AF760D8-41A6-9A44-93E3-5D69CEF0A8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527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898BF77F-28F5-E84E-B271-1EE8C2E8E6C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E7D24125-4682-B94C-8E71-BBF4BEE19D33}"/>
              </a:ext>
            </a:extLst>
          </p:cNvPr>
          <p:cNvCxnSpPr>
            <a:cxnSpLocks/>
          </p:cNvCxnSpPr>
          <p:nvPr/>
        </p:nvCxnSpPr>
        <p:spPr>
          <a:xfrm>
            <a:off x="1296806" y="-8238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4">
            <a:extLst>
              <a:ext uri="{FF2B5EF4-FFF2-40B4-BE49-F238E27FC236}">
                <a16:creationId xmlns:a16="http://schemas.microsoft.com/office/drawing/2014/main" id="{0951519C-F1A5-3F43-9A5C-4CD94A7424F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87D72087-4090-4C48-92B7-9C98A0CDC60C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40723F4F-E476-7848-9BD3-928CCCBFD152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ktangel 34">
            <a:extLst>
              <a:ext uri="{FF2B5EF4-FFF2-40B4-BE49-F238E27FC236}">
                <a16:creationId xmlns:a16="http://schemas.microsoft.com/office/drawing/2014/main" id="{EE6CA9AB-9852-FC49-90DA-73B22DC66CBF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6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C1C607D6-D9C6-4844-B8CD-18FA044F2C8A}"/>
              </a:ext>
            </a:extLst>
          </p:cNvPr>
          <p:cNvSpPr txBox="1"/>
          <p:nvPr/>
        </p:nvSpPr>
        <p:spPr>
          <a:xfrm>
            <a:off x="4681835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47AF49B2-D7B3-4E45-953F-F292C4552CAD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fik 37" descr="Værktøjer med massiv udfyldning">
            <a:extLst>
              <a:ext uri="{FF2B5EF4-FFF2-40B4-BE49-F238E27FC236}">
                <a16:creationId xmlns:a16="http://schemas.microsoft.com/office/drawing/2014/main" id="{3AB4F544-7B63-BB49-8EF3-3A2271174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1D1C4498-D285-0F49-9A9C-4FAC06EBE018}"/>
              </a:ext>
            </a:extLst>
          </p:cNvPr>
          <p:cNvCxnSpPr>
            <a:cxnSpLocks/>
          </p:cNvCxnSpPr>
          <p:nvPr/>
        </p:nvCxnSpPr>
        <p:spPr>
          <a:xfrm>
            <a:off x="7163547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5" descr="Icon&#10;&#10;Description automatically generated">
            <a:extLst>
              <a:ext uri="{FF2B5EF4-FFF2-40B4-BE49-F238E27FC236}">
                <a16:creationId xmlns:a16="http://schemas.microsoft.com/office/drawing/2014/main" id="{2109D29A-A08B-4CFC-B186-406E22D86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0C22AC1B-7D6D-43F0-B65F-4ACEF34B1C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0" name="AutoShape 2">
            <a:extLst>
              <a:ext uri="{FF2B5EF4-FFF2-40B4-BE49-F238E27FC236}">
                <a16:creationId xmlns:a16="http://schemas.microsoft.com/office/drawing/2014/main" id="{26DF2FB7-6E34-49BF-AEE0-1D0CB2F09F3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8414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88393FE8-C393-4B59-9377-E9AAC992951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4452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B51EA5E9-7618-4508-B97D-F67BF885963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10489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3" name="AutoShape 5">
            <a:extLst>
              <a:ext uri="{FF2B5EF4-FFF2-40B4-BE49-F238E27FC236}">
                <a16:creationId xmlns:a16="http://schemas.microsoft.com/office/drawing/2014/main" id="{57982A6A-6F31-4739-B902-A4523CC7534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6527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8CB7AC63-9E4F-4755-9116-98129FB24EC7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Lige forbindelse 28">
            <a:extLst>
              <a:ext uri="{FF2B5EF4-FFF2-40B4-BE49-F238E27FC236}">
                <a16:creationId xmlns:a16="http://schemas.microsoft.com/office/drawing/2014/main" id="{0106DD9C-F233-4A17-B5C4-3B38B2416376}"/>
              </a:ext>
            </a:extLst>
          </p:cNvPr>
          <p:cNvCxnSpPr>
            <a:cxnSpLocks/>
          </p:cNvCxnSpPr>
          <p:nvPr userDrawn="1"/>
        </p:nvCxnSpPr>
        <p:spPr>
          <a:xfrm>
            <a:off x="1296806" y="-8238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4">
            <a:extLst>
              <a:ext uri="{FF2B5EF4-FFF2-40B4-BE49-F238E27FC236}">
                <a16:creationId xmlns:a16="http://schemas.microsoft.com/office/drawing/2014/main" id="{3AB0B382-8DA8-48DE-9CAE-39AE9BD6A57A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ktangel 32">
            <a:extLst>
              <a:ext uri="{FF2B5EF4-FFF2-40B4-BE49-F238E27FC236}">
                <a16:creationId xmlns:a16="http://schemas.microsoft.com/office/drawing/2014/main" id="{9B208B39-4262-4914-95CE-36EB0FCA7F78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46" name="TextBox 18">
            <a:hlinkClick r:id="rId7" action="ppaction://hlinksldjump"/>
            <a:extLst>
              <a:ext uri="{FF2B5EF4-FFF2-40B4-BE49-F238E27FC236}">
                <a16:creationId xmlns:a16="http://schemas.microsoft.com/office/drawing/2014/main" id="{356F925C-9B0C-4F94-A2CB-B75B9D21CDED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47" name="Lige forbindelse 35">
            <a:extLst>
              <a:ext uri="{FF2B5EF4-FFF2-40B4-BE49-F238E27FC236}">
                <a16:creationId xmlns:a16="http://schemas.microsoft.com/office/drawing/2014/main" id="{A93ACE54-F08A-44BD-8B2B-94A39DFC438B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Lige forbindelse 37">
            <a:extLst>
              <a:ext uri="{FF2B5EF4-FFF2-40B4-BE49-F238E27FC236}">
                <a16:creationId xmlns:a16="http://schemas.microsoft.com/office/drawing/2014/main" id="{2BBA8E0B-125D-43E3-82BB-337548C4B7AB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883906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1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8" name="Rectangle 14">
            <a:extLst>
              <a:ext uri="{FF2B5EF4-FFF2-40B4-BE49-F238E27FC236}">
                <a16:creationId xmlns:a16="http://schemas.microsoft.com/office/drawing/2014/main" id="{F2C78CD4-DB76-45AD-BF1A-ECB23332653C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458A459-504B-438D-B8C7-B16B4752ADCD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Grafik 37" descr="Værktøjer med massiv udfyldning">
            <a:extLst>
              <a:ext uri="{FF2B5EF4-FFF2-40B4-BE49-F238E27FC236}">
                <a16:creationId xmlns:a16="http://schemas.microsoft.com/office/drawing/2014/main" id="{4F72B162-6CEB-42E7-A217-D2D77E8FBA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sp>
        <p:nvSpPr>
          <p:cNvPr id="42" name="Rectangle 14">
            <a:extLst>
              <a:ext uri="{FF2B5EF4-FFF2-40B4-BE49-F238E27FC236}">
                <a16:creationId xmlns:a16="http://schemas.microsoft.com/office/drawing/2014/main" id="{1A433057-15B9-455A-849D-437B4440125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14">
            <a:extLst>
              <a:ext uri="{FF2B5EF4-FFF2-40B4-BE49-F238E27FC236}">
                <a16:creationId xmlns:a16="http://schemas.microsoft.com/office/drawing/2014/main" id="{7B9401BB-9F42-4D0E-A7A8-D6939DB35BA6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ktangel 32">
            <a:extLst>
              <a:ext uri="{FF2B5EF4-FFF2-40B4-BE49-F238E27FC236}">
                <a16:creationId xmlns:a16="http://schemas.microsoft.com/office/drawing/2014/main" id="{DF5C4143-CA8D-4AF4-A32C-BED64B574D7A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52" name="TextBox 18">
            <a:hlinkClick r:id="rId6" action="ppaction://hlinksldjump"/>
            <a:extLst>
              <a:ext uri="{FF2B5EF4-FFF2-40B4-BE49-F238E27FC236}">
                <a16:creationId xmlns:a16="http://schemas.microsoft.com/office/drawing/2014/main" id="{F2FD2113-049E-49E4-B66F-38C6EE69CFE8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53" name="Lige forbindelse 35">
            <a:extLst>
              <a:ext uri="{FF2B5EF4-FFF2-40B4-BE49-F238E27FC236}">
                <a16:creationId xmlns:a16="http://schemas.microsoft.com/office/drawing/2014/main" id="{C5F5D7A5-3FF8-49F0-BFE7-716222C97837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Lige forbindelse 37">
            <a:extLst>
              <a:ext uri="{FF2B5EF4-FFF2-40B4-BE49-F238E27FC236}">
                <a16:creationId xmlns:a16="http://schemas.microsoft.com/office/drawing/2014/main" id="{78AA55FE-81BF-4FF3-9FC6-CBD52DBCA9C0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182280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whiteback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76" name="Rectangle 14">
            <a:extLst>
              <a:ext uri="{FF2B5EF4-FFF2-40B4-BE49-F238E27FC236}">
                <a16:creationId xmlns:a16="http://schemas.microsoft.com/office/drawing/2014/main" id="{5A3277BA-AFBF-4C0A-BB6A-B89E10AEA775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E718B47D-8BF7-4289-B20D-DF6F2297609A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" name="Grafik 37" descr="Værktøjer med massiv udfyldning">
            <a:extLst>
              <a:ext uri="{FF2B5EF4-FFF2-40B4-BE49-F238E27FC236}">
                <a16:creationId xmlns:a16="http://schemas.microsoft.com/office/drawing/2014/main" id="{22783F90-4781-46F4-B726-DD320BCC32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88942" y="92135"/>
            <a:ext cx="341929" cy="341929"/>
          </a:xfrm>
          <a:prstGeom prst="rect">
            <a:avLst/>
          </a:prstGeom>
        </p:spPr>
      </p:pic>
      <p:sp>
        <p:nvSpPr>
          <p:cNvPr id="90" name="Rectangle 14">
            <a:extLst>
              <a:ext uri="{FF2B5EF4-FFF2-40B4-BE49-F238E27FC236}">
                <a16:creationId xmlns:a16="http://schemas.microsoft.com/office/drawing/2014/main" id="{298E8BEE-481E-411C-9A90-60B327077CAC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14">
            <a:extLst>
              <a:ext uri="{FF2B5EF4-FFF2-40B4-BE49-F238E27FC236}">
                <a16:creationId xmlns:a16="http://schemas.microsoft.com/office/drawing/2014/main" id="{20D20876-D1AE-488A-A0E9-799867EC1A2D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" name="Grafik 23" descr="Værktøjer med massiv udfyldning">
            <a:extLst>
              <a:ext uri="{FF2B5EF4-FFF2-40B4-BE49-F238E27FC236}">
                <a16:creationId xmlns:a16="http://schemas.microsoft.com/office/drawing/2014/main" id="{DD866798-1F24-40F7-A124-B6ABC4FCC8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03432" y="78430"/>
            <a:ext cx="341929" cy="341929"/>
          </a:xfrm>
          <a:prstGeom prst="rect">
            <a:avLst/>
          </a:prstGeom>
        </p:spPr>
      </p:pic>
      <p:sp>
        <p:nvSpPr>
          <p:cNvPr id="32" name="Rektangel 32">
            <a:extLst>
              <a:ext uri="{FF2B5EF4-FFF2-40B4-BE49-F238E27FC236}">
                <a16:creationId xmlns:a16="http://schemas.microsoft.com/office/drawing/2014/main" id="{C5C57585-4406-464C-9714-F08467BD1019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3" name="TextBox 18">
            <a:hlinkClick r:id="rId5" action="ppaction://hlinksldjump"/>
            <a:extLst>
              <a:ext uri="{FF2B5EF4-FFF2-40B4-BE49-F238E27FC236}">
                <a16:creationId xmlns:a16="http://schemas.microsoft.com/office/drawing/2014/main" id="{40C7B87B-267D-4DCD-8E95-DFDF55727B03}"/>
              </a:ext>
            </a:extLst>
          </p:cNvPr>
          <p:cNvSpPr txBox="1"/>
          <p:nvPr userDrawn="1"/>
        </p:nvSpPr>
        <p:spPr>
          <a:xfrm>
            <a:off x="353841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4" name="Lige forbindelse 35">
            <a:extLst>
              <a:ext uri="{FF2B5EF4-FFF2-40B4-BE49-F238E27FC236}">
                <a16:creationId xmlns:a16="http://schemas.microsoft.com/office/drawing/2014/main" id="{D8D08F0E-9FFE-4412-A82E-639DF60B7AE6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Lige forbindelse 37">
            <a:extLst>
              <a:ext uri="{FF2B5EF4-FFF2-40B4-BE49-F238E27FC236}">
                <a16:creationId xmlns:a16="http://schemas.microsoft.com/office/drawing/2014/main" id="{35D40488-449E-4A1C-B3EC-A162EBCB00A4}"/>
              </a:ext>
            </a:extLst>
          </p:cNvPr>
          <p:cNvCxnSpPr>
            <a:cxnSpLocks/>
          </p:cNvCxnSpPr>
          <p:nvPr userDrawn="1"/>
        </p:nvCxnSpPr>
        <p:spPr>
          <a:xfrm>
            <a:off x="6111819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1ADFFA3D-5E2B-9E43-B26A-E30695EA8A8D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5" descr="Icon&#10;&#10;Description automatically generated">
            <a:extLst>
              <a:ext uri="{FF2B5EF4-FFF2-40B4-BE49-F238E27FC236}">
                <a16:creationId xmlns:a16="http://schemas.microsoft.com/office/drawing/2014/main" id="{9F7074CD-3E98-1847-8DFA-37B12BD95BA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31690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whiteback-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6" name="AutoShape 2">
            <a:extLst>
              <a:ext uri="{FF2B5EF4-FFF2-40B4-BE49-F238E27FC236}">
                <a16:creationId xmlns:a16="http://schemas.microsoft.com/office/drawing/2014/main" id="{4A0B2B0A-B47B-4A61-8E88-C2C253A78EE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8414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220C0E88-0E6D-4337-9303-2C473CD5134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4452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83E9118E-B138-44C6-B5D8-91EB0E0065C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10489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6F4381FC-A6C7-4103-B3D1-543EAA9840F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6527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6330038D-5514-4932-93A4-CB07AB1853F1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C4DA2DFF-BDC0-4EA1-BF93-E43CAD4595CF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Grafik 37" descr="Værktøjer med massiv udfyldning">
            <a:extLst>
              <a:ext uri="{FF2B5EF4-FFF2-40B4-BE49-F238E27FC236}">
                <a16:creationId xmlns:a16="http://schemas.microsoft.com/office/drawing/2014/main" id="{7625DD9F-227E-406F-872D-5980436B63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61" name="AutoShape 2">
            <a:extLst>
              <a:ext uri="{FF2B5EF4-FFF2-40B4-BE49-F238E27FC236}">
                <a16:creationId xmlns:a16="http://schemas.microsoft.com/office/drawing/2014/main" id="{70736CF6-7B74-4BD7-8509-3364A34B9A6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8414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2" name="AutoShape 3">
            <a:extLst>
              <a:ext uri="{FF2B5EF4-FFF2-40B4-BE49-F238E27FC236}">
                <a16:creationId xmlns:a16="http://schemas.microsoft.com/office/drawing/2014/main" id="{B723DC9E-7933-4BB9-9B9E-A3CCCE2DD49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4452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3" name="AutoShape 4">
            <a:extLst>
              <a:ext uri="{FF2B5EF4-FFF2-40B4-BE49-F238E27FC236}">
                <a16:creationId xmlns:a16="http://schemas.microsoft.com/office/drawing/2014/main" id="{1655B491-58E3-40C7-81B8-74774E09711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10489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4" name="AutoShape 5">
            <a:extLst>
              <a:ext uri="{FF2B5EF4-FFF2-40B4-BE49-F238E27FC236}">
                <a16:creationId xmlns:a16="http://schemas.microsoft.com/office/drawing/2014/main" id="{77AAEEFB-E34D-4B59-9A20-37B752D71A4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6527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5" name="Rectangle 14">
            <a:extLst>
              <a:ext uri="{FF2B5EF4-FFF2-40B4-BE49-F238E27FC236}">
                <a16:creationId xmlns:a16="http://schemas.microsoft.com/office/drawing/2014/main" id="{49D80B89-DD99-408A-8791-56B7A086CF0E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14">
            <a:extLst>
              <a:ext uri="{FF2B5EF4-FFF2-40B4-BE49-F238E27FC236}">
                <a16:creationId xmlns:a16="http://schemas.microsoft.com/office/drawing/2014/main" id="{8300B8F2-065C-41BA-BE8D-040E2318EFE1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Grafik 26" descr="Knappenål med massiv udfyldning">
            <a:extLst>
              <a:ext uri="{FF2B5EF4-FFF2-40B4-BE49-F238E27FC236}">
                <a16:creationId xmlns:a16="http://schemas.microsoft.com/office/drawing/2014/main" id="{5A5F842B-54DC-4837-B793-19AFE6FF7D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552484" y="64816"/>
            <a:ext cx="385899" cy="385899"/>
          </a:xfrm>
          <a:prstGeom prst="rect">
            <a:avLst/>
          </a:prstGeom>
        </p:spPr>
      </p:pic>
      <p:sp>
        <p:nvSpPr>
          <p:cNvPr id="34" name="Rektangel 32">
            <a:extLst>
              <a:ext uri="{FF2B5EF4-FFF2-40B4-BE49-F238E27FC236}">
                <a16:creationId xmlns:a16="http://schemas.microsoft.com/office/drawing/2014/main" id="{9388519C-5D0D-472C-A82D-ADE59FCC6284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5" name="TextBox 18">
            <a:hlinkClick r:id="rId8" action="ppaction://hlinksldjump"/>
            <a:extLst>
              <a:ext uri="{FF2B5EF4-FFF2-40B4-BE49-F238E27FC236}">
                <a16:creationId xmlns:a16="http://schemas.microsoft.com/office/drawing/2014/main" id="{E192D25D-237C-423A-9D7E-B09B6CE79FBE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268E584D-0F98-464D-A4F2-FEAEA1070BB8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ge forbindelse 37">
            <a:extLst>
              <a:ext uri="{FF2B5EF4-FFF2-40B4-BE49-F238E27FC236}">
                <a16:creationId xmlns:a16="http://schemas.microsoft.com/office/drawing/2014/main" id="{B9D2E11F-5DD2-4F2C-AE13-0A5C70F93D21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835262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1-colour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24" name="Rectangle 14">
            <a:extLst>
              <a:ext uri="{FF2B5EF4-FFF2-40B4-BE49-F238E27FC236}">
                <a16:creationId xmlns:a16="http://schemas.microsoft.com/office/drawing/2014/main" id="{57CD5879-8209-4180-A045-A1176862A6EF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14">
            <a:extLst>
              <a:ext uri="{FF2B5EF4-FFF2-40B4-BE49-F238E27FC236}">
                <a16:creationId xmlns:a16="http://schemas.microsoft.com/office/drawing/2014/main" id="{DF4D444D-691B-45E1-ABF3-17B26ED53962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Grafik 37" descr="Værktøjer med massiv udfyldning">
            <a:extLst>
              <a:ext uri="{FF2B5EF4-FFF2-40B4-BE49-F238E27FC236}">
                <a16:creationId xmlns:a16="http://schemas.microsoft.com/office/drawing/2014/main" id="{B93C10BB-F8C6-4AE6-A786-6AE34D28EE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56" name="Rectangle 14">
            <a:extLst>
              <a:ext uri="{FF2B5EF4-FFF2-40B4-BE49-F238E27FC236}">
                <a16:creationId xmlns:a16="http://schemas.microsoft.com/office/drawing/2014/main" id="{B89489B5-4569-4080-8373-E268FA4FDE47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14">
            <a:extLst>
              <a:ext uri="{FF2B5EF4-FFF2-40B4-BE49-F238E27FC236}">
                <a16:creationId xmlns:a16="http://schemas.microsoft.com/office/drawing/2014/main" id="{523ADFBD-EDB3-413C-A60E-AF544004EAED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ktangel 32">
            <a:extLst>
              <a:ext uri="{FF2B5EF4-FFF2-40B4-BE49-F238E27FC236}">
                <a16:creationId xmlns:a16="http://schemas.microsoft.com/office/drawing/2014/main" id="{D20CDC94-D7AA-43A6-826E-3D64A7852859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26" name="TextBox 18">
            <a:hlinkClick r:id="rId7" action="ppaction://hlinksldjump"/>
            <a:extLst>
              <a:ext uri="{FF2B5EF4-FFF2-40B4-BE49-F238E27FC236}">
                <a16:creationId xmlns:a16="http://schemas.microsoft.com/office/drawing/2014/main" id="{9E8F28F8-E4F4-4F63-A821-6111213FE6B2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27" name="Lige forbindelse 35">
            <a:extLst>
              <a:ext uri="{FF2B5EF4-FFF2-40B4-BE49-F238E27FC236}">
                <a16:creationId xmlns:a16="http://schemas.microsoft.com/office/drawing/2014/main" id="{8BF2EC4A-08C4-4F5B-B650-3EA29F41F89B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37">
            <a:extLst>
              <a:ext uri="{FF2B5EF4-FFF2-40B4-BE49-F238E27FC236}">
                <a16:creationId xmlns:a16="http://schemas.microsoft.com/office/drawing/2014/main" id="{2F133855-8E8C-43E4-84DB-CBFBBE902B2E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2525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 - DAY 1 HEADER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EF513-85C3-FD4A-892A-6AA9311ED7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13189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MODULE 1 / DAY 1 HEADERS</a:t>
            </a:r>
          </a:p>
        </p:txBody>
      </p:sp>
    </p:spTree>
    <p:extLst>
      <p:ext uri="{BB962C8B-B14F-4D97-AF65-F5344CB8AC3E}">
        <p14:creationId xmlns:p14="http://schemas.microsoft.com/office/powerpoint/2010/main" val="2865314199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69" name="Rectangle 14">
            <a:extLst>
              <a:ext uri="{FF2B5EF4-FFF2-40B4-BE49-F238E27FC236}">
                <a16:creationId xmlns:a16="http://schemas.microsoft.com/office/drawing/2014/main" id="{9F1BAB4B-1B9F-4126-B3E4-F9D3367C18A6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14">
            <a:extLst>
              <a:ext uri="{FF2B5EF4-FFF2-40B4-BE49-F238E27FC236}">
                <a16:creationId xmlns:a16="http://schemas.microsoft.com/office/drawing/2014/main" id="{9AD3F948-6622-4A1C-AE22-F2D835566F6B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Grafik 37" descr="Værktøjer med massiv udfyldning">
            <a:extLst>
              <a:ext uri="{FF2B5EF4-FFF2-40B4-BE49-F238E27FC236}">
                <a16:creationId xmlns:a16="http://schemas.microsoft.com/office/drawing/2014/main" id="{2D4584D8-6DE3-4366-9E9E-52AA885FA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79" name="Rectangle 14">
            <a:extLst>
              <a:ext uri="{FF2B5EF4-FFF2-40B4-BE49-F238E27FC236}">
                <a16:creationId xmlns:a16="http://schemas.microsoft.com/office/drawing/2014/main" id="{05C3ADF2-7762-40DD-B6E7-31EC5B25A202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14">
            <a:extLst>
              <a:ext uri="{FF2B5EF4-FFF2-40B4-BE49-F238E27FC236}">
                <a16:creationId xmlns:a16="http://schemas.microsoft.com/office/drawing/2014/main" id="{0C6CB14D-54B2-4447-8839-BAE379892431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ktangel 32">
            <a:extLst>
              <a:ext uri="{FF2B5EF4-FFF2-40B4-BE49-F238E27FC236}">
                <a16:creationId xmlns:a16="http://schemas.microsoft.com/office/drawing/2014/main" id="{E8A72DCF-C421-4829-BCAA-A2EF4CFD7014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0" name="TextBox 18">
            <a:hlinkClick r:id="rId6" action="ppaction://hlinksldjump"/>
            <a:extLst>
              <a:ext uri="{FF2B5EF4-FFF2-40B4-BE49-F238E27FC236}">
                <a16:creationId xmlns:a16="http://schemas.microsoft.com/office/drawing/2014/main" id="{0D08E4DE-3334-44FB-805C-F44BA36023F0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1" name="Lige forbindelse 35">
            <a:extLst>
              <a:ext uri="{FF2B5EF4-FFF2-40B4-BE49-F238E27FC236}">
                <a16:creationId xmlns:a16="http://schemas.microsoft.com/office/drawing/2014/main" id="{914C52AD-D4B1-462C-B5CC-934AF6047E11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7">
            <a:extLst>
              <a:ext uri="{FF2B5EF4-FFF2-40B4-BE49-F238E27FC236}">
                <a16:creationId xmlns:a16="http://schemas.microsoft.com/office/drawing/2014/main" id="{3C12F2B6-9B0D-48D2-909D-F037E953F642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5569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70" name="Rectangle 14">
            <a:extLst>
              <a:ext uri="{FF2B5EF4-FFF2-40B4-BE49-F238E27FC236}">
                <a16:creationId xmlns:a16="http://schemas.microsoft.com/office/drawing/2014/main" id="{2F48D126-DBEE-4441-93DA-89F3E807717D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14">
            <a:extLst>
              <a:ext uri="{FF2B5EF4-FFF2-40B4-BE49-F238E27FC236}">
                <a16:creationId xmlns:a16="http://schemas.microsoft.com/office/drawing/2014/main" id="{9105661C-F4DE-429E-8211-3BF5C36D6119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8" name="Grafik 37" descr="Værktøjer med massiv udfyldning">
            <a:extLst>
              <a:ext uri="{FF2B5EF4-FFF2-40B4-BE49-F238E27FC236}">
                <a16:creationId xmlns:a16="http://schemas.microsoft.com/office/drawing/2014/main" id="{DC1151AD-7F78-4408-A7D2-C1724CD4DA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80" name="Rectangle 14">
            <a:extLst>
              <a:ext uri="{FF2B5EF4-FFF2-40B4-BE49-F238E27FC236}">
                <a16:creationId xmlns:a16="http://schemas.microsoft.com/office/drawing/2014/main" id="{92FCB69D-BE8C-4DC2-AA14-EAA2A1368D0E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14">
            <a:extLst>
              <a:ext uri="{FF2B5EF4-FFF2-40B4-BE49-F238E27FC236}">
                <a16:creationId xmlns:a16="http://schemas.microsoft.com/office/drawing/2014/main" id="{C15A2B1D-54E1-454F-B1B3-26BA7E390202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9" name="Grafik 26" descr="Knappenål med massiv udfyldning">
            <a:extLst>
              <a:ext uri="{FF2B5EF4-FFF2-40B4-BE49-F238E27FC236}">
                <a16:creationId xmlns:a16="http://schemas.microsoft.com/office/drawing/2014/main" id="{65D3BF09-E8DF-4E6D-BD95-0B41C02E71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552484" y="64816"/>
            <a:ext cx="385899" cy="385899"/>
          </a:xfrm>
          <a:prstGeom prst="rect">
            <a:avLst/>
          </a:prstGeom>
        </p:spPr>
      </p:pic>
      <p:sp>
        <p:nvSpPr>
          <p:cNvPr id="29" name="Rektangel 32">
            <a:extLst>
              <a:ext uri="{FF2B5EF4-FFF2-40B4-BE49-F238E27FC236}">
                <a16:creationId xmlns:a16="http://schemas.microsoft.com/office/drawing/2014/main" id="{3EB3AFC5-CD9E-491E-9780-84047427A4FF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0" name="TextBox 18">
            <a:hlinkClick r:id="rId8" action="ppaction://hlinksldjump"/>
            <a:extLst>
              <a:ext uri="{FF2B5EF4-FFF2-40B4-BE49-F238E27FC236}">
                <a16:creationId xmlns:a16="http://schemas.microsoft.com/office/drawing/2014/main" id="{DE68D665-4A5D-453C-ACC7-09DCE8CAF20C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1" name="Lige forbindelse 35">
            <a:extLst>
              <a:ext uri="{FF2B5EF4-FFF2-40B4-BE49-F238E27FC236}">
                <a16:creationId xmlns:a16="http://schemas.microsoft.com/office/drawing/2014/main" id="{1A0ED38F-2178-48B3-B2A5-419743BDA531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7">
            <a:extLst>
              <a:ext uri="{FF2B5EF4-FFF2-40B4-BE49-F238E27FC236}">
                <a16:creationId xmlns:a16="http://schemas.microsoft.com/office/drawing/2014/main" id="{65F9B9BE-2723-4D0B-B21A-10EDB5DCF7B7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712544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eader-M1-Day1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D8C31887-40EF-4DF8-959F-3E704E87B014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10F0F0B9-0092-465C-81EE-B6BF72C96B8D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Grafik 37" descr="Værktøjer med massiv udfyldning">
            <a:extLst>
              <a:ext uri="{FF2B5EF4-FFF2-40B4-BE49-F238E27FC236}">
                <a16:creationId xmlns:a16="http://schemas.microsoft.com/office/drawing/2014/main" id="{9F60B969-F848-4D51-B8EA-3A0FAAE9AF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0329"/>
            <a:ext cx="341929" cy="341929"/>
          </a:xfrm>
          <a:prstGeom prst="rect">
            <a:avLst/>
          </a:prstGeom>
        </p:spPr>
      </p:pic>
      <p:sp>
        <p:nvSpPr>
          <p:cNvPr id="40" name="Rectangle 14">
            <a:extLst>
              <a:ext uri="{FF2B5EF4-FFF2-40B4-BE49-F238E27FC236}">
                <a16:creationId xmlns:a16="http://schemas.microsoft.com/office/drawing/2014/main" id="{3F8E834F-D2D8-438E-9720-90FD097B768D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209EE13E-4775-4D20-A00A-C1EEF3A4AD17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Grafik 29" descr="Værktøjer med massiv udfyldning">
            <a:extLst>
              <a:ext uri="{FF2B5EF4-FFF2-40B4-BE49-F238E27FC236}">
                <a16:creationId xmlns:a16="http://schemas.microsoft.com/office/drawing/2014/main" id="{C97AA8C7-A65D-4597-BA67-C6FC4EBB4C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0312" y="94676"/>
            <a:ext cx="341929" cy="341929"/>
          </a:xfrm>
          <a:prstGeom prst="rect">
            <a:avLst/>
          </a:prstGeom>
        </p:spPr>
      </p:pic>
      <p:sp>
        <p:nvSpPr>
          <p:cNvPr id="30" name="Rektangel 32">
            <a:extLst>
              <a:ext uri="{FF2B5EF4-FFF2-40B4-BE49-F238E27FC236}">
                <a16:creationId xmlns:a16="http://schemas.microsoft.com/office/drawing/2014/main" id="{54083718-2EBA-4C5A-88A6-FA2AFA5653A7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49" name="TextBox 18">
            <a:hlinkClick r:id="rId6" action="ppaction://hlinksldjump"/>
            <a:extLst>
              <a:ext uri="{FF2B5EF4-FFF2-40B4-BE49-F238E27FC236}">
                <a16:creationId xmlns:a16="http://schemas.microsoft.com/office/drawing/2014/main" id="{E36B9C5B-611C-4D0B-82F9-428885AC3FCF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51" name="Lige forbindelse 35">
            <a:extLst>
              <a:ext uri="{FF2B5EF4-FFF2-40B4-BE49-F238E27FC236}">
                <a16:creationId xmlns:a16="http://schemas.microsoft.com/office/drawing/2014/main" id="{6ABB46DC-8C51-4631-9226-5C4821859F54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ge forbindelse 37">
            <a:extLst>
              <a:ext uri="{FF2B5EF4-FFF2-40B4-BE49-F238E27FC236}">
                <a16:creationId xmlns:a16="http://schemas.microsoft.com/office/drawing/2014/main" id="{E035D7CF-FDFA-4082-9976-6834F1F0D1D4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5" descr="Icon&#10;&#10;Description automatically generated">
            <a:extLst>
              <a:ext uri="{FF2B5EF4-FFF2-40B4-BE49-F238E27FC236}">
                <a16:creationId xmlns:a16="http://schemas.microsoft.com/office/drawing/2014/main" id="{D7CD0D45-30FE-DA4C-9DB3-573CEB2D17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3" y="5955057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35024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042AFB2-FA84-4989-93E8-2807E25DB2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A58F95EC-0BC1-CA48-B55B-2FAB86312728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E037E20C-0C1E-0E44-A250-8E02520A507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70" name="Rectangle 14">
            <a:extLst>
              <a:ext uri="{FF2B5EF4-FFF2-40B4-BE49-F238E27FC236}">
                <a16:creationId xmlns:a16="http://schemas.microsoft.com/office/drawing/2014/main" id="{E5DA1194-2694-41DD-B560-0A58017F814A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14">
            <a:extLst>
              <a:ext uri="{FF2B5EF4-FFF2-40B4-BE49-F238E27FC236}">
                <a16:creationId xmlns:a16="http://schemas.microsoft.com/office/drawing/2014/main" id="{7210662A-613B-452E-8A73-69AC0E99CFB7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8" name="Grafik 37" descr="Værktøjer med massiv udfyldning">
            <a:extLst>
              <a:ext uri="{FF2B5EF4-FFF2-40B4-BE49-F238E27FC236}">
                <a16:creationId xmlns:a16="http://schemas.microsoft.com/office/drawing/2014/main" id="{C9D950FA-0B63-4DB1-AA1A-80B8CB069D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0329"/>
            <a:ext cx="341929" cy="341929"/>
          </a:xfrm>
          <a:prstGeom prst="rect">
            <a:avLst/>
          </a:prstGeom>
        </p:spPr>
      </p:pic>
      <p:sp>
        <p:nvSpPr>
          <p:cNvPr id="80" name="Rectangle 14">
            <a:extLst>
              <a:ext uri="{FF2B5EF4-FFF2-40B4-BE49-F238E27FC236}">
                <a16:creationId xmlns:a16="http://schemas.microsoft.com/office/drawing/2014/main" id="{F8325BEE-EDE7-436C-8703-0B05152A7B7F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14">
            <a:extLst>
              <a:ext uri="{FF2B5EF4-FFF2-40B4-BE49-F238E27FC236}">
                <a16:creationId xmlns:a16="http://schemas.microsoft.com/office/drawing/2014/main" id="{516BC361-9F9B-4531-BE5E-47E7EE548BA1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ktangel 32">
            <a:extLst>
              <a:ext uri="{FF2B5EF4-FFF2-40B4-BE49-F238E27FC236}">
                <a16:creationId xmlns:a16="http://schemas.microsoft.com/office/drawing/2014/main" id="{44905144-2241-4BAE-AEF0-90B4E5354324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0" name="TextBox 18">
            <a:hlinkClick r:id="rId6" action="ppaction://hlinksldjump"/>
            <a:extLst>
              <a:ext uri="{FF2B5EF4-FFF2-40B4-BE49-F238E27FC236}">
                <a16:creationId xmlns:a16="http://schemas.microsoft.com/office/drawing/2014/main" id="{F509DBF0-565D-4021-B8FD-5264FB31D51F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1" name="Lige forbindelse 35">
            <a:extLst>
              <a:ext uri="{FF2B5EF4-FFF2-40B4-BE49-F238E27FC236}">
                <a16:creationId xmlns:a16="http://schemas.microsoft.com/office/drawing/2014/main" id="{C5793290-06FE-4375-969B-2B1DFDB16D99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7">
            <a:extLst>
              <a:ext uri="{FF2B5EF4-FFF2-40B4-BE49-F238E27FC236}">
                <a16:creationId xmlns:a16="http://schemas.microsoft.com/office/drawing/2014/main" id="{08F78539-C3BF-4959-9447-C8FE123954E7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5" descr="Icon&#10;&#10;Description automatically generated">
            <a:extLst>
              <a:ext uri="{FF2B5EF4-FFF2-40B4-BE49-F238E27FC236}">
                <a16:creationId xmlns:a16="http://schemas.microsoft.com/office/drawing/2014/main" id="{95AADC0F-BA34-C44A-AA47-83489699B1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118" y="5924955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28063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3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E354BA-8E23-430D-8C6E-11C6D14D016D}"/>
              </a:ext>
            </a:extLst>
          </p:cNvPr>
          <p:cNvSpPr/>
          <p:nvPr userDrawn="1"/>
        </p:nvSpPr>
        <p:spPr>
          <a:xfrm>
            <a:off x="532660" y="470517"/>
            <a:ext cx="10955045" cy="5734974"/>
          </a:xfrm>
          <a:prstGeom prst="rect">
            <a:avLst/>
          </a:prstGeom>
          <a:solidFill>
            <a:srgbClr val="D776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500"/>
              <a:t>Day  3 templates.2</a:t>
            </a:r>
            <a:endParaRPr lang="LID4096" sz="11500"/>
          </a:p>
        </p:txBody>
      </p:sp>
    </p:spTree>
    <p:extLst>
      <p:ext uri="{BB962C8B-B14F-4D97-AF65-F5344CB8AC3E}">
        <p14:creationId xmlns:p14="http://schemas.microsoft.com/office/powerpoint/2010/main" val="1067981062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3-TOOL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5" descr="Icon&#10;&#10;Description automatically generated">
            <a:extLst>
              <a:ext uri="{FF2B5EF4-FFF2-40B4-BE49-F238E27FC236}">
                <a16:creationId xmlns:a16="http://schemas.microsoft.com/office/drawing/2014/main" id="{633EA1C0-C9D8-C94E-B88F-2F7308142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5" name="Billede 11">
            <a:extLst>
              <a:ext uri="{FF2B5EF4-FFF2-40B4-BE49-F238E27FC236}">
                <a16:creationId xmlns:a16="http://schemas.microsoft.com/office/drawing/2014/main" id="{ED5D94F6-2948-9E46-820F-1CC067619B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0" name="Rectangle 14">
            <a:extLst>
              <a:ext uri="{FF2B5EF4-FFF2-40B4-BE49-F238E27FC236}">
                <a16:creationId xmlns:a16="http://schemas.microsoft.com/office/drawing/2014/main" id="{898BF77F-28F5-E84E-B271-1EE8C2E8E6C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0951519C-F1A5-3F43-9A5C-4CD94A7424F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Grafik 37" descr="Værktøjer med massiv udfyldning">
            <a:extLst>
              <a:ext uri="{FF2B5EF4-FFF2-40B4-BE49-F238E27FC236}">
                <a16:creationId xmlns:a16="http://schemas.microsoft.com/office/drawing/2014/main" id="{3AB4F544-7B63-BB49-8EF3-3A2271174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pic>
        <p:nvPicPr>
          <p:cNvPr id="18" name="Picture 15" descr="Icon&#10;&#10;Description automatically generated">
            <a:extLst>
              <a:ext uri="{FF2B5EF4-FFF2-40B4-BE49-F238E27FC236}">
                <a16:creationId xmlns:a16="http://schemas.microsoft.com/office/drawing/2014/main" id="{2109D29A-A08B-4CFC-B186-406E22D86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0C22AC1B-7D6D-43F0-B65F-4ACEF34B1C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40" name="Rectangle 14">
            <a:extLst>
              <a:ext uri="{FF2B5EF4-FFF2-40B4-BE49-F238E27FC236}">
                <a16:creationId xmlns:a16="http://schemas.microsoft.com/office/drawing/2014/main" id="{8CB7AC63-9E4F-4755-9116-98129FB24EC7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3AB0B382-8DA8-48DE-9CAE-39AE9BD6A57A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fik 36" descr="Værktøjer med massiv udfyldning">
            <a:extLst>
              <a:ext uri="{FF2B5EF4-FFF2-40B4-BE49-F238E27FC236}">
                <a16:creationId xmlns:a16="http://schemas.microsoft.com/office/drawing/2014/main" id="{3B5E7A0F-AFD4-4AF9-9248-54BD2B7556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sp>
        <p:nvSpPr>
          <p:cNvPr id="50" name="Rektangel 32">
            <a:extLst>
              <a:ext uri="{FF2B5EF4-FFF2-40B4-BE49-F238E27FC236}">
                <a16:creationId xmlns:a16="http://schemas.microsoft.com/office/drawing/2014/main" id="{A1EBD0AD-3D09-402D-9B0E-36111C13C660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52" name="Lige forbindelse 35">
            <a:extLst>
              <a:ext uri="{FF2B5EF4-FFF2-40B4-BE49-F238E27FC236}">
                <a16:creationId xmlns:a16="http://schemas.microsoft.com/office/drawing/2014/main" id="{D7B31F43-F5B7-45CC-9914-49CBA082EC63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018361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3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5" descr="Icon&#10;&#10;Description automatically generated">
            <a:extLst>
              <a:ext uri="{FF2B5EF4-FFF2-40B4-BE49-F238E27FC236}">
                <a16:creationId xmlns:a16="http://schemas.microsoft.com/office/drawing/2014/main" id="{633EA1C0-C9D8-C94E-B88F-2F7308142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5" name="Billede 11">
            <a:extLst>
              <a:ext uri="{FF2B5EF4-FFF2-40B4-BE49-F238E27FC236}">
                <a16:creationId xmlns:a16="http://schemas.microsoft.com/office/drawing/2014/main" id="{ED5D94F6-2948-9E46-820F-1CC067619B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6" name="AutoShape 2">
            <a:extLst>
              <a:ext uri="{FF2B5EF4-FFF2-40B4-BE49-F238E27FC236}">
                <a16:creationId xmlns:a16="http://schemas.microsoft.com/office/drawing/2014/main" id="{9957F8F7-2CEB-ED40-A8F1-9E033E4EFE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4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" name="AutoShape 3">
            <a:extLst>
              <a:ext uri="{FF2B5EF4-FFF2-40B4-BE49-F238E27FC236}">
                <a16:creationId xmlns:a16="http://schemas.microsoft.com/office/drawing/2014/main" id="{C81A7940-F387-104B-954E-F6241315BC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AutoShape 4">
            <a:extLst>
              <a:ext uri="{FF2B5EF4-FFF2-40B4-BE49-F238E27FC236}">
                <a16:creationId xmlns:a16="http://schemas.microsoft.com/office/drawing/2014/main" id="{B84E4F2B-0D6D-5540-84E2-682E732A06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489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AutoShape 5">
            <a:extLst>
              <a:ext uri="{FF2B5EF4-FFF2-40B4-BE49-F238E27FC236}">
                <a16:creationId xmlns:a16="http://schemas.microsoft.com/office/drawing/2014/main" id="{9AF760D8-41A6-9A44-93E3-5D69CEF0A8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527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898BF77F-28F5-E84E-B271-1EE8C2E8E6C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E7D24125-4682-B94C-8E71-BBF4BEE19D33}"/>
              </a:ext>
            </a:extLst>
          </p:cNvPr>
          <p:cNvCxnSpPr>
            <a:cxnSpLocks/>
          </p:cNvCxnSpPr>
          <p:nvPr/>
        </p:nvCxnSpPr>
        <p:spPr>
          <a:xfrm>
            <a:off x="1296806" y="-8238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4">
            <a:extLst>
              <a:ext uri="{FF2B5EF4-FFF2-40B4-BE49-F238E27FC236}">
                <a16:creationId xmlns:a16="http://schemas.microsoft.com/office/drawing/2014/main" id="{0951519C-F1A5-3F43-9A5C-4CD94A7424F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87D72087-4090-4C48-92B7-9C98A0CDC60C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40723F4F-E476-7848-9BD3-928CCCBFD152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ktangel 34">
            <a:extLst>
              <a:ext uri="{FF2B5EF4-FFF2-40B4-BE49-F238E27FC236}">
                <a16:creationId xmlns:a16="http://schemas.microsoft.com/office/drawing/2014/main" id="{EE6CA9AB-9852-FC49-90DA-73B22DC66CBF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6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C1C607D6-D9C6-4844-B8CD-18FA044F2C8A}"/>
              </a:ext>
            </a:extLst>
          </p:cNvPr>
          <p:cNvSpPr txBox="1"/>
          <p:nvPr/>
        </p:nvSpPr>
        <p:spPr>
          <a:xfrm>
            <a:off x="4681835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47AF49B2-D7B3-4E45-953F-F292C4552CAD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fik 37" descr="Værktøjer med massiv udfyldning">
            <a:extLst>
              <a:ext uri="{FF2B5EF4-FFF2-40B4-BE49-F238E27FC236}">
                <a16:creationId xmlns:a16="http://schemas.microsoft.com/office/drawing/2014/main" id="{3AB4F544-7B63-BB49-8EF3-3A2271174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1D1C4498-D285-0F49-9A9C-4FAC06EBE018}"/>
              </a:ext>
            </a:extLst>
          </p:cNvPr>
          <p:cNvCxnSpPr>
            <a:cxnSpLocks/>
          </p:cNvCxnSpPr>
          <p:nvPr/>
        </p:nvCxnSpPr>
        <p:spPr>
          <a:xfrm>
            <a:off x="7163547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5" descr="Icon&#10;&#10;Description automatically generated">
            <a:extLst>
              <a:ext uri="{FF2B5EF4-FFF2-40B4-BE49-F238E27FC236}">
                <a16:creationId xmlns:a16="http://schemas.microsoft.com/office/drawing/2014/main" id="{2109D29A-A08B-4CFC-B186-406E22D86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0C22AC1B-7D6D-43F0-B65F-4ACEF34B1C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0" name="AutoShape 2">
            <a:extLst>
              <a:ext uri="{FF2B5EF4-FFF2-40B4-BE49-F238E27FC236}">
                <a16:creationId xmlns:a16="http://schemas.microsoft.com/office/drawing/2014/main" id="{26DF2FB7-6E34-49BF-AEE0-1D0CB2F09F3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8414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88393FE8-C393-4B59-9377-E9AAC992951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4452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B51EA5E9-7618-4508-B97D-F67BF885963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10489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3" name="AutoShape 5">
            <a:extLst>
              <a:ext uri="{FF2B5EF4-FFF2-40B4-BE49-F238E27FC236}">
                <a16:creationId xmlns:a16="http://schemas.microsoft.com/office/drawing/2014/main" id="{57982A6A-6F31-4739-B902-A4523CC7534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6527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8CB7AC63-9E4F-4755-9116-98129FB24EC7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Lige forbindelse 28">
            <a:extLst>
              <a:ext uri="{FF2B5EF4-FFF2-40B4-BE49-F238E27FC236}">
                <a16:creationId xmlns:a16="http://schemas.microsoft.com/office/drawing/2014/main" id="{0106DD9C-F233-4A17-B5C4-3B38B2416376}"/>
              </a:ext>
            </a:extLst>
          </p:cNvPr>
          <p:cNvCxnSpPr>
            <a:cxnSpLocks/>
          </p:cNvCxnSpPr>
          <p:nvPr userDrawn="1"/>
        </p:nvCxnSpPr>
        <p:spPr>
          <a:xfrm>
            <a:off x="1296806" y="-8238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4">
            <a:extLst>
              <a:ext uri="{FF2B5EF4-FFF2-40B4-BE49-F238E27FC236}">
                <a16:creationId xmlns:a16="http://schemas.microsoft.com/office/drawing/2014/main" id="{3AB0B382-8DA8-48DE-9CAE-39AE9BD6A57A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Lige forbindelse 35">
            <a:extLst>
              <a:ext uri="{FF2B5EF4-FFF2-40B4-BE49-F238E27FC236}">
                <a16:creationId xmlns:a16="http://schemas.microsoft.com/office/drawing/2014/main" id="{A93ACE54-F08A-44BD-8B2B-94A39DFC438B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ktangel 32">
            <a:extLst>
              <a:ext uri="{FF2B5EF4-FFF2-40B4-BE49-F238E27FC236}">
                <a16:creationId xmlns:a16="http://schemas.microsoft.com/office/drawing/2014/main" id="{348B0CFA-5465-41EE-ABAD-03B60BAD5BFA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690524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8" name="Rectangle 14">
            <a:extLst>
              <a:ext uri="{FF2B5EF4-FFF2-40B4-BE49-F238E27FC236}">
                <a16:creationId xmlns:a16="http://schemas.microsoft.com/office/drawing/2014/main" id="{F2C78CD4-DB76-45AD-BF1A-ECB23332653C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458A459-504B-438D-B8C7-B16B4752ADCD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Grafik 37" descr="Værktøjer med massiv udfyldning">
            <a:extLst>
              <a:ext uri="{FF2B5EF4-FFF2-40B4-BE49-F238E27FC236}">
                <a16:creationId xmlns:a16="http://schemas.microsoft.com/office/drawing/2014/main" id="{4F72B162-6CEB-42E7-A217-D2D77E8FBA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sp>
        <p:nvSpPr>
          <p:cNvPr id="42" name="Rectangle 14">
            <a:extLst>
              <a:ext uri="{FF2B5EF4-FFF2-40B4-BE49-F238E27FC236}">
                <a16:creationId xmlns:a16="http://schemas.microsoft.com/office/drawing/2014/main" id="{1A433057-15B9-455A-849D-437B4440125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14">
            <a:extLst>
              <a:ext uri="{FF2B5EF4-FFF2-40B4-BE49-F238E27FC236}">
                <a16:creationId xmlns:a16="http://schemas.microsoft.com/office/drawing/2014/main" id="{7B9401BB-9F42-4D0E-A7A8-D6939DB35BA6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3" name="Lige forbindelse 35">
            <a:extLst>
              <a:ext uri="{FF2B5EF4-FFF2-40B4-BE49-F238E27FC236}">
                <a16:creationId xmlns:a16="http://schemas.microsoft.com/office/drawing/2014/main" id="{C5F5D7A5-3FF8-49F0-BFE7-716222C97837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32">
            <a:extLst>
              <a:ext uri="{FF2B5EF4-FFF2-40B4-BE49-F238E27FC236}">
                <a16:creationId xmlns:a16="http://schemas.microsoft.com/office/drawing/2014/main" id="{7899D8B3-53BF-4C32-9369-8B97F621C723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775009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76" name="Rectangle 14">
            <a:extLst>
              <a:ext uri="{FF2B5EF4-FFF2-40B4-BE49-F238E27FC236}">
                <a16:creationId xmlns:a16="http://schemas.microsoft.com/office/drawing/2014/main" id="{5A3277BA-AFBF-4C0A-BB6A-B89E10AEA775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E718B47D-8BF7-4289-B20D-DF6F2297609A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" name="Grafik 37" descr="Værktøjer med massiv udfyldning">
            <a:extLst>
              <a:ext uri="{FF2B5EF4-FFF2-40B4-BE49-F238E27FC236}">
                <a16:creationId xmlns:a16="http://schemas.microsoft.com/office/drawing/2014/main" id="{22783F90-4781-46F4-B726-DD320BCC32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35"/>
            <a:ext cx="341929" cy="341929"/>
          </a:xfrm>
          <a:prstGeom prst="rect">
            <a:avLst/>
          </a:prstGeom>
        </p:spPr>
      </p:pic>
      <p:sp>
        <p:nvSpPr>
          <p:cNvPr id="90" name="Rectangle 14">
            <a:extLst>
              <a:ext uri="{FF2B5EF4-FFF2-40B4-BE49-F238E27FC236}">
                <a16:creationId xmlns:a16="http://schemas.microsoft.com/office/drawing/2014/main" id="{298E8BEE-481E-411C-9A90-60B327077CAC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14">
            <a:extLst>
              <a:ext uri="{FF2B5EF4-FFF2-40B4-BE49-F238E27FC236}">
                <a16:creationId xmlns:a16="http://schemas.microsoft.com/office/drawing/2014/main" id="{20D20876-D1AE-488A-A0E9-799867EC1A2D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" name="Grafik 23" descr="Værktøjer med massiv udfyldning">
            <a:extLst>
              <a:ext uri="{FF2B5EF4-FFF2-40B4-BE49-F238E27FC236}">
                <a16:creationId xmlns:a16="http://schemas.microsoft.com/office/drawing/2014/main" id="{DD866798-1F24-40F7-A124-B6ABC4FCC8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03432" y="78430"/>
            <a:ext cx="341929" cy="341929"/>
          </a:xfrm>
          <a:prstGeom prst="rect">
            <a:avLst/>
          </a:prstGeom>
        </p:spPr>
      </p:pic>
      <p:cxnSp>
        <p:nvCxnSpPr>
          <p:cNvPr id="34" name="Lige forbindelse 35">
            <a:extLst>
              <a:ext uri="{FF2B5EF4-FFF2-40B4-BE49-F238E27FC236}">
                <a16:creationId xmlns:a16="http://schemas.microsoft.com/office/drawing/2014/main" id="{D8D08F0E-9FFE-4412-A82E-639DF60B7AE6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32">
            <a:extLst>
              <a:ext uri="{FF2B5EF4-FFF2-40B4-BE49-F238E27FC236}">
                <a16:creationId xmlns:a16="http://schemas.microsoft.com/office/drawing/2014/main" id="{45712BB2-E486-4D2D-A9F6-7154CC2FB524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533615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eader-M1-Day1-whiteback-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6" name="AutoShape 2">
            <a:extLst>
              <a:ext uri="{FF2B5EF4-FFF2-40B4-BE49-F238E27FC236}">
                <a16:creationId xmlns:a16="http://schemas.microsoft.com/office/drawing/2014/main" id="{4A0B2B0A-B47B-4A61-8E88-C2C253A78EE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8414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220C0E88-0E6D-4337-9303-2C473CD5134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4452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83E9118E-B138-44C6-B5D8-91EB0E0065C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10489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6F4381FC-A6C7-4103-B3D1-543EAA9840F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6527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6330038D-5514-4932-93A4-CB07AB1853F1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C4DA2DFF-BDC0-4EA1-BF93-E43CAD4595CF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Grafik 37" descr="Værktøjer med massiv udfyldning">
            <a:extLst>
              <a:ext uri="{FF2B5EF4-FFF2-40B4-BE49-F238E27FC236}">
                <a16:creationId xmlns:a16="http://schemas.microsoft.com/office/drawing/2014/main" id="{7625DD9F-227E-406F-872D-5980436B63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61" name="AutoShape 2">
            <a:extLst>
              <a:ext uri="{FF2B5EF4-FFF2-40B4-BE49-F238E27FC236}">
                <a16:creationId xmlns:a16="http://schemas.microsoft.com/office/drawing/2014/main" id="{70736CF6-7B74-4BD7-8509-3364A34B9A6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8414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2" name="AutoShape 3">
            <a:extLst>
              <a:ext uri="{FF2B5EF4-FFF2-40B4-BE49-F238E27FC236}">
                <a16:creationId xmlns:a16="http://schemas.microsoft.com/office/drawing/2014/main" id="{B723DC9E-7933-4BB9-9B9E-A3CCCE2DD49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4452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3" name="AutoShape 4">
            <a:extLst>
              <a:ext uri="{FF2B5EF4-FFF2-40B4-BE49-F238E27FC236}">
                <a16:creationId xmlns:a16="http://schemas.microsoft.com/office/drawing/2014/main" id="{1655B491-58E3-40C7-81B8-74774E09711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10489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4" name="AutoShape 5">
            <a:extLst>
              <a:ext uri="{FF2B5EF4-FFF2-40B4-BE49-F238E27FC236}">
                <a16:creationId xmlns:a16="http://schemas.microsoft.com/office/drawing/2014/main" id="{77AAEEFB-E34D-4B59-9A20-37B752D71A4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6527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5" name="Rectangle 14">
            <a:extLst>
              <a:ext uri="{FF2B5EF4-FFF2-40B4-BE49-F238E27FC236}">
                <a16:creationId xmlns:a16="http://schemas.microsoft.com/office/drawing/2014/main" id="{49D80B89-DD99-408A-8791-56B7A086CF0E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14">
            <a:extLst>
              <a:ext uri="{FF2B5EF4-FFF2-40B4-BE49-F238E27FC236}">
                <a16:creationId xmlns:a16="http://schemas.microsoft.com/office/drawing/2014/main" id="{8300B8F2-065C-41BA-BE8D-040E2318EFE1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Grafik 26" descr="Knappenål med massiv udfyldning">
            <a:extLst>
              <a:ext uri="{FF2B5EF4-FFF2-40B4-BE49-F238E27FC236}">
                <a16:creationId xmlns:a16="http://schemas.microsoft.com/office/drawing/2014/main" id="{5A5F842B-54DC-4837-B793-19AFE6FF7D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552484" y="64816"/>
            <a:ext cx="385899" cy="385899"/>
          </a:xfrm>
          <a:prstGeom prst="rect">
            <a:avLst/>
          </a:prstGeom>
        </p:spPr>
      </p:pic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268E584D-0F98-464D-A4F2-FEAEA1070BB8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32">
            <a:extLst>
              <a:ext uri="{FF2B5EF4-FFF2-40B4-BE49-F238E27FC236}">
                <a16:creationId xmlns:a16="http://schemas.microsoft.com/office/drawing/2014/main" id="{5C3FA9A3-7420-42FD-9783-487A5FF632EE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7806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 - DAY 2 HEADER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3355E-25DE-E144-BAD8-B279B874C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03437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MODULE 1 / DAY 2 HEADERS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229011B-157E-A948-8AD2-830B774B6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8D3D45B-49B4-874B-87A0-2664B23F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7B423F2-5809-8E4C-ABF7-E893145F8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52324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colour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24" name="Rectangle 14">
            <a:extLst>
              <a:ext uri="{FF2B5EF4-FFF2-40B4-BE49-F238E27FC236}">
                <a16:creationId xmlns:a16="http://schemas.microsoft.com/office/drawing/2014/main" id="{57CD5879-8209-4180-A045-A1176862A6EF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14">
            <a:extLst>
              <a:ext uri="{FF2B5EF4-FFF2-40B4-BE49-F238E27FC236}">
                <a16:creationId xmlns:a16="http://schemas.microsoft.com/office/drawing/2014/main" id="{DF4D444D-691B-45E1-ABF3-17B26ED53962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Grafik 37" descr="Værktøjer med massiv udfyldning">
            <a:extLst>
              <a:ext uri="{FF2B5EF4-FFF2-40B4-BE49-F238E27FC236}">
                <a16:creationId xmlns:a16="http://schemas.microsoft.com/office/drawing/2014/main" id="{B93C10BB-F8C6-4AE6-A786-6AE34D28EE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56" name="Rectangle 14">
            <a:extLst>
              <a:ext uri="{FF2B5EF4-FFF2-40B4-BE49-F238E27FC236}">
                <a16:creationId xmlns:a16="http://schemas.microsoft.com/office/drawing/2014/main" id="{B89489B5-4569-4080-8373-E268FA4FDE47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14">
            <a:extLst>
              <a:ext uri="{FF2B5EF4-FFF2-40B4-BE49-F238E27FC236}">
                <a16:creationId xmlns:a16="http://schemas.microsoft.com/office/drawing/2014/main" id="{523ADFBD-EDB3-413C-A60E-AF544004EAED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Lige forbindelse 35">
            <a:extLst>
              <a:ext uri="{FF2B5EF4-FFF2-40B4-BE49-F238E27FC236}">
                <a16:creationId xmlns:a16="http://schemas.microsoft.com/office/drawing/2014/main" id="{8BF2EC4A-08C4-4F5B-B650-3EA29F41F89B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32">
            <a:extLst>
              <a:ext uri="{FF2B5EF4-FFF2-40B4-BE49-F238E27FC236}">
                <a16:creationId xmlns:a16="http://schemas.microsoft.com/office/drawing/2014/main" id="{226BE2DB-C01D-4D42-9CAE-1D9F6D6B4FAC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434026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69" name="Rectangle 14">
            <a:extLst>
              <a:ext uri="{FF2B5EF4-FFF2-40B4-BE49-F238E27FC236}">
                <a16:creationId xmlns:a16="http://schemas.microsoft.com/office/drawing/2014/main" id="{9F1BAB4B-1B9F-4126-B3E4-F9D3367C18A6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14">
            <a:extLst>
              <a:ext uri="{FF2B5EF4-FFF2-40B4-BE49-F238E27FC236}">
                <a16:creationId xmlns:a16="http://schemas.microsoft.com/office/drawing/2014/main" id="{9AD3F948-6622-4A1C-AE22-F2D835566F6B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Grafik 37" descr="Værktøjer med massiv udfyldning">
            <a:extLst>
              <a:ext uri="{FF2B5EF4-FFF2-40B4-BE49-F238E27FC236}">
                <a16:creationId xmlns:a16="http://schemas.microsoft.com/office/drawing/2014/main" id="{2D4584D8-6DE3-4366-9E9E-52AA885FA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79" name="Rectangle 14">
            <a:extLst>
              <a:ext uri="{FF2B5EF4-FFF2-40B4-BE49-F238E27FC236}">
                <a16:creationId xmlns:a16="http://schemas.microsoft.com/office/drawing/2014/main" id="{05C3ADF2-7762-40DD-B6E7-31EC5B25A202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14">
            <a:extLst>
              <a:ext uri="{FF2B5EF4-FFF2-40B4-BE49-F238E27FC236}">
                <a16:creationId xmlns:a16="http://schemas.microsoft.com/office/drawing/2014/main" id="{0C6CB14D-54B2-4447-8839-BAE379892431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Lige forbindelse 35">
            <a:extLst>
              <a:ext uri="{FF2B5EF4-FFF2-40B4-BE49-F238E27FC236}">
                <a16:creationId xmlns:a16="http://schemas.microsoft.com/office/drawing/2014/main" id="{914C52AD-D4B1-462C-B5CC-934AF6047E11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32">
            <a:extLst>
              <a:ext uri="{FF2B5EF4-FFF2-40B4-BE49-F238E27FC236}">
                <a16:creationId xmlns:a16="http://schemas.microsoft.com/office/drawing/2014/main" id="{F5DE167F-CA6E-471E-8D3B-CED033E9646B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95382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eader-M1-Day1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70" name="Rectangle 14">
            <a:extLst>
              <a:ext uri="{FF2B5EF4-FFF2-40B4-BE49-F238E27FC236}">
                <a16:creationId xmlns:a16="http://schemas.microsoft.com/office/drawing/2014/main" id="{2F48D126-DBEE-4441-93DA-89F3E807717D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14">
            <a:extLst>
              <a:ext uri="{FF2B5EF4-FFF2-40B4-BE49-F238E27FC236}">
                <a16:creationId xmlns:a16="http://schemas.microsoft.com/office/drawing/2014/main" id="{9105661C-F4DE-429E-8211-3BF5C36D6119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8" name="Grafik 37" descr="Værktøjer med massiv udfyldning">
            <a:extLst>
              <a:ext uri="{FF2B5EF4-FFF2-40B4-BE49-F238E27FC236}">
                <a16:creationId xmlns:a16="http://schemas.microsoft.com/office/drawing/2014/main" id="{DC1151AD-7F78-4408-A7D2-C1724CD4DA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80" name="Rectangle 14">
            <a:extLst>
              <a:ext uri="{FF2B5EF4-FFF2-40B4-BE49-F238E27FC236}">
                <a16:creationId xmlns:a16="http://schemas.microsoft.com/office/drawing/2014/main" id="{92FCB69D-BE8C-4DC2-AA14-EAA2A1368D0E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14">
            <a:extLst>
              <a:ext uri="{FF2B5EF4-FFF2-40B4-BE49-F238E27FC236}">
                <a16:creationId xmlns:a16="http://schemas.microsoft.com/office/drawing/2014/main" id="{C15A2B1D-54E1-454F-B1B3-26BA7E390202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9" name="Grafik 26" descr="Knappenål med massiv udfyldning">
            <a:extLst>
              <a:ext uri="{FF2B5EF4-FFF2-40B4-BE49-F238E27FC236}">
                <a16:creationId xmlns:a16="http://schemas.microsoft.com/office/drawing/2014/main" id="{65D3BF09-E8DF-4E6D-BD95-0B41C02E71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552484" y="64816"/>
            <a:ext cx="385899" cy="385899"/>
          </a:xfrm>
          <a:prstGeom prst="rect">
            <a:avLst/>
          </a:prstGeom>
        </p:spPr>
      </p:pic>
      <p:cxnSp>
        <p:nvCxnSpPr>
          <p:cNvPr id="31" name="Lige forbindelse 35">
            <a:extLst>
              <a:ext uri="{FF2B5EF4-FFF2-40B4-BE49-F238E27FC236}">
                <a16:creationId xmlns:a16="http://schemas.microsoft.com/office/drawing/2014/main" id="{1A0ED38F-2178-48B3-B2A5-419743BDA531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32">
            <a:extLst>
              <a:ext uri="{FF2B5EF4-FFF2-40B4-BE49-F238E27FC236}">
                <a16:creationId xmlns:a16="http://schemas.microsoft.com/office/drawing/2014/main" id="{ED4C983D-406F-4DFE-A961-24AEB121A75F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603668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eader-M1-Day1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D8C31887-40EF-4DF8-959F-3E704E87B014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10F0F0B9-0092-465C-81EE-B6BF72C96B8D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Grafik 37" descr="Værktøjer med massiv udfyldning">
            <a:extLst>
              <a:ext uri="{FF2B5EF4-FFF2-40B4-BE49-F238E27FC236}">
                <a16:creationId xmlns:a16="http://schemas.microsoft.com/office/drawing/2014/main" id="{9F60B969-F848-4D51-B8EA-3A0FAAE9AF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0329"/>
            <a:ext cx="341929" cy="341929"/>
          </a:xfrm>
          <a:prstGeom prst="rect">
            <a:avLst/>
          </a:prstGeom>
        </p:spPr>
      </p:pic>
      <p:sp>
        <p:nvSpPr>
          <p:cNvPr id="40" name="Rectangle 14">
            <a:extLst>
              <a:ext uri="{FF2B5EF4-FFF2-40B4-BE49-F238E27FC236}">
                <a16:creationId xmlns:a16="http://schemas.microsoft.com/office/drawing/2014/main" id="{3F8E834F-D2D8-438E-9720-90FD097B768D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209EE13E-4775-4D20-A00A-C1EEF3A4AD17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Grafik 29" descr="Værktøjer med massiv udfyldning">
            <a:extLst>
              <a:ext uri="{FF2B5EF4-FFF2-40B4-BE49-F238E27FC236}">
                <a16:creationId xmlns:a16="http://schemas.microsoft.com/office/drawing/2014/main" id="{C97AA8C7-A65D-4597-BA67-C6FC4EBB4C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0312" y="94676"/>
            <a:ext cx="341929" cy="341929"/>
          </a:xfrm>
          <a:prstGeom prst="rect">
            <a:avLst/>
          </a:prstGeom>
        </p:spPr>
      </p:pic>
      <p:cxnSp>
        <p:nvCxnSpPr>
          <p:cNvPr id="51" name="Lige forbindelse 35">
            <a:extLst>
              <a:ext uri="{FF2B5EF4-FFF2-40B4-BE49-F238E27FC236}">
                <a16:creationId xmlns:a16="http://schemas.microsoft.com/office/drawing/2014/main" id="{6ABB46DC-8C51-4631-9226-5C4821859F54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32">
            <a:extLst>
              <a:ext uri="{FF2B5EF4-FFF2-40B4-BE49-F238E27FC236}">
                <a16:creationId xmlns:a16="http://schemas.microsoft.com/office/drawing/2014/main" id="{01277C6E-C639-4BC3-B164-15321B9545A4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972080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042AFB2-FA84-4989-93E8-2807E25DB2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A58F95EC-0BC1-CA48-B55B-2FAB86312728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E037E20C-0C1E-0E44-A250-8E02520A507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4" descr="Icon&#10;&#10;Description automatically generated">
            <a:extLst>
              <a:ext uri="{FF2B5EF4-FFF2-40B4-BE49-F238E27FC236}">
                <a16:creationId xmlns:a16="http://schemas.microsoft.com/office/drawing/2014/main" id="{C0C02623-A3E4-3440-BC7F-C211FD0151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70" name="Rectangle 14">
            <a:extLst>
              <a:ext uri="{FF2B5EF4-FFF2-40B4-BE49-F238E27FC236}">
                <a16:creationId xmlns:a16="http://schemas.microsoft.com/office/drawing/2014/main" id="{E5DA1194-2694-41DD-B560-0A58017F814A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14">
            <a:extLst>
              <a:ext uri="{FF2B5EF4-FFF2-40B4-BE49-F238E27FC236}">
                <a16:creationId xmlns:a16="http://schemas.microsoft.com/office/drawing/2014/main" id="{7210662A-613B-452E-8A73-69AC0E99CFB7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8" name="Grafik 37" descr="Værktøjer med massiv udfyldning">
            <a:extLst>
              <a:ext uri="{FF2B5EF4-FFF2-40B4-BE49-F238E27FC236}">
                <a16:creationId xmlns:a16="http://schemas.microsoft.com/office/drawing/2014/main" id="{C9D950FA-0B63-4DB1-AA1A-80B8CB069D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0329"/>
            <a:ext cx="341929" cy="341929"/>
          </a:xfrm>
          <a:prstGeom prst="rect">
            <a:avLst/>
          </a:prstGeom>
        </p:spPr>
      </p:pic>
      <p:sp>
        <p:nvSpPr>
          <p:cNvPr id="80" name="Rectangle 14">
            <a:extLst>
              <a:ext uri="{FF2B5EF4-FFF2-40B4-BE49-F238E27FC236}">
                <a16:creationId xmlns:a16="http://schemas.microsoft.com/office/drawing/2014/main" id="{F8325BEE-EDE7-436C-8703-0B05152A7B7F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14">
            <a:extLst>
              <a:ext uri="{FF2B5EF4-FFF2-40B4-BE49-F238E27FC236}">
                <a16:creationId xmlns:a16="http://schemas.microsoft.com/office/drawing/2014/main" id="{516BC361-9F9B-4531-BE5E-47E7EE548BA1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Lige forbindelse 35">
            <a:extLst>
              <a:ext uri="{FF2B5EF4-FFF2-40B4-BE49-F238E27FC236}">
                <a16:creationId xmlns:a16="http://schemas.microsoft.com/office/drawing/2014/main" id="{C5793290-06FE-4375-969B-2B1DFDB16D99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32">
            <a:extLst>
              <a:ext uri="{FF2B5EF4-FFF2-40B4-BE49-F238E27FC236}">
                <a16:creationId xmlns:a16="http://schemas.microsoft.com/office/drawing/2014/main" id="{C52EB646-69BE-4D8E-937E-04E91F25B8B5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599661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288004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2169610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0175378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8131096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5642778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 - DAY 3 HEADER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2A4E4-2263-FB46-990B-E548ED290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36725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MODULE 1 / DAY 3 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636A15A-4590-7D43-965B-15A32CC1A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8E8F36D-B22E-514C-B0FC-B73FC97B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4942C5A-42E1-6240-AB31-32BA147C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652045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251200576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1138460145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653327298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4D8277F-001B-3748-9FCF-1105ED7E0B7B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Billede 4">
            <a:extLst>
              <a:ext uri="{FF2B5EF4-FFF2-40B4-BE49-F238E27FC236}">
                <a16:creationId xmlns:a16="http://schemas.microsoft.com/office/drawing/2014/main" id="{62D134FA-26A1-8641-8DFA-09818D5D42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85C4054C-F521-524B-AE83-A569A8732571}"/>
              </a:ext>
            </a:extLst>
          </p:cNvPr>
          <p:cNvSpPr/>
          <p:nvPr/>
        </p:nvSpPr>
        <p:spPr>
          <a:xfrm>
            <a:off x="357136" y="325828"/>
            <a:ext cx="3905446" cy="6207893"/>
          </a:xfrm>
          <a:prstGeom prst="rect">
            <a:avLst/>
          </a:prstGeom>
          <a:solidFill>
            <a:srgbClr val="D776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D282621-812A-6B44-8525-FF14DB9FF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285" t="28774" r="58175" b="41828"/>
          <a:stretch/>
        </p:blipFill>
        <p:spPr>
          <a:xfrm>
            <a:off x="383263" y="5898088"/>
            <a:ext cx="716895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34259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4D8277F-001B-3748-9FCF-1105ED7E0B7B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Billede 4">
            <a:extLst>
              <a:ext uri="{FF2B5EF4-FFF2-40B4-BE49-F238E27FC236}">
                <a16:creationId xmlns:a16="http://schemas.microsoft.com/office/drawing/2014/main" id="{62D134FA-26A1-8641-8DFA-09818D5D42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85C4054C-F521-524B-AE83-A569A8732571}"/>
              </a:ext>
            </a:extLst>
          </p:cNvPr>
          <p:cNvSpPr/>
          <p:nvPr/>
        </p:nvSpPr>
        <p:spPr>
          <a:xfrm>
            <a:off x="357136" y="325828"/>
            <a:ext cx="3905446" cy="6207893"/>
          </a:xfrm>
          <a:prstGeom prst="rect">
            <a:avLst/>
          </a:prstGeom>
          <a:solidFill>
            <a:srgbClr val="374D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D282621-812A-6B44-8525-FF14DB9FF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285" t="28774" r="58175" b="41828"/>
          <a:stretch/>
        </p:blipFill>
        <p:spPr>
          <a:xfrm>
            <a:off x="383263" y="5898088"/>
            <a:ext cx="716895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47795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bg>
      <p:bgPr>
        <a:solidFill>
          <a:srgbClr val="575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5">
            <a:extLst>
              <a:ext uri="{FF2B5EF4-FFF2-40B4-BE49-F238E27FC236}">
                <a16:creationId xmlns:a16="http://schemas.microsoft.com/office/drawing/2014/main" id="{4AE58D2B-F349-402D-B37B-F511D333FC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5" name="Billede 36">
            <a:extLst>
              <a:ext uri="{FF2B5EF4-FFF2-40B4-BE49-F238E27FC236}">
                <a16:creationId xmlns:a16="http://schemas.microsoft.com/office/drawing/2014/main" id="{3598C2B8-748E-427F-A335-657C94DA217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6" name="Billede 35">
            <a:extLst>
              <a:ext uri="{FF2B5EF4-FFF2-40B4-BE49-F238E27FC236}">
                <a16:creationId xmlns:a16="http://schemas.microsoft.com/office/drawing/2014/main" id="{C2083D33-C6BC-834A-AFAC-C439EB4F4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7" name="Billede 36">
            <a:extLst>
              <a:ext uri="{FF2B5EF4-FFF2-40B4-BE49-F238E27FC236}">
                <a16:creationId xmlns:a16="http://schemas.microsoft.com/office/drawing/2014/main" id="{926DF5A3-73A1-C24D-8084-81D39679748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49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948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rugerdefineret layout"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106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rugerdefineret layout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A2F5D94D-F0DC-4E34-892C-28BB836C7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B26FB4BD-C55C-4046-832A-E7FECB6C60C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8C2577A8-7DB2-904B-94D1-A873AD0897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383A4FAD-6EC8-F248-9F9F-11F9DA10399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12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DF56B17E-6E87-4D2A-8504-0EF945F1A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97AB5C33-C76E-482B-A806-A789F7E5481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B0ED18D8-941A-8642-997F-E81C8965C5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B01EEF15-7AB0-414A-B4E0-8F9A32A033A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89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FC71C7-5645-1643-8980-7A0CA6C681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36725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EXERCISES / SECTIONS / INTROS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4C26002-3D91-0441-8953-2434769C7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C0C1F23-C679-714B-9438-4D971BD8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555BE7B-B8E3-AD4C-A206-1D2042DF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072063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7629B7BA-5121-43AF-AD5C-D4A1C8ADE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EFB74DC5-5DFB-4744-9524-289A1F7B622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9DA7AAA3-6536-3D48-BEB1-13E7797CC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6AAC703B-8987-9948-8DE1-8377B4EC971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28367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rugerdefineret layout">
    <p:bg>
      <p:bgPr>
        <a:solidFill>
          <a:srgbClr val="8D2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FE352E9-7C8D-4D38-8C6C-A5AF0FE72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1EE09179-1912-40AD-BB16-0F208F1F376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4F9EE15D-4C52-AD48-A6BF-595B0D3DB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DFBF80CD-95AD-9B4B-8C7D-4E0E1CFBBB5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65597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3B2E1E79-33AE-4750-BDF1-F751AB773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DA06F672-905F-4B49-9307-82A87FE7A28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EC942EC1-45B3-8E42-93B4-6BA41F1CB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902F8625-E6D6-0B49-97FD-2054E1227B3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09550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A5CF8E9-0066-40A7-A26A-256940CD7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A225735A-B0A9-49D7-BA64-983E1FB3236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240A8E69-CE39-9B44-8AE1-7E3DA071E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CBC574BC-28DC-184C-9306-E989F6AA3AE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16139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B6899D8-4A7B-4780-A88B-AA69C7E8C9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FE767D04-2A59-4FE8-BC6E-D1AC2DA3BE4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76C8DABE-9CC2-7842-8C64-2EF45C48B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A2F16A0E-0A14-1944-8A56-A60F3E866EC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30576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B9809F37-DC8F-469B-BFE7-207287D3F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199C4A95-65B1-40E6-A8FB-7E76DBF7C76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3402AC63-20AC-A846-B557-BAD38C03CA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D3ED6FFE-922A-C844-9B84-3DCE7D6B5D1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79614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95290841-A681-4697-BA9C-B3698E907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6DCD7384-18DF-4B3C-BD75-A147937ADAA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F5F2AB0C-E6F6-1B48-9AE1-C04EA2DE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7B235187-1996-7840-8D56-8583E37C2DC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26625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rugerdefineret layout">
    <p:bg>
      <p:bgPr>
        <a:solidFill>
          <a:srgbClr val="57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7F9A8F2A-FDAD-477C-87AC-B8BDC5B31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DC4D1B29-8C5D-443B-A414-A647AD46C8E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6243C6F2-FB10-114E-8447-3C4A9F72FD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993659CA-365F-E14E-9FB3-4890C00FAD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72470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Avenir Book" panose="02000503020000020003" pitchFamily="2" charset="0"/>
              </a:defRPr>
            </a:lvl1pPr>
          </a:lstStyle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Avenir Book" panose="02000503020000020003" pitchFamily="2" charset="0"/>
              </a:defRPr>
            </a:lvl1pPr>
          </a:lstStyle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8992838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8544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8765DA5-432B-A841-8182-733772DB7BD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A0FAE323-61B0-784C-BC51-B178C81B3310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5" descr="Icon&#10;&#10;Description automatically generated">
            <a:extLst>
              <a:ext uri="{FF2B5EF4-FFF2-40B4-BE49-F238E27FC236}">
                <a16:creationId xmlns:a16="http://schemas.microsoft.com/office/drawing/2014/main" id="{E52C7881-D677-974C-A922-46229EDC0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9" name="Billede 11">
            <a:extLst>
              <a:ext uri="{FF2B5EF4-FFF2-40B4-BE49-F238E27FC236}">
                <a16:creationId xmlns:a16="http://schemas.microsoft.com/office/drawing/2014/main" id="{E6A3A627-571F-6149-B8EF-99E6506572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5E44310E-F332-D648-8ED5-A28646CDFA5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C516275-5933-624A-A410-EEFAF97F7C29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10CFEC52-3138-BB47-A6D0-BA6DFD9F24E8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>
            <a:extLst>
              <a:ext uri="{FF2B5EF4-FFF2-40B4-BE49-F238E27FC236}">
                <a16:creationId xmlns:a16="http://schemas.microsoft.com/office/drawing/2014/main" id="{9CC64764-56B2-9642-9FD9-88FA53592935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F3F32CB1-3610-1646-BC5A-A233F14F64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pic>
        <p:nvPicPr>
          <p:cNvPr id="16" name="Billede 15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822203EB-C8E4-F642-ACFD-7C583916B3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7" name="Pladsholder til tekst 2">
            <a:extLst>
              <a:ext uri="{FF2B5EF4-FFF2-40B4-BE49-F238E27FC236}">
                <a16:creationId xmlns:a16="http://schemas.microsoft.com/office/drawing/2014/main" id="{1A7360F3-6551-D545-A783-66CBC176C6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8" name="Pladsholder til billede 4">
            <a:extLst>
              <a:ext uri="{FF2B5EF4-FFF2-40B4-BE49-F238E27FC236}">
                <a16:creationId xmlns:a16="http://schemas.microsoft.com/office/drawing/2014/main" id="{786632BC-081E-8641-B642-842E8EC0C6C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3849577347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682004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3CE6451C-A3FD-0243-A5A7-F58E45672374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7E0767BC-3267-F844-92B0-7EAB4049AB0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B1429438-56BB-6246-BEC0-1CCAE091A468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E26F195B-FE36-3A4A-B65A-3C318DF500D9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95418E9A-DCF5-3F4D-8FE7-6659BF291144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F0732D6-24F1-034C-B899-2F169D0B82F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5020A8EC-DA78-2247-96BA-A4484227A1BB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E7115051-0766-0F44-9695-02790F1F95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E036CE0A-B29A-1940-B5C3-5B21DF7C0DD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60158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B82C06E5-45E4-D449-90F8-D2D8AF3C0DE5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1A90B05A-14EF-2E46-AF95-2A8AFE7B62C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DFC11248-CAE4-314B-A8DF-2A9929F9CD4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28CFCB11-090C-754A-AB46-8BC7B8DFF604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D4EC8B63-980C-5943-AFEA-48DE74FCB98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99B0F59-6988-B240-9BFD-0DDF9A3F4A8E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3D5DAA66-C814-3041-AE5F-13EBB1B0FDEA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D2027C2E-646B-B944-A645-8154491A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5209B668-05B9-8A4E-982A-F97A75DF28C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13398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2D4C53B2-EAC3-274B-837E-4FE0C10CC0C2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882FFA36-02A3-5743-B2B8-E564AA27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0D7B8B54-58CE-CF41-B6E6-6876B23736EB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FCD657DD-6F49-584E-8915-6C06AF484DE7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48FA9F37-AA71-7744-AEF9-FF4B2B1AA36A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133ADF4-A1A4-DD4D-AE99-7F146D725D69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7489B4A1-C4F7-8849-90A2-31C9AAF56087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9484185F-7CCE-E84E-AF01-3C96A6A2DD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B10F4B91-CBBE-CC4A-B4D2-1D976BD2802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64039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EB8C8930-7BB0-4B4E-B11A-67348994EE6F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D67CCF43-D01D-9A45-9898-11F60265C77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C91B02A3-C699-D941-92E7-DB14FAE5C30D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9743EA-11C1-FF42-9436-AEB305A9B9CF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56C3EBEB-7C3C-EF4A-AECF-476B5FE27ED9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DB08F0F-45AC-2C49-A4EB-F23956D7B3C6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0374D6CE-5576-3946-A5BC-14DABA3F69F0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6B663916-1551-DA43-B7A9-D90A764CCF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96AE03D7-E2F1-A34B-92BD-555C1CD97AC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86385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86006D5-61DA-4B69-B432-F5E0BF7F5A4D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77E91D-04F3-4EF6-ACF1-CC9FA2F99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683D97-6840-433E-8B13-C8824210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0" name="Billede 6" descr="TaniaEllis_Powerpoint_grundtemplate.jpg">
            <a:extLst>
              <a:ext uri="{FF2B5EF4-FFF2-40B4-BE49-F238E27FC236}">
                <a16:creationId xmlns:a16="http://schemas.microsoft.com/office/drawing/2014/main" id="{A5778C22-EDB7-43D9-9FC7-A7C888761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lede 7">
            <a:extLst>
              <a:ext uri="{FF2B5EF4-FFF2-40B4-BE49-F238E27FC236}">
                <a16:creationId xmlns:a16="http://schemas.microsoft.com/office/drawing/2014/main" id="{283AD02E-56C8-4DD8-AF88-36AC59B6153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064E1458-483A-45FF-B05B-519190855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82490">
            <a:off x="-69773" y="6169469"/>
            <a:ext cx="614842" cy="4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86583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.DK TOOLS TEMPLAT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10" name="Picture 3" descr="Icon&#10;&#10;Description automatically generated">
            <a:extLst>
              <a:ext uri="{FF2B5EF4-FFF2-40B4-BE49-F238E27FC236}">
                <a16:creationId xmlns:a16="http://schemas.microsoft.com/office/drawing/2014/main" id="{DCB8F9B7-02D2-D546-8689-1F84A0235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48" y="6144768"/>
            <a:ext cx="414269" cy="414269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62A7CAD5-DA09-1549-82A1-8E131D86069F}"/>
              </a:ext>
            </a:extLst>
          </p:cNvPr>
          <p:cNvSpPr txBox="1"/>
          <p:nvPr/>
        </p:nvSpPr>
        <p:spPr>
          <a:xfrm>
            <a:off x="236472" y="6603024"/>
            <a:ext cx="10329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This work is licensed under the Creative Commons Attribution-Non Commercial-Share Alike that allows changes to be made to the model non-commercially, as long as credit is given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3579048954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07003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D921CE0-295E-0D40-8A52-2F8D2F7FBD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biLevel thresh="25000"/>
          </a:blip>
          <a:stretch>
            <a:fillRect/>
          </a:stretch>
        </p:blipFill>
        <p:spPr>
          <a:xfrm>
            <a:off x="9684007" y="6160338"/>
            <a:ext cx="2094259" cy="55628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AE39FE9-3F44-EA48-92C6-3B70A3F20999}"/>
              </a:ext>
            </a:extLst>
          </p:cNvPr>
          <p:cNvSpPr/>
          <p:nvPr/>
        </p:nvSpPr>
        <p:spPr>
          <a:xfrm>
            <a:off x="314195" y="6352389"/>
            <a:ext cx="6582153" cy="31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This presentation may not be copied, used or distributed publicly without permission.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6CF9940-2A0B-0048-8625-587AE77D0600}"/>
              </a:ext>
            </a:extLst>
          </p:cNvPr>
          <p:cNvSpPr/>
          <p:nvPr/>
        </p:nvSpPr>
        <p:spPr>
          <a:xfrm>
            <a:off x="2529324" y="408545"/>
            <a:ext cx="9248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TANIA ELLIS - The Social Business Company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  <a:cs typeface="Arial"/>
              </a:rPr>
              <a:t>®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We inspire and help companies &amp; professionals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create value for society and the bottom line with our: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Speaking (trends) I Club (networking) I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Academy (training) I Consulting (business development)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WWW.TANIAELLIS.COM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2154E4F-E3CD-EF42-AF86-BB35ACF90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617" y="5692973"/>
            <a:ext cx="683172" cy="997432"/>
          </a:xfrm>
          <a:prstGeom prst="rect">
            <a:avLst/>
          </a:prstGeom>
        </p:spPr>
      </p:pic>
      <p:pic>
        <p:nvPicPr>
          <p:cNvPr id="14" name="Billede 13" descr="Et billede, der indeholder tekst, clipart, rist&#10;&#10;Automatisk genereret beskrivelse">
            <a:extLst>
              <a:ext uri="{FF2B5EF4-FFF2-40B4-BE49-F238E27FC236}">
                <a16:creationId xmlns:a16="http://schemas.microsoft.com/office/drawing/2014/main" id="{9C37CBAF-A171-5D47-AE10-B9C6AF995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03" y="1841604"/>
            <a:ext cx="344427" cy="2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8262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&amp;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4031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4C218-7DB2-5844-9D90-842F09F96A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98199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THE SBCM PROGRAMME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81725ED-2B36-3249-87FE-5B48E464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33E337-9936-2B42-B7BA-D7C07CFF0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68FF8EB-FA54-0C4C-AFE8-C9AD343D8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777578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FEE3D930-4A7F-42F1-B01B-C77C8BA23BF4}" type="slidenum">
              <a:rPr lang="da-DK" altLang="da-DK" smtClean="0"/>
              <a:t>‹nr.›</a:t>
            </a:fld>
            <a:endParaRPr lang="da-DK" alt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da-DK" altLang="da-DK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28000" y="1123201"/>
            <a:ext cx="11136000" cy="51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None/>
              <a:tabLst/>
              <a:defRPr sz="2000" b="0">
                <a:latin typeface="+mn-lt"/>
              </a:defRPr>
            </a:lvl1pPr>
            <a:lvl2pPr marL="182281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000" b="0">
                <a:latin typeface="+mn-lt"/>
              </a:defRPr>
            </a:lvl2pPr>
            <a:lvl3pPr marL="357444" marR="0" indent="-175162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‒"/>
              <a:tabLst/>
              <a:defRPr sz="2000" b="0">
                <a:latin typeface="+mn-lt"/>
              </a:defRPr>
            </a:lvl3pPr>
            <a:lvl4pPr marL="539725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800" b="0">
                <a:latin typeface="+mn-lt"/>
              </a:defRPr>
            </a:lvl4pPr>
            <a:lvl5pPr marL="712039" marR="0" indent="-172314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‒"/>
              <a:tabLst/>
              <a:defRPr sz="1800"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28000" y="298800"/>
            <a:ext cx="11136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13041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November 13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DBBD9-778F-5A49-B286-06CA3A2AAE39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125689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96EC25E7-9694-444D-ADF6-B0805D5EE4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2011955014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ll rights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7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3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1" y="6096000"/>
            <a:ext cx="8632291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7" y="6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5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9" y="6392375"/>
            <a:ext cx="6972300" cy="13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96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2365DF-B984-4861-A966-F9B502D4F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7" cy="4669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1EB82E-CB8B-45F5-9205-8D3802BD8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6" name="Billede 8" descr="TaniaEllis_Powerpoint_grundtemplate.jpg">
            <a:extLst>
              <a:ext uri="{FF2B5EF4-FFF2-40B4-BE49-F238E27FC236}">
                <a16:creationId xmlns:a16="http://schemas.microsoft.com/office/drawing/2014/main" id="{445A1001-4DCE-47AB-A322-36A09A9D1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3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lede 9">
            <a:extLst>
              <a:ext uri="{FF2B5EF4-FFF2-40B4-BE49-F238E27FC236}">
                <a16:creationId xmlns:a16="http://schemas.microsoft.com/office/drawing/2014/main" id="{FB5F6ED3-0905-40C1-B6E2-4B58B4F01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1" y="6096000"/>
            <a:ext cx="8632291" cy="762000"/>
          </a:xfrm>
          <a:prstGeom prst="rect">
            <a:avLst/>
          </a:prstGeom>
        </p:spPr>
      </p:pic>
      <p:pic>
        <p:nvPicPr>
          <p:cNvPr id="18" name="Billede 10">
            <a:extLst>
              <a:ext uri="{FF2B5EF4-FFF2-40B4-BE49-F238E27FC236}">
                <a16:creationId xmlns:a16="http://schemas.microsoft.com/office/drawing/2014/main" id="{5A94CEA1-67FF-4812-AEF2-31C68A1A1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7" y="6"/>
            <a:ext cx="1526356" cy="683123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70207BB3-5AD9-4761-BC8F-67800F9C5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5" y="6095946"/>
            <a:ext cx="9058911" cy="764460"/>
          </a:xfrm>
          <a:prstGeom prst="rect">
            <a:avLst/>
          </a:prstGeom>
        </p:spPr>
      </p:pic>
      <p:sp>
        <p:nvSpPr>
          <p:cNvPr id="20" name="Tekstfelt 16">
            <a:extLst>
              <a:ext uri="{FF2B5EF4-FFF2-40B4-BE49-F238E27FC236}">
                <a16:creationId xmlns:a16="http://schemas.microsoft.com/office/drawing/2014/main" id="{FDE9E966-1C96-4F0D-929C-EDE187640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9" y="6392375"/>
            <a:ext cx="6972300" cy="13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96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041B87-6834-42AB-B03C-0B18833BC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7" cy="4669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A785D9-3A41-42D9-A730-4C682F43B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3" name="Billede 8" descr="TaniaEllis_Powerpoint_grundtemplate.jpg">
            <a:extLst>
              <a:ext uri="{FF2B5EF4-FFF2-40B4-BE49-F238E27FC236}">
                <a16:creationId xmlns:a16="http://schemas.microsoft.com/office/drawing/2014/main" id="{E1C62AA2-7909-451F-B7C6-261912BB2B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3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lede 9">
            <a:extLst>
              <a:ext uri="{FF2B5EF4-FFF2-40B4-BE49-F238E27FC236}">
                <a16:creationId xmlns:a16="http://schemas.microsoft.com/office/drawing/2014/main" id="{59FD9D3F-7BE1-4802-8F72-2966CE8DA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1" y="6096000"/>
            <a:ext cx="8632291" cy="762000"/>
          </a:xfrm>
          <a:prstGeom prst="rect">
            <a:avLst/>
          </a:prstGeom>
        </p:spPr>
      </p:pic>
      <p:pic>
        <p:nvPicPr>
          <p:cNvPr id="25" name="Billede 10">
            <a:extLst>
              <a:ext uri="{FF2B5EF4-FFF2-40B4-BE49-F238E27FC236}">
                <a16:creationId xmlns:a16="http://schemas.microsoft.com/office/drawing/2014/main" id="{E44BBAF7-6996-40DF-9622-D10F42695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7" y="6"/>
            <a:ext cx="1526356" cy="683123"/>
          </a:xfrm>
          <a:prstGeom prst="rect">
            <a:avLst/>
          </a:prstGeom>
        </p:spPr>
      </p:pic>
      <p:pic>
        <p:nvPicPr>
          <p:cNvPr id="26" name="Billede 11">
            <a:extLst>
              <a:ext uri="{FF2B5EF4-FFF2-40B4-BE49-F238E27FC236}">
                <a16:creationId xmlns:a16="http://schemas.microsoft.com/office/drawing/2014/main" id="{39A3F4C1-57B6-4E3C-BD45-365A735F5D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5" y="6095946"/>
            <a:ext cx="9058911" cy="764460"/>
          </a:xfrm>
          <a:prstGeom prst="rect">
            <a:avLst/>
          </a:prstGeom>
        </p:spPr>
      </p:pic>
      <p:sp>
        <p:nvSpPr>
          <p:cNvPr id="27" name="Tekstfelt 16">
            <a:extLst>
              <a:ext uri="{FF2B5EF4-FFF2-40B4-BE49-F238E27FC236}">
                <a16:creationId xmlns:a16="http://schemas.microsoft.com/office/drawing/2014/main" id="{BC1462EC-CF79-4723-ABAC-A0E3FAEF6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9" y="6383139"/>
            <a:ext cx="69723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91329653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2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85157DB-76C5-479A-BC4A-E1F928C35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45817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2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85157DB-76C5-479A-BC4A-E1F928C35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3" name="Billede 3" descr="TE_Template5A.jpg">
            <a:extLst>
              <a:ext uri="{FF2B5EF4-FFF2-40B4-BE49-F238E27FC236}">
                <a16:creationId xmlns:a16="http://schemas.microsoft.com/office/drawing/2014/main" id="{DB53569A-DD35-4005-863F-6E0B656A84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5" b="17563"/>
          <a:stretch/>
        </p:blipFill>
        <p:spPr>
          <a:xfrm>
            <a:off x="548962" y="870367"/>
            <a:ext cx="10885656" cy="52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72271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ic_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86006D5-61DA-4B69-B432-F5E0BF7F5A4D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77E91D-04F3-4EF6-ACF1-CC9FA2F99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683D97-6840-433E-8B13-C8824210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0" name="Billede 6" descr="TaniaEllis_Powerpoint_grundtemplate.jpg">
            <a:extLst>
              <a:ext uri="{FF2B5EF4-FFF2-40B4-BE49-F238E27FC236}">
                <a16:creationId xmlns:a16="http://schemas.microsoft.com/office/drawing/2014/main" id="{A5778C22-EDB7-43D9-9FC7-A7C888761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lede 7">
            <a:extLst>
              <a:ext uri="{FF2B5EF4-FFF2-40B4-BE49-F238E27FC236}">
                <a16:creationId xmlns:a16="http://schemas.microsoft.com/office/drawing/2014/main" id="{283AD02E-56C8-4DD8-AF88-36AC59B6153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064E1458-483A-45FF-B05B-519190855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82490">
            <a:off x="-69773" y="6169469"/>
            <a:ext cx="614842" cy="4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13079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F0E9-9689-4FC6-B4F7-D6AF720E3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23" y="6416225"/>
            <a:ext cx="300180" cy="3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36807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5" y="512733"/>
            <a:ext cx="11733387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8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9" y="6096000"/>
            <a:ext cx="8632291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5F963E4-6E9D-43AB-88C0-F6466FED3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D8A223F8-5FC3-4F91-8BC6-2A584FAF4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7">
            <a:extLst>
              <a:ext uri="{FF2B5EF4-FFF2-40B4-BE49-F238E27FC236}">
                <a16:creationId xmlns:a16="http://schemas.microsoft.com/office/drawing/2014/main" id="{D201A226-F76F-4806-9B10-DE6C542427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16" name="Billede 8">
            <a:extLst>
              <a:ext uri="{FF2B5EF4-FFF2-40B4-BE49-F238E27FC236}">
                <a16:creationId xmlns:a16="http://schemas.microsoft.com/office/drawing/2014/main" id="{F86550B0-F973-4AB3-8F34-A4A045D87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5" y="512733"/>
            <a:ext cx="11733387" cy="5676813"/>
          </a:xfrm>
          <a:prstGeom prst="rect">
            <a:avLst/>
          </a:prstGeom>
        </p:spPr>
      </p:pic>
      <p:pic>
        <p:nvPicPr>
          <p:cNvPr id="17" name="Billede 10">
            <a:extLst>
              <a:ext uri="{FF2B5EF4-FFF2-40B4-BE49-F238E27FC236}">
                <a16:creationId xmlns:a16="http://schemas.microsoft.com/office/drawing/2014/main" id="{DFF7E958-C0C7-4156-9765-085CA39873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8"/>
            <a:ext cx="1260093" cy="173677"/>
          </a:xfrm>
          <a:prstGeom prst="rect">
            <a:avLst/>
          </a:prstGeom>
        </p:spPr>
      </p:pic>
      <p:pic>
        <p:nvPicPr>
          <p:cNvPr id="18" name="Billede 11">
            <a:extLst>
              <a:ext uri="{FF2B5EF4-FFF2-40B4-BE49-F238E27FC236}">
                <a16:creationId xmlns:a16="http://schemas.microsoft.com/office/drawing/2014/main" id="{9466B0B2-0467-47BB-9478-04880DDE04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9" y="6096000"/>
            <a:ext cx="8632291" cy="762000"/>
          </a:xfrm>
          <a:prstGeom prst="rect">
            <a:avLst/>
          </a:prstGeom>
        </p:spPr>
      </p:pic>
      <p:pic>
        <p:nvPicPr>
          <p:cNvPr id="19" name="Billede 12">
            <a:extLst>
              <a:ext uri="{FF2B5EF4-FFF2-40B4-BE49-F238E27FC236}">
                <a16:creationId xmlns:a16="http://schemas.microsoft.com/office/drawing/2014/main" id="{758DC982-E1AB-40D7-A128-B5BC4B324A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28516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2811D16-A896-4F3E-AA79-C0E5DCC3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F057956-5A51-4652-A402-2D8481E89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A8B3C01-FD37-4EF4-92D5-BA68B5075D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94066AC-91DC-444B-A70C-DB55D7CF3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357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0E086-FF8A-F74B-8D8D-A2A4C81FD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36725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FULL COLOUR 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C395619-CBFA-B14E-9A98-8ACABF04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6C445C9-DFF0-2C4C-BEDC-195071B6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478CD18-5EEB-3B4E-873A-969E940A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185610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A8B3C01-FD37-4EF4-92D5-BA68B5075D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94066AC-91DC-444B-A70C-DB55D7CF3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13684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bg>
      <p:bgPr>
        <a:solidFill>
          <a:srgbClr val="575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34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02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rugerdefineret layout"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37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rugerdefineret layout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96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1">
            <a:extLst>
              <a:ext uri="{FF2B5EF4-FFF2-40B4-BE49-F238E27FC236}">
                <a16:creationId xmlns:a16="http://schemas.microsoft.com/office/drawing/2014/main" id="{B63E0F3A-A797-46B6-B90A-CDCEFBD7CA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71CC5E07-BC8F-4A2D-989A-A3830B6F7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69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9BDAE146-9652-4472-939B-AFD882C0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7508821-2323-4F35-8E22-74A7A93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01650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rugerdefineret layout">
    <p:bg>
      <p:bgPr>
        <a:solidFill>
          <a:srgbClr val="8D2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9BDAE146-9652-4472-939B-AFD882C0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7508821-2323-4F35-8E22-74A7A93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54351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52BBCE9C-90CC-4C20-915E-E39B25BFFB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F52EC74-C5D3-446A-88BB-BABE5FB33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57243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6D046627-5C9D-481E-B614-31C666B9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21221CE2-1593-4D8E-A9E2-9C35C960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887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07300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1068A38-AA9A-47F2-93B7-89337C43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3">
            <a:extLst>
              <a:ext uri="{FF2B5EF4-FFF2-40B4-BE49-F238E27FC236}">
                <a16:creationId xmlns:a16="http://schemas.microsoft.com/office/drawing/2014/main" id="{AEB6F1D1-240A-4A7E-A341-75D13146BE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11534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8CF7185-752A-4B01-B118-FFD9BD7C4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D43123C8-813C-4996-A071-FEB45B913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78050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8F5E405-1AE6-41F7-A9B7-9DE0858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558003A5-5414-4E55-A58B-1BAA24B9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41478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rugerdefineret layout">
    <p:bg>
      <p:bgPr>
        <a:solidFill>
          <a:srgbClr val="57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8F5E405-1AE6-41F7-A9B7-9DE0858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558003A5-5414-4E55-A58B-1BAA24B9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43826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78136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56FB-9ECD-574C-A7A5-50F8031ABC1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3DFA-1D60-3D44-8C28-0ACFBE155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5130254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49006-2F04-2243-B92A-EDF2BA5375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3293614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56FB-9ECD-574C-A7A5-50F8031ABC1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3DFA-1D60-3D44-8C28-0ACFBE155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791375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56FB-9ECD-574C-A7A5-50F8031ABC1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3DFA-1D60-3D44-8C28-0ACFBE155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3346790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56FB-9ECD-574C-A7A5-50F8031ABC1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3DFA-1D60-3D44-8C28-0ACFBE155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59943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182423508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 no backgrou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 bwMode="gray">
          <a:xfrm>
            <a:off x="332155" y="1193800"/>
            <a:ext cx="11523784" cy="4896000"/>
            <a:chOff x="269875" y="1193800"/>
            <a:chExt cx="9363075" cy="4896000"/>
          </a:xfrm>
        </p:grpSpPr>
        <p:grpSp>
          <p:nvGrpSpPr>
            <p:cNvPr id="3" name="Group 21"/>
            <p:cNvGrpSpPr/>
            <p:nvPr/>
          </p:nvGrpSpPr>
          <p:grpSpPr bwMode="gray">
            <a:xfrm>
              <a:off x="269875" y="1193800"/>
              <a:ext cx="9356725" cy="4896000"/>
              <a:chOff x="269875" y="1193800"/>
              <a:chExt cx="9356725" cy="4896000"/>
            </a:xfrm>
          </p:grpSpPr>
          <p:sp>
            <p:nvSpPr>
              <p:cNvPr id="5" name="Rectangle 18"/>
              <p:cNvSpPr>
                <a:spLocks noChangeArrowheads="1"/>
              </p:cNvSpPr>
              <p:nvPr/>
            </p:nvSpPr>
            <p:spPr bwMode="gray">
              <a:xfrm>
                <a:off x="269875" y="1193800"/>
                <a:ext cx="9356725" cy="489426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6858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" name="Rectangle 19"/>
              <p:cNvSpPr>
                <a:spLocks noChangeArrowheads="1"/>
              </p:cNvSpPr>
              <p:nvPr/>
            </p:nvSpPr>
            <p:spPr bwMode="gray">
              <a:xfrm>
                <a:off x="269875" y="3568700"/>
                <a:ext cx="9356725" cy="14446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6858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" name="Rectangle 20"/>
              <p:cNvSpPr>
                <a:spLocks noChangeArrowheads="1"/>
              </p:cNvSpPr>
              <p:nvPr/>
            </p:nvSpPr>
            <p:spPr bwMode="gray">
              <a:xfrm>
                <a:off x="2501503" y="1193800"/>
                <a:ext cx="144463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6858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" name="Rectangle 22"/>
              <p:cNvSpPr>
                <a:spLocks noChangeArrowheads="1"/>
              </p:cNvSpPr>
              <p:nvPr/>
            </p:nvSpPr>
            <p:spPr bwMode="gray">
              <a:xfrm>
                <a:off x="4877594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6858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9" name="Rectangle 23"/>
              <p:cNvSpPr>
                <a:spLocks noChangeArrowheads="1"/>
              </p:cNvSpPr>
              <p:nvPr/>
            </p:nvSpPr>
            <p:spPr bwMode="gray">
              <a:xfrm>
                <a:off x="7252097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6858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 bwMode="gray">
            <a:xfrm>
              <a:off x="5889625" y="5996536"/>
              <a:ext cx="3743325" cy="80791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r"/>
              <a:r>
                <a:rPr lang="en-GB" sz="525" dirty="0">
                  <a:solidFill>
                    <a:srgbClr val="C84E00"/>
                  </a:solidFill>
                </a:rPr>
                <a:t>Appendix</a:t>
              </a:r>
              <a:r>
                <a:rPr lang="en-GB" sz="525" baseline="0" dirty="0">
                  <a:solidFill>
                    <a:srgbClr val="C84E00"/>
                  </a:solidFill>
                </a:rPr>
                <a:t> layout grid: to remove go to slide Master select Grid object and delete</a:t>
              </a:r>
              <a:endParaRPr lang="en-GB" sz="525" dirty="0">
                <a:solidFill>
                  <a:srgbClr val="C84E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ECBA6-9FB1-4C8C-9798-3386FDBAAF2A}"/>
              </a:ext>
            </a:extLst>
          </p:cNvPr>
          <p:cNvGrpSpPr/>
          <p:nvPr userDrawn="1"/>
        </p:nvGrpSpPr>
        <p:grpSpPr bwMode="gray">
          <a:xfrm>
            <a:off x="332155" y="1193800"/>
            <a:ext cx="11523784" cy="4896000"/>
            <a:chOff x="269875" y="1193800"/>
            <a:chExt cx="9363075" cy="4896000"/>
          </a:xfrm>
        </p:grpSpPr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5FC57702-68EB-4C65-B967-F87A7D760B78}"/>
                </a:ext>
              </a:extLst>
            </p:cNvPr>
            <p:cNvGrpSpPr/>
            <p:nvPr userDrawn="1"/>
          </p:nvGrpSpPr>
          <p:grpSpPr bwMode="gray">
            <a:xfrm>
              <a:off x="269875" y="1193800"/>
              <a:ext cx="9356725" cy="4896000"/>
              <a:chOff x="269875" y="1193800"/>
              <a:chExt cx="9356725" cy="4896000"/>
            </a:xfrm>
          </p:grpSpPr>
          <p:sp>
            <p:nvSpPr>
              <p:cNvPr id="13" name="Rectangle 18">
                <a:extLst>
                  <a:ext uri="{FF2B5EF4-FFF2-40B4-BE49-F238E27FC236}">
                    <a16:creationId xmlns:a16="http://schemas.microsoft.com/office/drawing/2014/main" id="{2EDDD4A0-114E-4EAA-8AC5-9DC70A93F17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269875" y="1193800"/>
                <a:ext cx="9356725" cy="489426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" name="Rectangle 19">
                <a:extLst>
                  <a:ext uri="{FF2B5EF4-FFF2-40B4-BE49-F238E27FC236}">
                    <a16:creationId xmlns:a16="http://schemas.microsoft.com/office/drawing/2014/main" id="{F544D48D-29B3-4BE6-843C-CF498C0738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269875" y="3568700"/>
                <a:ext cx="9356725" cy="14446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5" name="Rectangle 20">
                <a:extLst>
                  <a:ext uri="{FF2B5EF4-FFF2-40B4-BE49-F238E27FC236}">
                    <a16:creationId xmlns:a16="http://schemas.microsoft.com/office/drawing/2014/main" id="{6C0216F6-35EC-43B7-A4DD-6AC1C09FE0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2501503" y="1193800"/>
                <a:ext cx="144463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6" name="Rectangle 22">
                <a:extLst>
                  <a:ext uri="{FF2B5EF4-FFF2-40B4-BE49-F238E27FC236}">
                    <a16:creationId xmlns:a16="http://schemas.microsoft.com/office/drawing/2014/main" id="{CC9194D7-9CB5-462B-B077-3B4917BF49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4877594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7" name="Rectangle 23">
                <a:extLst>
                  <a:ext uri="{FF2B5EF4-FFF2-40B4-BE49-F238E27FC236}">
                    <a16:creationId xmlns:a16="http://schemas.microsoft.com/office/drawing/2014/main" id="{67C707BE-5827-4456-A46A-71AFD7A489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7252097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753B86-F15F-440F-8884-3608AE8CA8C1}"/>
                </a:ext>
              </a:extLst>
            </p:cNvPr>
            <p:cNvSpPr txBox="1"/>
            <p:nvPr userDrawn="1"/>
          </p:nvSpPr>
          <p:spPr bwMode="gray">
            <a:xfrm>
              <a:off x="5889625" y="5969605"/>
              <a:ext cx="3743325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r"/>
              <a:r>
                <a:rPr lang="en-GB" sz="700" dirty="0">
                  <a:solidFill>
                    <a:srgbClr val="C84E00"/>
                  </a:solidFill>
                </a:rPr>
                <a:t>Appendix</a:t>
              </a:r>
              <a:r>
                <a:rPr lang="en-GB" sz="700" baseline="0" dirty="0">
                  <a:solidFill>
                    <a:srgbClr val="C84E00"/>
                  </a:solidFill>
                </a:rPr>
                <a:t> layout grid: to remove go to slide Master select Grid object and delete</a:t>
              </a:r>
              <a:endParaRPr lang="en-GB" sz="700" dirty="0">
                <a:solidFill>
                  <a:srgbClr val="C84E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172806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 no backgrou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gray">
          <a:xfrm>
            <a:off x="332155" y="1193800"/>
            <a:ext cx="11523784" cy="4896000"/>
            <a:chOff x="269875" y="1193800"/>
            <a:chExt cx="9363075" cy="4896000"/>
          </a:xfrm>
        </p:grpSpPr>
        <p:grpSp>
          <p:nvGrpSpPr>
            <p:cNvPr id="3" name="Group 21"/>
            <p:cNvGrpSpPr/>
            <p:nvPr userDrawn="1"/>
          </p:nvGrpSpPr>
          <p:grpSpPr bwMode="gray">
            <a:xfrm>
              <a:off x="269875" y="1193800"/>
              <a:ext cx="9356725" cy="4896000"/>
              <a:chOff x="269875" y="1193800"/>
              <a:chExt cx="9356725" cy="4896000"/>
            </a:xfrm>
          </p:grpSpPr>
          <p:sp>
            <p:nvSpPr>
              <p:cNvPr id="5" name="Rectangle 18"/>
              <p:cNvSpPr>
                <a:spLocks noChangeArrowheads="1"/>
              </p:cNvSpPr>
              <p:nvPr userDrawn="1"/>
            </p:nvSpPr>
            <p:spPr bwMode="gray">
              <a:xfrm>
                <a:off x="269875" y="1193800"/>
                <a:ext cx="9356725" cy="489426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" name="Rectangle 19"/>
              <p:cNvSpPr>
                <a:spLocks noChangeArrowheads="1"/>
              </p:cNvSpPr>
              <p:nvPr userDrawn="1"/>
            </p:nvSpPr>
            <p:spPr bwMode="gray">
              <a:xfrm>
                <a:off x="269875" y="3568700"/>
                <a:ext cx="9356725" cy="14446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" name="Rectangle 20"/>
              <p:cNvSpPr>
                <a:spLocks noChangeArrowheads="1"/>
              </p:cNvSpPr>
              <p:nvPr userDrawn="1"/>
            </p:nvSpPr>
            <p:spPr bwMode="gray">
              <a:xfrm>
                <a:off x="2501503" y="1193800"/>
                <a:ext cx="144463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" name="Rectangle 22"/>
              <p:cNvSpPr>
                <a:spLocks noChangeArrowheads="1"/>
              </p:cNvSpPr>
              <p:nvPr userDrawn="1"/>
            </p:nvSpPr>
            <p:spPr bwMode="gray">
              <a:xfrm>
                <a:off x="4877594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9" name="Rectangle 23"/>
              <p:cNvSpPr>
                <a:spLocks noChangeArrowheads="1"/>
              </p:cNvSpPr>
              <p:nvPr userDrawn="1"/>
            </p:nvSpPr>
            <p:spPr bwMode="gray">
              <a:xfrm>
                <a:off x="7252097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4" name="TextBox 3"/>
            <p:cNvSpPr txBox="1"/>
            <p:nvPr userDrawn="1"/>
          </p:nvSpPr>
          <p:spPr bwMode="gray">
            <a:xfrm>
              <a:off x="5889625" y="5969605"/>
              <a:ext cx="3743325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r"/>
              <a:r>
                <a:rPr lang="en-GB" sz="700" dirty="0">
                  <a:solidFill>
                    <a:srgbClr val="C84E00"/>
                  </a:solidFill>
                </a:rPr>
                <a:t>Appendix</a:t>
              </a:r>
              <a:r>
                <a:rPr lang="en-GB" sz="700" baseline="0" dirty="0">
                  <a:solidFill>
                    <a:srgbClr val="C84E00"/>
                  </a:solidFill>
                </a:rPr>
                <a:t> layout grid: to remove go to slide Master select Grid object and delete</a:t>
              </a:r>
              <a:endParaRPr lang="en-GB" sz="700" dirty="0">
                <a:solidFill>
                  <a:srgbClr val="C84E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7919952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96EC25E7-9694-444D-ADF6-B0805D5EE4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3317187738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BCM handout_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8FB489B-FCF2-2441-A92B-2ED624DF64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325" y="6225841"/>
            <a:ext cx="338156" cy="338156"/>
          </a:xfrm>
          <a:prstGeom prst="rect">
            <a:avLst/>
          </a:prstGeom>
        </p:spPr>
      </p:pic>
      <p:pic>
        <p:nvPicPr>
          <p:cNvPr id="10" name="Grafik 23" descr="Værktøjer med massiv udfyldning">
            <a:extLst>
              <a:ext uri="{FF2B5EF4-FFF2-40B4-BE49-F238E27FC236}">
                <a16:creationId xmlns:a16="http://schemas.microsoft.com/office/drawing/2014/main" id="{76BD8428-0CF1-4145-8239-76C208BEB6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22154" y="371884"/>
            <a:ext cx="326759" cy="32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4673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ll rights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7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3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1" y="6096000"/>
            <a:ext cx="8632291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7" y="6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5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9" y="6392375"/>
            <a:ext cx="6972300" cy="13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96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2365DF-B984-4861-A966-F9B502D4F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7" cy="4669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1EB82E-CB8B-45F5-9205-8D3802BD8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6" name="Billede 8" descr="TaniaEllis_Powerpoint_grundtemplate.jpg">
            <a:extLst>
              <a:ext uri="{FF2B5EF4-FFF2-40B4-BE49-F238E27FC236}">
                <a16:creationId xmlns:a16="http://schemas.microsoft.com/office/drawing/2014/main" id="{445A1001-4DCE-47AB-A322-36A09A9D1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3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lede 9">
            <a:extLst>
              <a:ext uri="{FF2B5EF4-FFF2-40B4-BE49-F238E27FC236}">
                <a16:creationId xmlns:a16="http://schemas.microsoft.com/office/drawing/2014/main" id="{FB5F6ED3-0905-40C1-B6E2-4B58B4F01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1" y="6096000"/>
            <a:ext cx="8632291" cy="762000"/>
          </a:xfrm>
          <a:prstGeom prst="rect">
            <a:avLst/>
          </a:prstGeom>
        </p:spPr>
      </p:pic>
      <p:pic>
        <p:nvPicPr>
          <p:cNvPr id="18" name="Billede 10">
            <a:extLst>
              <a:ext uri="{FF2B5EF4-FFF2-40B4-BE49-F238E27FC236}">
                <a16:creationId xmlns:a16="http://schemas.microsoft.com/office/drawing/2014/main" id="{5A94CEA1-67FF-4812-AEF2-31C68A1A1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7" y="6"/>
            <a:ext cx="1526356" cy="683123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70207BB3-5AD9-4761-BC8F-67800F9C5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5" y="6095946"/>
            <a:ext cx="9058911" cy="764460"/>
          </a:xfrm>
          <a:prstGeom prst="rect">
            <a:avLst/>
          </a:prstGeom>
        </p:spPr>
      </p:pic>
      <p:sp>
        <p:nvSpPr>
          <p:cNvPr id="20" name="Tekstfelt 16">
            <a:extLst>
              <a:ext uri="{FF2B5EF4-FFF2-40B4-BE49-F238E27FC236}">
                <a16:creationId xmlns:a16="http://schemas.microsoft.com/office/drawing/2014/main" id="{FDE9E966-1C96-4F0D-929C-EDE187640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9" y="6392375"/>
            <a:ext cx="6972300" cy="13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96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041B87-6834-42AB-B03C-0B18833BC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7" cy="4669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A785D9-3A41-42D9-A730-4C682F43B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3" name="Billede 8" descr="TaniaEllis_Powerpoint_grundtemplate.jpg">
            <a:extLst>
              <a:ext uri="{FF2B5EF4-FFF2-40B4-BE49-F238E27FC236}">
                <a16:creationId xmlns:a16="http://schemas.microsoft.com/office/drawing/2014/main" id="{E1C62AA2-7909-451F-B7C6-261912BB2B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3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lede 9">
            <a:extLst>
              <a:ext uri="{FF2B5EF4-FFF2-40B4-BE49-F238E27FC236}">
                <a16:creationId xmlns:a16="http://schemas.microsoft.com/office/drawing/2014/main" id="{59FD9D3F-7BE1-4802-8F72-2966CE8DA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1" y="6096000"/>
            <a:ext cx="8632291" cy="762000"/>
          </a:xfrm>
          <a:prstGeom prst="rect">
            <a:avLst/>
          </a:prstGeom>
        </p:spPr>
      </p:pic>
      <p:pic>
        <p:nvPicPr>
          <p:cNvPr id="25" name="Billede 10">
            <a:extLst>
              <a:ext uri="{FF2B5EF4-FFF2-40B4-BE49-F238E27FC236}">
                <a16:creationId xmlns:a16="http://schemas.microsoft.com/office/drawing/2014/main" id="{E44BBAF7-6996-40DF-9622-D10F42695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7" y="6"/>
            <a:ext cx="1526356" cy="683123"/>
          </a:xfrm>
          <a:prstGeom prst="rect">
            <a:avLst/>
          </a:prstGeom>
        </p:spPr>
      </p:pic>
      <p:pic>
        <p:nvPicPr>
          <p:cNvPr id="26" name="Billede 11">
            <a:extLst>
              <a:ext uri="{FF2B5EF4-FFF2-40B4-BE49-F238E27FC236}">
                <a16:creationId xmlns:a16="http://schemas.microsoft.com/office/drawing/2014/main" id="{39A3F4C1-57B6-4E3C-BD45-365A735F5D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5" y="6095946"/>
            <a:ext cx="9058911" cy="764460"/>
          </a:xfrm>
          <a:prstGeom prst="rect">
            <a:avLst/>
          </a:prstGeom>
        </p:spPr>
      </p:pic>
      <p:sp>
        <p:nvSpPr>
          <p:cNvPr id="27" name="Tekstfelt 16">
            <a:extLst>
              <a:ext uri="{FF2B5EF4-FFF2-40B4-BE49-F238E27FC236}">
                <a16:creationId xmlns:a16="http://schemas.microsoft.com/office/drawing/2014/main" id="{BC1462EC-CF79-4723-ABAC-A0E3FAEF6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9" y="6383139"/>
            <a:ext cx="69723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93007215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2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85157DB-76C5-479A-BC4A-E1F928C35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79250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2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85157DB-76C5-479A-BC4A-E1F928C35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3" name="Billede 3" descr="TE_Template5A.jpg">
            <a:extLst>
              <a:ext uri="{FF2B5EF4-FFF2-40B4-BE49-F238E27FC236}">
                <a16:creationId xmlns:a16="http://schemas.microsoft.com/office/drawing/2014/main" id="{DB53569A-DD35-4005-863F-6E0B656A84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5" b="17563"/>
          <a:stretch/>
        </p:blipFill>
        <p:spPr>
          <a:xfrm>
            <a:off x="548962" y="870367"/>
            <a:ext cx="10885656" cy="52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32519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86006D5-61DA-4B69-B432-F5E0BF7F5A4D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77E91D-04F3-4EF6-ACF1-CC9FA2F99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683D97-6840-433E-8B13-C8824210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0" name="Billede 6" descr="TaniaEllis_Powerpoint_grundtemplate.jpg">
            <a:extLst>
              <a:ext uri="{FF2B5EF4-FFF2-40B4-BE49-F238E27FC236}">
                <a16:creationId xmlns:a16="http://schemas.microsoft.com/office/drawing/2014/main" id="{A5778C22-EDB7-43D9-9FC7-A7C888761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lede 7">
            <a:extLst>
              <a:ext uri="{FF2B5EF4-FFF2-40B4-BE49-F238E27FC236}">
                <a16:creationId xmlns:a16="http://schemas.microsoft.com/office/drawing/2014/main" id="{283AD02E-56C8-4DD8-AF88-36AC59B6153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064E1458-483A-45FF-B05B-519190855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82490">
            <a:off x="-69773" y="6169469"/>
            <a:ext cx="614842" cy="4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90037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F0E9-9689-4FC6-B4F7-D6AF720E3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23" y="6408605"/>
            <a:ext cx="300180" cy="3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230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&amp;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F0E9-9689-4FC6-B4F7-D6AF720E3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23" y="6408605"/>
            <a:ext cx="300180" cy="300180"/>
          </a:xfrm>
          <a:prstGeom prst="rect">
            <a:avLst/>
          </a:prstGeom>
        </p:spPr>
      </p:pic>
      <p:sp>
        <p:nvSpPr>
          <p:cNvPr id="2" name="Tekstfelt 20">
            <a:extLst>
              <a:ext uri="{FF2B5EF4-FFF2-40B4-BE49-F238E27FC236}">
                <a16:creationId xmlns:a16="http://schemas.microsoft.com/office/drawing/2014/main" id="{B5C5D95C-5257-4BF0-95B2-90A8A501A300}"/>
              </a:ext>
            </a:extLst>
          </p:cNvPr>
          <p:cNvSpPr txBox="1"/>
          <p:nvPr/>
        </p:nvSpPr>
        <p:spPr>
          <a:xfrm>
            <a:off x="781358" y="6423789"/>
            <a:ext cx="2136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BAAF7060-7FE8-4EA4-9FF6-8AF783AAA7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50688">
            <a:off x="531560" y="6397016"/>
            <a:ext cx="354538" cy="28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980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4145971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5" y="512733"/>
            <a:ext cx="11733387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8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9" y="6096000"/>
            <a:ext cx="8632291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5F963E4-6E9D-43AB-88C0-F6466FED3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D8A223F8-5FC3-4F91-8BC6-2A584FAF4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7">
            <a:extLst>
              <a:ext uri="{FF2B5EF4-FFF2-40B4-BE49-F238E27FC236}">
                <a16:creationId xmlns:a16="http://schemas.microsoft.com/office/drawing/2014/main" id="{D201A226-F76F-4806-9B10-DE6C542427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16" name="Billede 8">
            <a:extLst>
              <a:ext uri="{FF2B5EF4-FFF2-40B4-BE49-F238E27FC236}">
                <a16:creationId xmlns:a16="http://schemas.microsoft.com/office/drawing/2014/main" id="{F86550B0-F973-4AB3-8F34-A4A045D87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5" y="512733"/>
            <a:ext cx="11733387" cy="5676813"/>
          </a:xfrm>
          <a:prstGeom prst="rect">
            <a:avLst/>
          </a:prstGeom>
        </p:spPr>
      </p:pic>
      <p:pic>
        <p:nvPicPr>
          <p:cNvPr id="17" name="Billede 10">
            <a:extLst>
              <a:ext uri="{FF2B5EF4-FFF2-40B4-BE49-F238E27FC236}">
                <a16:creationId xmlns:a16="http://schemas.microsoft.com/office/drawing/2014/main" id="{DFF7E958-C0C7-4156-9765-085CA39873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8"/>
            <a:ext cx="1260093" cy="173677"/>
          </a:xfrm>
          <a:prstGeom prst="rect">
            <a:avLst/>
          </a:prstGeom>
        </p:spPr>
      </p:pic>
      <p:pic>
        <p:nvPicPr>
          <p:cNvPr id="18" name="Billede 11">
            <a:extLst>
              <a:ext uri="{FF2B5EF4-FFF2-40B4-BE49-F238E27FC236}">
                <a16:creationId xmlns:a16="http://schemas.microsoft.com/office/drawing/2014/main" id="{9466B0B2-0467-47BB-9478-04880DDE04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9" y="6096000"/>
            <a:ext cx="8632291" cy="762000"/>
          </a:xfrm>
          <a:prstGeom prst="rect">
            <a:avLst/>
          </a:prstGeom>
        </p:spPr>
      </p:pic>
      <p:pic>
        <p:nvPicPr>
          <p:cNvPr id="19" name="Billede 12">
            <a:extLst>
              <a:ext uri="{FF2B5EF4-FFF2-40B4-BE49-F238E27FC236}">
                <a16:creationId xmlns:a16="http://schemas.microsoft.com/office/drawing/2014/main" id="{758DC982-E1AB-40D7-A128-B5BC4B324A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66524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2811D16-A896-4F3E-AA79-C0E5DCC3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F057956-5A51-4652-A402-2D8481E89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01665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A8B3C01-FD37-4EF4-92D5-BA68B5075D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94066AC-91DC-444B-A70C-DB55D7CF3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71532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bg>
      <p:bgPr>
        <a:solidFill>
          <a:srgbClr val="575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11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76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rugerdefineret layout"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0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rugerdefineret layout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49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1">
            <a:extLst>
              <a:ext uri="{FF2B5EF4-FFF2-40B4-BE49-F238E27FC236}">
                <a16:creationId xmlns:a16="http://schemas.microsoft.com/office/drawing/2014/main" id="{B63E0F3A-A797-46B6-B90A-CDCEFBD7CA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71CC5E07-BC8F-4A2D-989A-A3830B6F7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49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9BDAE146-9652-4472-939B-AFD882C0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7508821-2323-4F35-8E22-74A7A93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69104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rugerdefineret layout">
    <p:bg>
      <p:bgPr>
        <a:solidFill>
          <a:srgbClr val="8D2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9BDAE146-9652-4472-939B-AFD882C0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7508821-2323-4F35-8E22-74A7A93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4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5282138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52BBCE9C-90CC-4C20-915E-E39B25BFFB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F52EC74-C5D3-446A-88BB-BABE5FB33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63723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6D046627-5C9D-481E-B614-31C666B9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21221CE2-1593-4D8E-A9E2-9C35C960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22581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1068A38-AA9A-47F2-93B7-89337C43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3">
            <a:extLst>
              <a:ext uri="{FF2B5EF4-FFF2-40B4-BE49-F238E27FC236}">
                <a16:creationId xmlns:a16="http://schemas.microsoft.com/office/drawing/2014/main" id="{AEB6F1D1-240A-4A7E-A341-75D13146BE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54676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8CF7185-752A-4B01-B118-FFD9BD7C4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D43123C8-813C-4996-A071-FEB45B913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70613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8F5E405-1AE6-41F7-A9B7-9DE0858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558003A5-5414-4E55-A58B-1BAA24B9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256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rugerdefineret layout">
    <p:bg>
      <p:bgPr>
        <a:solidFill>
          <a:srgbClr val="57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8F5E405-1AE6-41F7-A9B7-9DE0858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558003A5-5414-4E55-A58B-1BAA24B9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65666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36303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8723838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6451310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November 13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DBBD9-778F-5A49-B286-06CA3A2AAE39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01355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3193444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7577903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9403690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0736342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FEE3D930-4A7F-42F1-B01B-C77C8BA23BF4}" type="slidenum">
              <a:rPr lang="da-DK" altLang="da-DK" smtClean="0"/>
              <a:t>‹nr.›</a:t>
            </a:fld>
            <a:endParaRPr lang="da-DK" alt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da-DK" altLang="da-DK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28000" y="1123201"/>
            <a:ext cx="11136000" cy="51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None/>
              <a:tabLst/>
              <a:defRPr sz="2000" b="0">
                <a:latin typeface="+mn-lt"/>
              </a:defRPr>
            </a:lvl1pPr>
            <a:lvl2pPr marL="182281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000" b="0">
                <a:latin typeface="+mn-lt"/>
              </a:defRPr>
            </a:lvl2pPr>
            <a:lvl3pPr marL="357444" marR="0" indent="-175162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‒"/>
              <a:tabLst/>
              <a:defRPr sz="2000" b="0">
                <a:latin typeface="+mn-lt"/>
              </a:defRPr>
            </a:lvl3pPr>
            <a:lvl4pPr marL="539725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800" b="0">
                <a:latin typeface="+mn-lt"/>
              </a:defRPr>
            </a:lvl4pPr>
            <a:lvl5pPr marL="712039" marR="0" indent="-172314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‒"/>
              <a:tabLst/>
              <a:defRPr sz="1800"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28000" y="298800"/>
            <a:ext cx="11136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503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6405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52700631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46761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783" y="512727"/>
            <a:ext cx="11733386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3750" t="2888" r="1760" b="94449"/>
          <a:stretch/>
        </p:blipFill>
        <p:spPr>
          <a:xfrm>
            <a:off x="10590540" y="211852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596" t="88889"/>
          <a:stretch/>
        </p:blipFill>
        <p:spPr>
          <a:xfrm>
            <a:off x="3546767" y="6096000"/>
            <a:ext cx="8632290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6640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93671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296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438767886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rugerdefineret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52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2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22591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29999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59162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60620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67643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80940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50827901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347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625904449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12522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2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CE090345-67E9-4B3C-9121-AC8DD24B9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June 19</a:t>
            </a:r>
            <a:endParaRPr lang="en-GB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010D1AA9-423A-4D35-9504-17AA2A02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3" name="Date Placeholder 2"/>
          <p:cNvSpPr txBox="1">
            <a:spLocks/>
          </p:cNvSpPr>
          <p:nvPr userDrawn="1"/>
        </p:nvSpPr>
        <p:spPr>
          <a:xfrm>
            <a:off x="0" y="685485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100"/>
              <a:t>June 19</a:t>
            </a:r>
            <a:endParaRPr lang="en-GB" sz="100" dirty="0"/>
          </a:p>
        </p:txBody>
      </p:sp>
      <p:sp>
        <p:nvSpPr>
          <p:cNvPr id="62" name="Rectangle 61"/>
          <p:cNvSpPr/>
          <p:nvPr userDrawn="1"/>
        </p:nvSpPr>
        <p:spPr>
          <a:xfrm>
            <a:off x="6420010" y="2998211"/>
            <a:ext cx="184731" cy="25577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lvl="0" rtl="0">
              <a:lnSpc>
                <a:spcPct val="107000"/>
              </a:lnSpc>
              <a:spcAft>
                <a:spcPts val="726"/>
              </a:spcAft>
            </a:pPr>
            <a:endParaRPr lang="da-DK" sz="1089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4" name="Payoff">
            <a:extLst>
              <a:ext uri="{FF2B5EF4-FFF2-40B4-BE49-F238E27FC236}">
                <a16:creationId xmlns:a16="http://schemas.microsoft.com/office/drawing/2014/main" id="{CC291F3E-E134-4481-AB2A-CD5EFA66D1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6962" y="6345225"/>
            <a:ext cx="2969546" cy="222739"/>
          </a:xfrm>
          <a:prstGeom prst="rect">
            <a:avLst/>
          </a:prstGeom>
        </p:spPr>
      </p:pic>
      <p:pic>
        <p:nvPicPr>
          <p:cNvPr id="15" name="Logo">
            <a:extLst>
              <a:ext uri="{FF2B5EF4-FFF2-40B4-BE49-F238E27FC236}">
                <a16:creationId xmlns:a16="http://schemas.microsoft.com/office/drawing/2014/main" id="{1031A73C-CA04-48B5-82FE-B2FD384C78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789" y="290160"/>
            <a:ext cx="2114018" cy="2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17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35">
          <p15:clr>
            <a:srgbClr val="FBAE40"/>
          </p15:clr>
        </p15:guide>
        <p15:guide id="2" pos="3299">
          <p15:clr>
            <a:srgbClr val="FBAE40"/>
          </p15:clr>
        </p15:guide>
      </p15:sldGuideLst>
    </p:ext>
  </p:extLst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46050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506463" y="2503519"/>
            <a:ext cx="9179074" cy="328359"/>
          </a:xfrm>
        </p:spPr>
        <p:txBody>
          <a:bodyPr numCol="1">
            <a:noAutofit/>
          </a:bodyPr>
          <a:lstStyle>
            <a:lvl1pPr>
              <a:lnSpc>
                <a:spcPts val="2800"/>
              </a:lnSpc>
              <a:defRPr sz="5400" b="0" baseline="0" smtClean="0">
                <a:solidFill>
                  <a:srgbClr val="374D6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da-DK" dirty="0"/>
              <a:t>Klik for at redigere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68" y="3235788"/>
            <a:ext cx="6953299" cy="364224"/>
          </a:xfrm>
          <a:prstGeom prst="rect">
            <a:avLst/>
          </a:prstGeom>
        </p:spPr>
        <p:txBody>
          <a:bodyPr numCol="1"/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800" baseline="0">
                <a:solidFill>
                  <a:schemeClr val="accent2"/>
                </a:solidFill>
                <a:latin typeface="Avenir Book" panose="02000503020000020003" pitchFamily="2" charset="0"/>
                <a:cs typeface="Times New Roman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73727910"/>
      </p:ext>
    </p:extLst>
  </p:cSld>
  <p:clrMapOvr>
    <a:masterClrMapping/>
  </p:clrMapOvr>
  <p:transition/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09781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96EC25E7-9694-444D-ADF6-B0805D5EE4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1805795137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EXAM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530054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HOMEWORK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6B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81577227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37629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ic TE basis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 userDrawn="1"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20579811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637201485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14943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26310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ndholdsobjek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AEB87690-538B-324A-AB98-015AF07D28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26160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49459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344874146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8289343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7840707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9210475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6286737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11465054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ic company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 userDrawn="1"/>
        </p:nvSpPr>
        <p:spPr>
          <a:xfrm>
            <a:off x="10660707" y="6607022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1293442991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123827452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922385975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BCM.DK TOOLS TEMPLAT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10" name="Picture 3" descr="Icon&#10;&#10;Description automatically generated">
            <a:extLst>
              <a:ext uri="{FF2B5EF4-FFF2-40B4-BE49-F238E27FC236}">
                <a16:creationId xmlns:a16="http://schemas.microsoft.com/office/drawing/2014/main" id="{DCB8F9B7-02D2-D546-8689-1F84A02356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8748" y="6144768"/>
            <a:ext cx="414269" cy="414269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62A7CAD5-DA09-1549-82A1-8E131D86069F}"/>
              </a:ext>
            </a:extLst>
          </p:cNvPr>
          <p:cNvSpPr txBox="1"/>
          <p:nvPr userDrawn="1"/>
        </p:nvSpPr>
        <p:spPr>
          <a:xfrm>
            <a:off x="236472" y="6603024"/>
            <a:ext cx="10329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This work is licensed under the Creative Commons Attribution-Non Commercial-Share Alike that allows changes to be made to the model non-commercially, as long as credit is given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3560600138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eader-M1-Day1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76" name="Rectangle 14">
            <a:extLst>
              <a:ext uri="{FF2B5EF4-FFF2-40B4-BE49-F238E27FC236}">
                <a16:creationId xmlns:a16="http://schemas.microsoft.com/office/drawing/2014/main" id="{5A3277BA-AFBF-4C0A-BB6A-B89E10AEA775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E718B47D-8BF7-4289-B20D-DF6F2297609A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" name="Grafik 37" descr="Værktøjer med massiv udfyldning">
            <a:extLst>
              <a:ext uri="{FF2B5EF4-FFF2-40B4-BE49-F238E27FC236}">
                <a16:creationId xmlns:a16="http://schemas.microsoft.com/office/drawing/2014/main" id="{22783F90-4781-46F4-B726-DD320BCC32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35"/>
            <a:ext cx="341929" cy="341929"/>
          </a:xfrm>
          <a:prstGeom prst="rect">
            <a:avLst/>
          </a:prstGeom>
        </p:spPr>
      </p:pic>
      <p:sp>
        <p:nvSpPr>
          <p:cNvPr id="90" name="Rectangle 14">
            <a:extLst>
              <a:ext uri="{FF2B5EF4-FFF2-40B4-BE49-F238E27FC236}">
                <a16:creationId xmlns:a16="http://schemas.microsoft.com/office/drawing/2014/main" id="{298E8BEE-481E-411C-9A90-60B327077CAC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14">
            <a:extLst>
              <a:ext uri="{FF2B5EF4-FFF2-40B4-BE49-F238E27FC236}">
                <a16:creationId xmlns:a16="http://schemas.microsoft.com/office/drawing/2014/main" id="{20D20876-D1AE-488A-A0E9-799867EC1A2D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" name="Grafik 23" descr="Værktøjer med massiv udfyldning">
            <a:extLst>
              <a:ext uri="{FF2B5EF4-FFF2-40B4-BE49-F238E27FC236}">
                <a16:creationId xmlns:a16="http://schemas.microsoft.com/office/drawing/2014/main" id="{DD866798-1F24-40F7-A124-B6ABC4FCC8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03432" y="78430"/>
            <a:ext cx="341929" cy="341929"/>
          </a:xfrm>
          <a:prstGeom prst="rect">
            <a:avLst/>
          </a:prstGeom>
        </p:spPr>
      </p:pic>
      <p:sp>
        <p:nvSpPr>
          <p:cNvPr id="32" name="Rektangel 32">
            <a:extLst>
              <a:ext uri="{FF2B5EF4-FFF2-40B4-BE49-F238E27FC236}">
                <a16:creationId xmlns:a16="http://schemas.microsoft.com/office/drawing/2014/main" id="{C5C57585-4406-464C-9714-F08467BD1019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0C7B87B-267D-4DCD-8E95-DFDF55727B03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4" name="Lige forbindelse 35">
            <a:extLst>
              <a:ext uri="{FF2B5EF4-FFF2-40B4-BE49-F238E27FC236}">
                <a16:creationId xmlns:a16="http://schemas.microsoft.com/office/drawing/2014/main" id="{D8D08F0E-9FFE-4412-A82E-639DF60B7AE6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Lige forbindelse 37">
            <a:extLst>
              <a:ext uri="{FF2B5EF4-FFF2-40B4-BE49-F238E27FC236}">
                <a16:creationId xmlns:a16="http://schemas.microsoft.com/office/drawing/2014/main" id="{35D40488-449E-4A1C-B3EC-A162EBCB00A4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265456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8" name="TextBox 18">
            <a:hlinkClick r:id="rId6" action="ppaction://hlinksldjump"/>
            <a:extLst>
              <a:ext uri="{FF2B5EF4-FFF2-40B4-BE49-F238E27FC236}">
                <a16:creationId xmlns:a16="http://schemas.microsoft.com/office/drawing/2014/main" id="{E34DC84D-2427-5D46-9A62-3147E1B51AAE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28D56FFC-64F0-6D4F-8C4A-401D93864263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475632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897661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felt 19">
            <a:extLst>
              <a:ext uri="{FF2B5EF4-FFF2-40B4-BE49-F238E27FC236}">
                <a16:creationId xmlns:a16="http://schemas.microsoft.com/office/drawing/2014/main" id="{42998F54-FF3C-A446-A2BA-B000606E2B9C}"/>
              </a:ext>
            </a:extLst>
          </p:cNvPr>
          <p:cNvSpPr txBox="1"/>
          <p:nvPr/>
        </p:nvSpPr>
        <p:spPr>
          <a:xfrm>
            <a:off x="874643" y="588397"/>
            <a:ext cx="4436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pc="300" dirty="0">
                <a:solidFill>
                  <a:srgbClr val="374D62"/>
                </a:solidFill>
                <a:latin typeface="Avenir Book" panose="02000503020000020003" pitchFamily="2" charset="0"/>
              </a:rPr>
              <a:t>SBCM SLIDE STRUCTURE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B92FD0B-ED4F-FC4E-B8B1-C4CC226FC2A7}"/>
              </a:ext>
            </a:extLst>
          </p:cNvPr>
          <p:cNvSpPr/>
          <p:nvPr/>
        </p:nvSpPr>
        <p:spPr>
          <a:xfrm>
            <a:off x="874643" y="1338004"/>
            <a:ext cx="2296925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TOOLS</a:t>
            </a:r>
            <a:endParaRPr lang="da-DK" sz="1600" b="1" dirty="0">
              <a:solidFill>
                <a:srgbClr val="1E4E79"/>
              </a:solidFill>
              <a:effectLst/>
              <a:latin typeface="Avenir Book" panose="02000503020000020003" pitchFamily="2" charset="0"/>
            </a:endParaRP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MODEL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EKSEMPEL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SKABELON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GUIDE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PINBOARD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HEADINGS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Capital letters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Corporate</a:t>
            </a:r>
            <a:r>
              <a:rPr lang="da-DK" sz="1100" dirty="0">
                <a:latin typeface="Avenir Book" panose="02000503020000020003" pitchFamily="2" charset="0"/>
              </a:rPr>
              <a:t> </a:t>
            </a:r>
            <a:r>
              <a:rPr lang="da-DK" sz="1100" dirty="0" err="1">
                <a:latin typeface="Avenir Book" panose="02000503020000020003" pitchFamily="2" charset="0"/>
              </a:rPr>
              <a:t>blue</a:t>
            </a:r>
            <a:endParaRPr lang="da-DK" sz="1100" dirty="0">
              <a:latin typeface="Avenir Book" panose="02000503020000020003" pitchFamily="2" charset="0"/>
            </a:endParaRP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18 (</a:t>
            </a:r>
            <a:r>
              <a:rPr lang="da-DK" sz="1100" dirty="0" err="1">
                <a:latin typeface="Avenir Book" panose="02000503020000020003" pitchFamily="2" charset="0"/>
              </a:rPr>
              <a:t>generic</a:t>
            </a:r>
            <a:r>
              <a:rPr lang="da-DK" sz="1100" dirty="0">
                <a:latin typeface="Avenir Book" panose="02000503020000020003" pitchFamily="2" charset="0"/>
              </a:rPr>
              <a:t> slides)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14 (værktøjsslides)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Stor afstand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HEADING NOTE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Capital letters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Orange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Stor afstand</a:t>
            </a:r>
          </a:p>
          <a:p>
            <a:endParaRPr lang="da-DK" sz="1100" dirty="0">
              <a:latin typeface="Avenir Book" panose="02000503020000020003" pitchFamily="2" charset="0"/>
            </a:endParaRPr>
          </a:p>
          <a:p>
            <a:r>
              <a:rPr lang="da-DK" sz="11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FOOT NOTES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7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18D4428-1CC1-6241-A40B-C1C891A51077}"/>
              </a:ext>
            </a:extLst>
          </p:cNvPr>
          <p:cNvSpPr/>
          <p:nvPr/>
        </p:nvSpPr>
        <p:spPr>
          <a:xfrm>
            <a:off x="3019796" y="1338004"/>
            <a:ext cx="191635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MODEL TITLES</a:t>
            </a:r>
          </a:p>
          <a:p>
            <a:endParaRPr lang="da-DK" sz="1200" b="1" dirty="0">
              <a:solidFill>
                <a:srgbClr val="1E4E79"/>
              </a:solidFill>
              <a:latin typeface="Avenir Book" panose="02000503020000020003" pitchFamily="2" charset="0"/>
            </a:endParaRP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14 (værktøjsslides)</a:t>
            </a:r>
          </a:p>
          <a:p>
            <a:endParaRPr lang="da-DK" sz="1200" b="1" dirty="0">
              <a:solidFill>
                <a:srgbClr val="1E4E79"/>
              </a:solidFill>
              <a:latin typeface="Avenir Book" panose="02000503020000020003" pitchFamily="2" charset="0"/>
            </a:endParaRP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MODEL SOURCES</a:t>
            </a: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8</a:t>
            </a:r>
          </a:p>
          <a:p>
            <a:endParaRPr lang="da-DK" sz="1200" dirty="0"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PINBOARD HASHTAGS</a:t>
            </a: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10</a:t>
            </a:r>
          </a:p>
          <a:p>
            <a:r>
              <a:rPr lang="da-DK" sz="1200" dirty="0">
                <a:latin typeface="Avenir Book" panose="02000503020000020003" pitchFamily="2" charset="0"/>
              </a:rPr>
              <a:t>Orange</a:t>
            </a:r>
          </a:p>
          <a:p>
            <a:endParaRPr lang="da-DK" sz="1200" dirty="0">
              <a:latin typeface="Avenir Book" panose="02000503020000020003" pitchFamily="2" charset="0"/>
            </a:endParaRPr>
          </a:p>
          <a:p>
            <a:endParaRPr lang="da-DK" sz="1200" b="1" dirty="0">
              <a:solidFill>
                <a:srgbClr val="1E4E79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437776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0441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636483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TE basis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3C75866-5E2E-1445-98E4-30B655825ABA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4A65E3B4-E6E2-A44B-9319-E288BE983A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A74B9AF2-226B-F14A-8A41-3BD9721FB267}"/>
              </a:ext>
            </a:extLst>
          </p:cNvPr>
          <p:cNvSpPr txBox="1"/>
          <p:nvPr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295746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A8B3C01-FD37-4EF4-92D5-BA68B5075D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94066AC-91DC-444B-A70C-DB55D7CF30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782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46834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26172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29838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FF7A878-4A09-3847-98A7-6C6879A6F873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983828E-232A-1C44-B0BC-30F4ECA121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5F0CB84-B571-F641-B4EC-2C70B7298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52704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8FB489B-FCF2-2441-A92B-2ED624DF64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67668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1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81EF47A9-6227-954D-879A-E2E076A4E1D2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27400B3-D373-BF48-8844-9990BA4D6CEC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362C0EA3-2C62-7943-B1DB-785034796E6C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8F21DA67-0D4F-934A-9914-25AFBABABD01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0AA77A0-1952-7C4F-A337-0195FBAB2980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532870-C48F-224C-8FF7-DA8CDC247BA5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8" name="TextBox 16">
            <a:hlinkClick r:id="" action="ppaction://noaction"/>
            <a:extLst>
              <a:ext uri="{FF2B5EF4-FFF2-40B4-BE49-F238E27FC236}">
                <a16:creationId xmlns:a16="http://schemas.microsoft.com/office/drawing/2014/main" id="{101EFB20-2225-F646-B8C3-D49DF0A54DCD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83228D71-19FF-A44C-BE40-1AEC90836FF1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B507177-6289-2444-81F3-1AF02D8EC7A9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DDF68AE-E5D0-D440-9B04-7532A4FBD59A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4">
            <a:extLst>
              <a:ext uri="{FF2B5EF4-FFF2-40B4-BE49-F238E27FC236}">
                <a16:creationId xmlns:a16="http://schemas.microsoft.com/office/drawing/2014/main" id="{FFFBCFC1-25A5-5B42-B396-BDED69B6B7CD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21FC4A4-4DE9-8C45-A95F-28A3FF3E7270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E27F3198-6568-394A-BD10-F633F8250850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1F26A9ED-304F-1242-8FD7-E79F50A80F93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1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055C6C5-1602-D84C-A06B-D6EF8420CFDA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F3DB5D7-9C99-9C40-8CA1-80D99558D7E4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18" name="TextBox 16">
            <a:hlinkClick r:id="" action="ppaction://noaction"/>
            <a:extLst>
              <a:ext uri="{FF2B5EF4-FFF2-40B4-BE49-F238E27FC236}">
                <a16:creationId xmlns:a16="http://schemas.microsoft.com/office/drawing/2014/main" id="{48EE150D-6921-7541-9DEA-2E94E3D74433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1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D464EA20-E972-9A4F-B754-BAD53D65E73D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2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F67C2DF-FA8A-7441-BF14-3A4DBA351937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6C565642-C7FC-8240-9CBC-01AE1A28BE0D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78545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1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0" name="Rectangle 14">
            <a:extLst>
              <a:ext uri="{FF2B5EF4-FFF2-40B4-BE49-F238E27FC236}">
                <a16:creationId xmlns:a16="http://schemas.microsoft.com/office/drawing/2014/main" id="{084B2E95-F0B7-7141-A867-F76711761566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0DD7D69-6B3F-0B45-8459-09C75E978F8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E5E35D5B-EA51-3D46-A851-8E3FD193AA7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FAB2FA1-8CAD-CC47-98AB-518F6B067BD3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24C149E-133A-4F41-8881-27319C37063E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60C66D81-B48B-1B40-AFC0-84AD158B7529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4970FEC5-F20F-E44B-9C10-70E9229DD8C2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B2343280-63FC-294A-B64A-12347EC60385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A6B9BB1-DC5B-8243-AA67-24135CCD85CA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B6F1AD4C-F541-6B48-9B39-424C5872B860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4">
            <a:extLst>
              <a:ext uri="{FF2B5EF4-FFF2-40B4-BE49-F238E27FC236}">
                <a16:creationId xmlns:a16="http://schemas.microsoft.com/office/drawing/2014/main" id="{470BDC75-8163-5E44-8507-415BE9FFE8CA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1725C97-CBC8-FE46-B89D-ED34F4DAD399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2" name="Lige forbindelse 41">
            <a:extLst>
              <a:ext uri="{FF2B5EF4-FFF2-40B4-BE49-F238E27FC236}">
                <a16:creationId xmlns:a16="http://schemas.microsoft.com/office/drawing/2014/main" id="{AFC9E556-FAA8-6443-8C2B-AA77657C84B7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4B3100BC-4DFD-6B46-86C8-2439B7EC1903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977A0C1-5003-CE4E-95B9-F765676A96A8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CFBD89B-293A-8745-9173-F634D52C64CD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97AEBFF-41B5-FC44-BD19-91885B1E3335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C209C6EC-121A-894F-BA19-07A0174E0ADD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4853613-EE7B-5841-BB21-11224E6DBE34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9" name="Lige forbindelse 48">
            <a:extLst>
              <a:ext uri="{FF2B5EF4-FFF2-40B4-BE49-F238E27FC236}">
                <a16:creationId xmlns:a16="http://schemas.microsoft.com/office/drawing/2014/main" id="{F82FF539-D360-984F-8F80-54FF33FB3345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Værktøjer med massiv udfyldning">
            <a:extLst>
              <a:ext uri="{FF2B5EF4-FFF2-40B4-BE49-F238E27FC236}">
                <a16:creationId xmlns:a16="http://schemas.microsoft.com/office/drawing/2014/main" id="{C029AE4D-6AD1-F94B-BD2B-DA0B376BB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03432" y="78430"/>
            <a:ext cx="341929" cy="3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7001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whiteback-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4" name="Rectangle 14">
            <a:extLst>
              <a:ext uri="{FF2B5EF4-FFF2-40B4-BE49-F238E27FC236}">
                <a16:creationId xmlns:a16="http://schemas.microsoft.com/office/drawing/2014/main" id="{00687F25-3A57-FA47-91D5-162274F2CB33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8C09A0A-67E5-8A48-952C-A316427F9A5D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EB70AAD1-E2A0-9745-A288-A9B3A706AA70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713B0CE-7F79-C146-9A64-667211CF5185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DB83EA4-8AAB-FD40-94F8-EE84CE51C746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6370428C-8FF5-0A49-966D-2D8B93DB8C07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0" name="TextBox 16">
            <a:hlinkClick r:id="" action="ppaction://noaction"/>
            <a:extLst>
              <a:ext uri="{FF2B5EF4-FFF2-40B4-BE49-F238E27FC236}">
                <a16:creationId xmlns:a16="http://schemas.microsoft.com/office/drawing/2014/main" id="{D04431E6-6042-D542-91E5-8B0C48379AAA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AAD25C3E-0A89-164E-9792-82BA2B49D931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26D2F5A-5139-014D-8059-5622DC9FD87A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3" name="Lige forbindelse 42">
            <a:extLst>
              <a:ext uri="{FF2B5EF4-FFF2-40B4-BE49-F238E27FC236}">
                <a16:creationId xmlns:a16="http://schemas.microsoft.com/office/drawing/2014/main" id="{FB5708F4-6CE9-084F-AE12-423AD0434136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4">
            <a:extLst>
              <a:ext uri="{FF2B5EF4-FFF2-40B4-BE49-F238E27FC236}">
                <a16:creationId xmlns:a16="http://schemas.microsoft.com/office/drawing/2014/main" id="{C64AD509-04BD-C94A-8E68-A105A1AF8C8C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DFC51D3-8BFA-FB4E-8238-68AC70B0F8E2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6" name="Lige forbindelse 45">
            <a:extLst>
              <a:ext uri="{FF2B5EF4-FFF2-40B4-BE49-F238E27FC236}">
                <a16:creationId xmlns:a16="http://schemas.microsoft.com/office/drawing/2014/main" id="{88E0560A-3F93-EA4E-9579-E8F13EF71864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B3257288-5ACE-C14F-A29A-ADFE4A3AE30D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EAB0496-9C49-084E-A90F-1CF15D2ABD0D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CAFD15F-A36F-3D4C-81BC-57E448C86B9B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50" name="TextBox 16">
            <a:hlinkClick r:id="" action="ppaction://noaction"/>
            <a:extLst>
              <a:ext uri="{FF2B5EF4-FFF2-40B4-BE49-F238E27FC236}">
                <a16:creationId xmlns:a16="http://schemas.microsoft.com/office/drawing/2014/main" id="{770A035A-6B05-BF4B-B86E-26830DB1FDF7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A95C40A8-A57C-FD45-8A22-1C8B580D9B66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5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5CF69F1-E749-ED41-A88A-538A6EE0C406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53" name="Lige forbindelse 52">
            <a:extLst>
              <a:ext uri="{FF2B5EF4-FFF2-40B4-BE49-F238E27FC236}">
                <a16:creationId xmlns:a16="http://schemas.microsoft.com/office/drawing/2014/main" id="{A8767BAB-ADDA-0F41-8D0D-2B29E140FE4A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26" descr="Knappenål med massiv udfyldning">
            <a:extLst>
              <a:ext uri="{FF2B5EF4-FFF2-40B4-BE49-F238E27FC236}">
                <a16:creationId xmlns:a16="http://schemas.microsoft.com/office/drawing/2014/main" id="{7289C892-9F25-D747-B592-031014D56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552484" y="64816"/>
            <a:ext cx="385899" cy="3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40695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1-colour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26" name="Rectangle 14">
            <a:extLst>
              <a:ext uri="{FF2B5EF4-FFF2-40B4-BE49-F238E27FC236}">
                <a16:creationId xmlns:a16="http://schemas.microsoft.com/office/drawing/2014/main" id="{DF379323-1716-B348-AF67-028EC38C9057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0FF64E9-6EFF-8341-9EB1-E1DC4FE9C23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D0E14589-7CC5-3648-B934-787A95FED57A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E049C20-D0F6-DE43-ADB8-00B6EA4FAADE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DB7DBC0-08FB-7144-8F4F-A972D966A0EC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9C362BFA-8879-B246-94F1-4F410EF10997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77F98804-BDBE-8D4C-A8C9-66BC6F96DA97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15B9CDDB-5125-194E-AE10-55325C838926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9644AB-CC6E-4243-80EC-D644EC2C2D86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6F0FC214-12C7-2C49-846F-B2C2295DCFE7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14">
            <a:extLst>
              <a:ext uri="{FF2B5EF4-FFF2-40B4-BE49-F238E27FC236}">
                <a16:creationId xmlns:a16="http://schemas.microsoft.com/office/drawing/2014/main" id="{D054F913-A2DE-8E4F-AE9F-1E7D39CC96C1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FA5F95F-5587-0C41-8EDD-951D4ABD3476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0" name="Lige forbindelse 39">
            <a:extLst>
              <a:ext uri="{FF2B5EF4-FFF2-40B4-BE49-F238E27FC236}">
                <a16:creationId xmlns:a16="http://schemas.microsoft.com/office/drawing/2014/main" id="{3F87B122-772B-F942-9CEF-033D42F0F226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4E13473C-542C-1743-8B32-F1D9946C0707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0B68C49-5135-7648-BED8-4A931A750B7D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0C6C084-39D2-1248-9D03-0CDFEC3CB466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88B53913-5FB9-9249-A5DD-EC8006F45DCE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8A04F499-0C35-8842-96ED-351435DD04D8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C8B7F8A-8121-724E-A765-89D98A656585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7" name="Lige forbindelse 46">
            <a:extLst>
              <a:ext uri="{FF2B5EF4-FFF2-40B4-BE49-F238E27FC236}">
                <a16:creationId xmlns:a16="http://schemas.microsoft.com/office/drawing/2014/main" id="{DB67EBB8-9DC2-DA42-8EE2-D5B132BF2393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503702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ADD4AC56-7884-0943-84EC-070BF323D95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7C434E3-798E-F445-9F5F-16FE1C0029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DAB41B24-C5B5-984E-B926-1DE4BD785B8B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C17F692A-5625-2C41-9790-6F65D8B1E8A2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DBCEB47-EF00-5C4B-AEF2-045B160D0F08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DF03633D-0BA9-7444-A185-107C0EF06C23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32213E8A-DDE0-8B43-AADE-092C5E4A4210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242E260A-DE60-824F-8158-08FC816A1385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45F0B70-6817-9746-B7BB-B5AC3BDC3077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A841063D-3876-BD40-A618-112E3F14CF64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4">
            <a:extLst>
              <a:ext uri="{FF2B5EF4-FFF2-40B4-BE49-F238E27FC236}">
                <a16:creationId xmlns:a16="http://schemas.microsoft.com/office/drawing/2014/main" id="{7408D609-A768-A244-B87A-D14D20F3DF8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D7FE3CE-7F0A-A34F-878B-531CB3DEDA38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15D14902-F04F-0A4E-8693-5A57551B1536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A1CCBE6B-588E-B94D-991D-F42D8EBEAC9B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4B1BC14-940F-FD47-AAC0-184ED14F30EE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064344E7-02FA-9E4A-A64C-19A52A2F5EDA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8096263-3F53-644A-A939-BC1B6485BA17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9FCF9211-225D-C440-9C9D-E99E5760B452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77F4C2D-9A77-E948-A123-FBE5B47D3076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5F12E96F-C9B2-E441-8D57-CDC2D464F0F1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677095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0" name="Rectangle 14">
            <a:extLst>
              <a:ext uri="{FF2B5EF4-FFF2-40B4-BE49-F238E27FC236}">
                <a16:creationId xmlns:a16="http://schemas.microsoft.com/office/drawing/2014/main" id="{7E312D1A-9393-4B43-8FA8-0C5A6B968F9C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9FC1F23-06A5-5F4C-A934-C8BA26656D8D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52" name="Lige forbindelse 51">
            <a:extLst>
              <a:ext uri="{FF2B5EF4-FFF2-40B4-BE49-F238E27FC236}">
                <a16:creationId xmlns:a16="http://schemas.microsoft.com/office/drawing/2014/main" id="{E9EA64D1-EA71-A343-8783-391D489D794E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3C0ADBEC-E64F-8646-9352-95E92AA3CA83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83A5F8B-82E0-A243-9000-95D7EB96DF63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2EE0E940-6425-144E-9619-1AD634EB1622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5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682D1E90-EF64-F24B-9B0F-80FD28ECD48E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B059E68-A5A4-7F44-BC96-EDEEFE312D75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5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EB9C2D3-BE53-E744-B66E-FC8ED5CA22D7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59" name="Lige forbindelse 58">
            <a:extLst>
              <a:ext uri="{FF2B5EF4-FFF2-40B4-BE49-F238E27FC236}">
                <a16:creationId xmlns:a16="http://schemas.microsoft.com/office/drawing/2014/main" id="{D03734BB-3A65-ED4A-855B-9F8F5304DEA3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4">
            <a:extLst>
              <a:ext uri="{FF2B5EF4-FFF2-40B4-BE49-F238E27FC236}">
                <a16:creationId xmlns:a16="http://schemas.microsoft.com/office/drawing/2014/main" id="{7C665A40-05F3-2843-98AB-73DEBB150189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B276005-AC71-A448-8C3B-44398708470E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62" name="Lige forbindelse 61">
            <a:extLst>
              <a:ext uri="{FF2B5EF4-FFF2-40B4-BE49-F238E27FC236}">
                <a16:creationId xmlns:a16="http://schemas.microsoft.com/office/drawing/2014/main" id="{F6379114-4846-A640-9EF9-33C45738E6D6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7AD4559D-14B0-CB4B-9817-1D4762589665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6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6033006-838E-F346-AF85-1E214AE6F917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15A3A961-1A3E-074C-8E28-F4C53CB8E103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6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1027A77A-C163-D647-902C-E1CCA683ECCD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6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63DE50D5-07FE-0A4D-BDFA-22DA5B04DE68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6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866F45C-239B-5941-8890-F13884B84134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69" name="Lige forbindelse 68">
            <a:extLst>
              <a:ext uri="{FF2B5EF4-FFF2-40B4-BE49-F238E27FC236}">
                <a16:creationId xmlns:a16="http://schemas.microsoft.com/office/drawing/2014/main" id="{FCAD3C1C-36B3-594A-897C-D02C27A2FE7C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 28" descr="Knappenål med massiv udfyldning">
            <a:extLst>
              <a:ext uri="{FF2B5EF4-FFF2-40B4-BE49-F238E27FC236}">
                <a16:creationId xmlns:a16="http://schemas.microsoft.com/office/drawing/2014/main" id="{A07B7701-3C19-124F-9EF7-C148B2AFE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463432" y="82152"/>
            <a:ext cx="385899" cy="3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071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34778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1" name="Rectangle 14">
            <a:extLst>
              <a:ext uri="{FF2B5EF4-FFF2-40B4-BE49-F238E27FC236}">
                <a16:creationId xmlns:a16="http://schemas.microsoft.com/office/drawing/2014/main" id="{67A14EF5-81E4-B540-A269-24722A00D0C3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873CC4C-7C32-FB44-A5DA-09B1F6322EEE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53" name="Lige forbindelse 52">
            <a:extLst>
              <a:ext uri="{FF2B5EF4-FFF2-40B4-BE49-F238E27FC236}">
                <a16:creationId xmlns:a16="http://schemas.microsoft.com/office/drawing/2014/main" id="{1A13999F-6049-6146-9D6B-D4909F2A3873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89765EA-4703-9D41-867A-EB5AE0600867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A15C3B-B4F6-5E45-861F-1096DBE10C87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F087BDF3-0B47-7F46-970C-025741B8EC25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5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B447167E-974E-FD40-AD22-D3899C17CA53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8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F2D719D-B122-5044-9380-53B65C5809CA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5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36EA76A-512F-9E46-9384-39FB03387F8C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60" name="Lige forbindelse 59">
            <a:extLst>
              <a:ext uri="{FF2B5EF4-FFF2-40B4-BE49-F238E27FC236}">
                <a16:creationId xmlns:a16="http://schemas.microsoft.com/office/drawing/2014/main" id="{905FB52E-95B6-2744-95ED-EBB92112B312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14">
            <a:extLst>
              <a:ext uri="{FF2B5EF4-FFF2-40B4-BE49-F238E27FC236}">
                <a16:creationId xmlns:a16="http://schemas.microsoft.com/office/drawing/2014/main" id="{5305FBF0-4B31-FC42-A1F0-0FC49D638359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68F573A-1186-B94D-A941-58B915C9D0BF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63" name="Lige forbindelse 62">
            <a:extLst>
              <a:ext uri="{FF2B5EF4-FFF2-40B4-BE49-F238E27FC236}">
                <a16:creationId xmlns:a16="http://schemas.microsoft.com/office/drawing/2014/main" id="{8C062FE7-7B69-1A45-A74F-84F5CBDC1EF8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5C0FA04-822A-8B4D-AB5E-71C70A1A9E0A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6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AB011E3-C6D8-9846-B716-53B5757FB105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A67870EF-7A20-9C40-A09F-264AB2E16E28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6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88A77565-5086-6542-ACA0-85F33DFDE010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68" name="TextBox 16">
            <a:hlinkClick r:id="" action="ppaction://noaction"/>
            <a:extLst>
              <a:ext uri="{FF2B5EF4-FFF2-40B4-BE49-F238E27FC236}">
                <a16:creationId xmlns:a16="http://schemas.microsoft.com/office/drawing/2014/main" id="{D0921E4F-AB9F-BF45-B0D8-B720CF45C85B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6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B59FB8A-8DEC-0F4A-A396-D43C87849813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70" name="Lige forbindelse 69">
            <a:extLst>
              <a:ext uri="{FF2B5EF4-FFF2-40B4-BE49-F238E27FC236}">
                <a16:creationId xmlns:a16="http://schemas.microsoft.com/office/drawing/2014/main" id="{F1B64D9B-ED9D-6748-BDE6-3877EC24FE2A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 descr="Værktøjer med massiv udfyldning">
            <a:extLst>
              <a:ext uri="{FF2B5EF4-FFF2-40B4-BE49-F238E27FC236}">
                <a16:creationId xmlns:a16="http://schemas.microsoft.com/office/drawing/2014/main" id="{818508B7-9C6F-994E-BDC1-7F264E3D5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0312" y="94676"/>
            <a:ext cx="341929" cy="3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78520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042AFB2-FA84-4989-93E8-2807E25DB2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A58F95EC-0BC1-CA48-B55B-2FAB86312728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E037E20C-0C1E-0E44-A250-8E02520A507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4" descr="Icon&#10;&#10;Description automatically generated">
            <a:extLst>
              <a:ext uri="{FF2B5EF4-FFF2-40B4-BE49-F238E27FC236}">
                <a16:creationId xmlns:a16="http://schemas.microsoft.com/office/drawing/2014/main" id="{C0C02623-A3E4-3440-BC7F-C211FD0151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BDBCA735-243F-C044-8F82-6DE3D19FC7E4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26A644B-33E3-B14D-B9B6-C8781EB1384D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1B5C7F8C-D29C-AE45-B6E6-69237704A1B8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289E1AEF-6A4E-5244-8A80-8B9943F957C4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12E6F00-EE4F-3744-B2FE-FAEEB98D8629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A32299B7-1F77-D642-8B04-D921B05DC7B5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41835B3-05FA-054F-9773-6A0A7D9AFB5B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4A4FD116-8C02-DF49-B322-3029E0364FF1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52879F8-D5B6-F94F-B0C5-CC25D34F289F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DF5107EE-E6C7-CA47-AA84-E46EFD97E97D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4">
            <a:extLst>
              <a:ext uri="{FF2B5EF4-FFF2-40B4-BE49-F238E27FC236}">
                <a16:creationId xmlns:a16="http://schemas.microsoft.com/office/drawing/2014/main" id="{35DF1201-CDCE-EA42-904B-B7B027343833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F4C44E3-B68D-AD47-B43E-34484403BB20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7863D02F-C557-864F-B325-06F6218D0756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AFE00A81-6BE5-1B48-A9F5-055066D99FCF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3DBA6FB-B7FA-424C-8088-37305BEB357D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F873BEC8-7C32-5541-BDA1-9BDCEEAB092A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E5D6217A-048A-5F4F-B284-35EDF44543CF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14430DDD-D68E-9649-8CAF-1ED299D982F1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315F7CA-1931-B549-9C22-CD0166F706E2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2E470B3D-E3A8-FC43-987D-B9326007C5A1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186611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3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E354BA-8E23-430D-8C6E-11C6D14D016D}"/>
              </a:ext>
            </a:extLst>
          </p:cNvPr>
          <p:cNvSpPr/>
          <p:nvPr userDrawn="1"/>
        </p:nvSpPr>
        <p:spPr>
          <a:xfrm>
            <a:off x="532660" y="470517"/>
            <a:ext cx="10955045" cy="5734974"/>
          </a:xfrm>
          <a:prstGeom prst="rect">
            <a:avLst/>
          </a:prstGeom>
          <a:solidFill>
            <a:srgbClr val="D776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500"/>
              <a:t>Day  3 templates.1</a:t>
            </a:r>
            <a:endParaRPr lang="LID4096" sz="11500"/>
          </a:p>
        </p:txBody>
      </p:sp>
    </p:spTree>
    <p:extLst>
      <p:ext uri="{BB962C8B-B14F-4D97-AF65-F5344CB8AC3E}">
        <p14:creationId xmlns:p14="http://schemas.microsoft.com/office/powerpoint/2010/main" val="933208895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3-TOOL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5" descr="Icon&#10;&#10;Description automatically generated">
            <a:extLst>
              <a:ext uri="{FF2B5EF4-FFF2-40B4-BE49-F238E27FC236}">
                <a16:creationId xmlns:a16="http://schemas.microsoft.com/office/drawing/2014/main" id="{633EA1C0-C9D8-C94E-B88F-2F7308142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5" name="Billede 11">
            <a:extLst>
              <a:ext uri="{FF2B5EF4-FFF2-40B4-BE49-F238E27FC236}">
                <a16:creationId xmlns:a16="http://schemas.microsoft.com/office/drawing/2014/main" id="{ED5D94F6-2948-9E46-820F-1CC067619B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0" name="Rectangle 14">
            <a:extLst>
              <a:ext uri="{FF2B5EF4-FFF2-40B4-BE49-F238E27FC236}">
                <a16:creationId xmlns:a16="http://schemas.microsoft.com/office/drawing/2014/main" id="{898BF77F-28F5-E84E-B271-1EE8C2E8E6C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0951519C-F1A5-3F43-9A5C-4CD94A7424F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Grafik 37" descr="Værktøjer med massiv udfyldning">
            <a:extLst>
              <a:ext uri="{FF2B5EF4-FFF2-40B4-BE49-F238E27FC236}">
                <a16:creationId xmlns:a16="http://schemas.microsoft.com/office/drawing/2014/main" id="{3AB4F544-7B63-BB49-8EF3-3A2271174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pic>
        <p:nvPicPr>
          <p:cNvPr id="18" name="Picture 15" descr="Icon&#10;&#10;Description automatically generated">
            <a:extLst>
              <a:ext uri="{FF2B5EF4-FFF2-40B4-BE49-F238E27FC236}">
                <a16:creationId xmlns:a16="http://schemas.microsoft.com/office/drawing/2014/main" id="{2109D29A-A08B-4CFC-B186-406E22D86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0C22AC1B-7D6D-43F0-B65F-4ACEF34B1C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40" name="Rectangle 14">
            <a:extLst>
              <a:ext uri="{FF2B5EF4-FFF2-40B4-BE49-F238E27FC236}">
                <a16:creationId xmlns:a16="http://schemas.microsoft.com/office/drawing/2014/main" id="{8CB7AC63-9E4F-4755-9116-98129FB24EC7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3AB0B382-8DA8-48DE-9CAE-39AE9BD6A57A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fik 36" descr="Værktøjer med massiv udfyldning">
            <a:extLst>
              <a:ext uri="{FF2B5EF4-FFF2-40B4-BE49-F238E27FC236}">
                <a16:creationId xmlns:a16="http://schemas.microsoft.com/office/drawing/2014/main" id="{3B5E7A0F-AFD4-4AF9-9248-54BD2B7556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sp>
        <p:nvSpPr>
          <p:cNvPr id="51" name="TextBox 18">
            <a:hlinkClick r:id="rId7" action="ppaction://hlinksldjump"/>
            <a:extLst>
              <a:ext uri="{FF2B5EF4-FFF2-40B4-BE49-F238E27FC236}">
                <a16:creationId xmlns:a16="http://schemas.microsoft.com/office/drawing/2014/main" id="{7D464C01-0497-4749-8637-B7842F3B4DE4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52" name="Lige forbindelse 35">
            <a:extLst>
              <a:ext uri="{FF2B5EF4-FFF2-40B4-BE49-F238E27FC236}">
                <a16:creationId xmlns:a16="http://schemas.microsoft.com/office/drawing/2014/main" id="{D7B31F43-F5B7-45CC-9914-49CBA082EC63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Lige forbindelse 37">
            <a:extLst>
              <a:ext uri="{FF2B5EF4-FFF2-40B4-BE49-F238E27FC236}">
                <a16:creationId xmlns:a16="http://schemas.microsoft.com/office/drawing/2014/main" id="{F67638B8-CE3C-49DA-A043-8F0EA1CC5488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32">
            <a:extLst>
              <a:ext uri="{FF2B5EF4-FFF2-40B4-BE49-F238E27FC236}">
                <a16:creationId xmlns:a16="http://schemas.microsoft.com/office/drawing/2014/main" id="{294E95C1-F59B-4C80-AF58-1E6511505941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3.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STRATEGIC FOUNDATION</a:t>
            </a:r>
          </a:p>
        </p:txBody>
      </p:sp>
    </p:spTree>
    <p:extLst>
      <p:ext uri="{BB962C8B-B14F-4D97-AF65-F5344CB8AC3E}">
        <p14:creationId xmlns:p14="http://schemas.microsoft.com/office/powerpoint/2010/main" val="2531396518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3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5" descr="Icon&#10;&#10;Description automatically generated">
            <a:extLst>
              <a:ext uri="{FF2B5EF4-FFF2-40B4-BE49-F238E27FC236}">
                <a16:creationId xmlns:a16="http://schemas.microsoft.com/office/drawing/2014/main" id="{633EA1C0-C9D8-C94E-B88F-2F7308142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5" name="Billede 11">
            <a:extLst>
              <a:ext uri="{FF2B5EF4-FFF2-40B4-BE49-F238E27FC236}">
                <a16:creationId xmlns:a16="http://schemas.microsoft.com/office/drawing/2014/main" id="{ED5D94F6-2948-9E46-820F-1CC067619B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6" name="AutoShape 2">
            <a:extLst>
              <a:ext uri="{FF2B5EF4-FFF2-40B4-BE49-F238E27FC236}">
                <a16:creationId xmlns:a16="http://schemas.microsoft.com/office/drawing/2014/main" id="{9957F8F7-2CEB-ED40-A8F1-9E033E4EFE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4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" name="AutoShape 3">
            <a:extLst>
              <a:ext uri="{FF2B5EF4-FFF2-40B4-BE49-F238E27FC236}">
                <a16:creationId xmlns:a16="http://schemas.microsoft.com/office/drawing/2014/main" id="{C81A7940-F387-104B-954E-F6241315BC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AutoShape 4">
            <a:extLst>
              <a:ext uri="{FF2B5EF4-FFF2-40B4-BE49-F238E27FC236}">
                <a16:creationId xmlns:a16="http://schemas.microsoft.com/office/drawing/2014/main" id="{B84E4F2B-0D6D-5540-84E2-682E732A06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489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AutoShape 5">
            <a:extLst>
              <a:ext uri="{FF2B5EF4-FFF2-40B4-BE49-F238E27FC236}">
                <a16:creationId xmlns:a16="http://schemas.microsoft.com/office/drawing/2014/main" id="{9AF760D8-41A6-9A44-93E3-5D69CEF0A8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527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898BF77F-28F5-E84E-B271-1EE8C2E8E6C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E7D24125-4682-B94C-8E71-BBF4BEE19D33}"/>
              </a:ext>
            </a:extLst>
          </p:cNvPr>
          <p:cNvCxnSpPr>
            <a:cxnSpLocks/>
          </p:cNvCxnSpPr>
          <p:nvPr/>
        </p:nvCxnSpPr>
        <p:spPr>
          <a:xfrm>
            <a:off x="1296806" y="-8238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4">
            <a:extLst>
              <a:ext uri="{FF2B5EF4-FFF2-40B4-BE49-F238E27FC236}">
                <a16:creationId xmlns:a16="http://schemas.microsoft.com/office/drawing/2014/main" id="{0951519C-F1A5-3F43-9A5C-4CD94A7424F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87D72087-4090-4C48-92B7-9C98A0CDC60C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40723F4F-E476-7848-9BD3-928CCCBFD152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ktangel 34">
            <a:extLst>
              <a:ext uri="{FF2B5EF4-FFF2-40B4-BE49-F238E27FC236}">
                <a16:creationId xmlns:a16="http://schemas.microsoft.com/office/drawing/2014/main" id="{EE6CA9AB-9852-FC49-90DA-73B22DC66CBF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6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C1C607D6-D9C6-4844-B8CD-18FA044F2C8A}"/>
              </a:ext>
            </a:extLst>
          </p:cNvPr>
          <p:cNvSpPr txBox="1"/>
          <p:nvPr/>
        </p:nvSpPr>
        <p:spPr>
          <a:xfrm>
            <a:off x="4681835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47AF49B2-D7B3-4E45-953F-F292C4552CAD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fik 37" descr="Værktøjer med massiv udfyldning">
            <a:extLst>
              <a:ext uri="{FF2B5EF4-FFF2-40B4-BE49-F238E27FC236}">
                <a16:creationId xmlns:a16="http://schemas.microsoft.com/office/drawing/2014/main" id="{3AB4F544-7B63-BB49-8EF3-3A2271174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1D1C4498-D285-0F49-9A9C-4FAC06EBE018}"/>
              </a:ext>
            </a:extLst>
          </p:cNvPr>
          <p:cNvCxnSpPr>
            <a:cxnSpLocks/>
          </p:cNvCxnSpPr>
          <p:nvPr/>
        </p:nvCxnSpPr>
        <p:spPr>
          <a:xfrm>
            <a:off x="7163547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5" descr="Icon&#10;&#10;Description automatically generated">
            <a:extLst>
              <a:ext uri="{FF2B5EF4-FFF2-40B4-BE49-F238E27FC236}">
                <a16:creationId xmlns:a16="http://schemas.microsoft.com/office/drawing/2014/main" id="{2109D29A-A08B-4CFC-B186-406E22D86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0C22AC1B-7D6D-43F0-B65F-4ACEF34B1C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0" name="AutoShape 2">
            <a:extLst>
              <a:ext uri="{FF2B5EF4-FFF2-40B4-BE49-F238E27FC236}">
                <a16:creationId xmlns:a16="http://schemas.microsoft.com/office/drawing/2014/main" id="{26DF2FB7-6E34-49BF-AEE0-1D0CB2F09F3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8414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88393FE8-C393-4B59-9377-E9AAC992951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4452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B51EA5E9-7618-4508-B97D-F67BF885963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10489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3" name="AutoShape 5">
            <a:extLst>
              <a:ext uri="{FF2B5EF4-FFF2-40B4-BE49-F238E27FC236}">
                <a16:creationId xmlns:a16="http://schemas.microsoft.com/office/drawing/2014/main" id="{57982A6A-6F31-4739-B902-A4523CC7534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6527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8CB7AC63-9E4F-4755-9116-98129FB24EC7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Lige forbindelse 28">
            <a:extLst>
              <a:ext uri="{FF2B5EF4-FFF2-40B4-BE49-F238E27FC236}">
                <a16:creationId xmlns:a16="http://schemas.microsoft.com/office/drawing/2014/main" id="{0106DD9C-F233-4A17-B5C4-3B38B2416376}"/>
              </a:ext>
            </a:extLst>
          </p:cNvPr>
          <p:cNvCxnSpPr>
            <a:cxnSpLocks/>
          </p:cNvCxnSpPr>
          <p:nvPr userDrawn="1"/>
        </p:nvCxnSpPr>
        <p:spPr>
          <a:xfrm>
            <a:off x="1296806" y="-8238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4">
            <a:extLst>
              <a:ext uri="{FF2B5EF4-FFF2-40B4-BE49-F238E27FC236}">
                <a16:creationId xmlns:a16="http://schemas.microsoft.com/office/drawing/2014/main" id="{3AB0B382-8DA8-48DE-9CAE-39AE9BD6A57A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18">
            <a:hlinkClick r:id="rId7" action="ppaction://hlinksldjump"/>
            <a:extLst>
              <a:ext uri="{FF2B5EF4-FFF2-40B4-BE49-F238E27FC236}">
                <a16:creationId xmlns:a16="http://schemas.microsoft.com/office/drawing/2014/main" id="{356F925C-9B0C-4F94-A2CB-B75B9D21CDED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47" name="Lige forbindelse 35">
            <a:extLst>
              <a:ext uri="{FF2B5EF4-FFF2-40B4-BE49-F238E27FC236}">
                <a16:creationId xmlns:a16="http://schemas.microsoft.com/office/drawing/2014/main" id="{A93ACE54-F08A-44BD-8B2B-94A39DFC438B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Lige forbindelse 37">
            <a:extLst>
              <a:ext uri="{FF2B5EF4-FFF2-40B4-BE49-F238E27FC236}">
                <a16:creationId xmlns:a16="http://schemas.microsoft.com/office/drawing/2014/main" id="{2BBA8E0B-125D-43E3-82BB-337548C4B7AB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ktangel 32">
            <a:extLst>
              <a:ext uri="{FF2B5EF4-FFF2-40B4-BE49-F238E27FC236}">
                <a16:creationId xmlns:a16="http://schemas.microsoft.com/office/drawing/2014/main" id="{C9912D0E-53B3-4256-9F7F-69DFA31A23C3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3.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STRATEGIC FOUNDATION</a:t>
            </a:r>
          </a:p>
        </p:txBody>
      </p:sp>
    </p:spTree>
    <p:extLst>
      <p:ext uri="{BB962C8B-B14F-4D97-AF65-F5344CB8AC3E}">
        <p14:creationId xmlns:p14="http://schemas.microsoft.com/office/powerpoint/2010/main" val="2624900626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1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8" name="Rectangle 14">
            <a:extLst>
              <a:ext uri="{FF2B5EF4-FFF2-40B4-BE49-F238E27FC236}">
                <a16:creationId xmlns:a16="http://schemas.microsoft.com/office/drawing/2014/main" id="{F2C78CD4-DB76-45AD-BF1A-ECB23332653C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458A459-504B-438D-B8C7-B16B4752ADCD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Grafik 37" descr="Værktøjer med massiv udfyldning">
            <a:extLst>
              <a:ext uri="{FF2B5EF4-FFF2-40B4-BE49-F238E27FC236}">
                <a16:creationId xmlns:a16="http://schemas.microsoft.com/office/drawing/2014/main" id="{4F72B162-6CEB-42E7-A217-D2D77E8FBA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sp>
        <p:nvSpPr>
          <p:cNvPr id="42" name="Rectangle 14">
            <a:extLst>
              <a:ext uri="{FF2B5EF4-FFF2-40B4-BE49-F238E27FC236}">
                <a16:creationId xmlns:a16="http://schemas.microsoft.com/office/drawing/2014/main" id="{1A433057-15B9-455A-849D-437B4440125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14">
            <a:extLst>
              <a:ext uri="{FF2B5EF4-FFF2-40B4-BE49-F238E27FC236}">
                <a16:creationId xmlns:a16="http://schemas.microsoft.com/office/drawing/2014/main" id="{7B9401BB-9F42-4D0E-A7A8-D6939DB35BA6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ktangel 32">
            <a:extLst>
              <a:ext uri="{FF2B5EF4-FFF2-40B4-BE49-F238E27FC236}">
                <a16:creationId xmlns:a16="http://schemas.microsoft.com/office/drawing/2014/main" id="{DF5C4143-CA8D-4AF4-A32C-BED64B574D7A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52" name="TextBox 18">
            <a:hlinkClick r:id="rId6" action="ppaction://hlinksldjump"/>
            <a:extLst>
              <a:ext uri="{FF2B5EF4-FFF2-40B4-BE49-F238E27FC236}">
                <a16:creationId xmlns:a16="http://schemas.microsoft.com/office/drawing/2014/main" id="{F2FD2113-049E-49E4-B66F-38C6EE69CFE8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53" name="Lige forbindelse 35">
            <a:extLst>
              <a:ext uri="{FF2B5EF4-FFF2-40B4-BE49-F238E27FC236}">
                <a16:creationId xmlns:a16="http://schemas.microsoft.com/office/drawing/2014/main" id="{C5F5D7A5-3FF8-49F0-BFE7-716222C97837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Lige forbindelse 37">
            <a:extLst>
              <a:ext uri="{FF2B5EF4-FFF2-40B4-BE49-F238E27FC236}">
                <a16:creationId xmlns:a16="http://schemas.microsoft.com/office/drawing/2014/main" id="{78AA55FE-81BF-4FF3-9FC6-CBD52DBCA9C0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499856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3-whiteback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76" name="Rectangle 14">
            <a:extLst>
              <a:ext uri="{FF2B5EF4-FFF2-40B4-BE49-F238E27FC236}">
                <a16:creationId xmlns:a16="http://schemas.microsoft.com/office/drawing/2014/main" id="{5A3277BA-AFBF-4C0A-BB6A-B89E10AEA775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E718B47D-8BF7-4289-B20D-DF6F2297609A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" name="Grafik 37" descr="Værktøjer med massiv udfyldning">
            <a:extLst>
              <a:ext uri="{FF2B5EF4-FFF2-40B4-BE49-F238E27FC236}">
                <a16:creationId xmlns:a16="http://schemas.microsoft.com/office/drawing/2014/main" id="{22783F90-4781-46F4-B726-DD320BCC32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88942" y="92135"/>
            <a:ext cx="341929" cy="341929"/>
          </a:xfrm>
          <a:prstGeom prst="rect">
            <a:avLst/>
          </a:prstGeom>
        </p:spPr>
      </p:pic>
      <p:sp>
        <p:nvSpPr>
          <p:cNvPr id="90" name="Rectangle 14">
            <a:extLst>
              <a:ext uri="{FF2B5EF4-FFF2-40B4-BE49-F238E27FC236}">
                <a16:creationId xmlns:a16="http://schemas.microsoft.com/office/drawing/2014/main" id="{298E8BEE-481E-411C-9A90-60B327077CAC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14">
            <a:extLst>
              <a:ext uri="{FF2B5EF4-FFF2-40B4-BE49-F238E27FC236}">
                <a16:creationId xmlns:a16="http://schemas.microsoft.com/office/drawing/2014/main" id="{20D20876-D1AE-488A-A0E9-799867EC1A2D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" name="Grafik 23" descr="Værktøjer med massiv udfyldning">
            <a:extLst>
              <a:ext uri="{FF2B5EF4-FFF2-40B4-BE49-F238E27FC236}">
                <a16:creationId xmlns:a16="http://schemas.microsoft.com/office/drawing/2014/main" id="{DD866798-1F24-40F7-A124-B6ABC4FCC8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03432" y="78430"/>
            <a:ext cx="341929" cy="341929"/>
          </a:xfrm>
          <a:prstGeom prst="rect">
            <a:avLst/>
          </a:prstGeom>
        </p:spPr>
      </p:pic>
      <p:sp>
        <p:nvSpPr>
          <p:cNvPr id="33" name="TextBox 18">
            <a:hlinkClick r:id="rId5" action="ppaction://hlinksldjump"/>
            <a:extLst>
              <a:ext uri="{FF2B5EF4-FFF2-40B4-BE49-F238E27FC236}">
                <a16:creationId xmlns:a16="http://schemas.microsoft.com/office/drawing/2014/main" id="{40C7B87B-267D-4DCD-8E95-DFDF55727B03}"/>
              </a:ext>
            </a:extLst>
          </p:cNvPr>
          <p:cNvSpPr txBox="1"/>
          <p:nvPr userDrawn="1"/>
        </p:nvSpPr>
        <p:spPr>
          <a:xfrm>
            <a:off x="353841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4" name="Lige forbindelse 35">
            <a:extLst>
              <a:ext uri="{FF2B5EF4-FFF2-40B4-BE49-F238E27FC236}">
                <a16:creationId xmlns:a16="http://schemas.microsoft.com/office/drawing/2014/main" id="{D8D08F0E-9FFE-4412-A82E-639DF60B7AE6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Lige forbindelse 37">
            <a:extLst>
              <a:ext uri="{FF2B5EF4-FFF2-40B4-BE49-F238E27FC236}">
                <a16:creationId xmlns:a16="http://schemas.microsoft.com/office/drawing/2014/main" id="{35D40488-449E-4A1C-B3EC-A162EBCB00A4}"/>
              </a:ext>
            </a:extLst>
          </p:cNvPr>
          <p:cNvCxnSpPr>
            <a:cxnSpLocks/>
          </p:cNvCxnSpPr>
          <p:nvPr userDrawn="1"/>
        </p:nvCxnSpPr>
        <p:spPr>
          <a:xfrm>
            <a:off x="6111819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1ADFFA3D-5E2B-9E43-B26A-E30695EA8A8D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5" descr="Icon&#10;&#10;Description automatically generated">
            <a:extLst>
              <a:ext uri="{FF2B5EF4-FFF2-40B4-BE49-F238E27FC236}">
                <a16:creationId xmlns:a16="http://schemas.microsoft.com/office/drawing/2014/main" id="{9F7074CD-3E98-1847-8DFA-37B12BD95BA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6" name="Rektangel 32">
            <a:extLst>
              <a:ext uri="{FF2B5EF4-FFF2-40B4-BE49-F238E27FC236}">
                <a16:creationId xmlns:a16="http://schemas.microsoft.com/office/drawing/2014/main" id="{6F8FCB35-7096-4E55-924C-CE2DF257AE37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3.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STRATEGIC FOUNDATION</a:t>
            </a:r>
          </a:p>
        </p:txBody>
      </p:sp>
    </p:spTree>
    <p:extLst>
      <p:ext uri="{BB962C8B-B14F-4D97-AF65-F5344CB8AC3E}">
        <p14:creationId xmlns:p14="http://schemas.microsoft.com/office/powerpoint/2010/main" val="1281952008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whiteback-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6" name="AutoShape 2">
            <a:extLst>
              <a:ext uri="{FF2B5EF4-FFF2-40B4-BE49-F238E27FC236}">
                <a16:creationId xmlns:a16="http://schemas.microsoft.com/office/drawing/2014/main" id="{4A0B2B0A-B47B-4A61-8E88-C2C253A78EE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8414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220C0E88-0E6D-4337-9303-2C473CD5134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4452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83E9118E-B138-44C6-B5D8-91EB0E0065C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10489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6F4381FC-A6C7-4103-B3D1-543EAA9840F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6527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6330038D-5514-4932-93A4-CB07AB1853F1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C4DA2DFF-BDC0-4EA1-BF93-E43CAD4595CF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Grafik 37" descr="Værktøjer med massiv udfyldning">
            <a:extLst>
              <a:ext uri="{FF2B5EF4-FFF2-40B4-BE49-F238E27FC236}">
                <a16:creationId xmlns:a16="http://schemas.microsoft.com/office/drawing/2014/main" id="{7625DD9F-227E-406F-872D-5980436B63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61" name="AutoShape 2">
            <a:extLst>
              <a:ext uri="{FF2B5EF4-FFF2-40B4-BE49-F238E27FC236}">
                <a16:creationId xmlns:a16="http://schemas.microsoft.com/office/drawing/2014/main" id="{70736CF6-7B74-4BD7-8509-3364A34B9A6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8414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2" name="AutoShape 3">
            <a:extLst>
              <a:ext uri="{FF2B5EF4-FFF2-40B4-BE49-F238E27FC236}">
                <a16:creationId xmlns:a16="http://schemas.microsoft.com/office/drawing/2014/main" id="{B723DC9E-7933-4BB9-9B9E-A3CCCE2DD49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4452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3" name="AutoShape 4">
            <a:extLst>
              <a:ext uri="{FF2B5EF4-FFF2-40B4-BE49-F238E27FC236}">
                <a16:creationId xmlns:a16="http://schemas.microsoft.com/office/drawing/2014/main" id="{1655B491-58E3-40C7-81B8-74774E09711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10489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4" name="AutoShape 5">
            <a:extLst>
              <a:ext uri="{FF2B5EF4-FFF2-40B4-BE49-F238E27FC236}">
                <a16:creationId xmlns:a16="http://schemas.microsoft.com/office/drawing/2014/main" id="{77AAEEFB-E34D-4B59-9A20-37B752D71A4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6527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5" name="Rectangle 14">
            <a:extLst>
              <a:ext uri="{FF2B5EF4-FFF2-40B4-BE49-F238E27FC236}">
                <a16:creationId xmlns:a16="http://schemas.microsoft.com/office/drawing/2014/main" id="{49D80B89-DD99-408A-8791-56B7A086CF0E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14">
            <a:extLst>
              <a:ext uri="{FF2B5EF4-FFF2-40B4-BE49-F238E27FC236}">
                <a16:creationId xmlns:a16="http://schemas.microsoft.com/office/drawing/2014/main" id="{8300B8F2-065C-41BA-BE8D-040E2318EFE1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Grafik 26" descr="Knappenål med massiv udfyldning">
            <a:extLst>
              <a:ext uri="{FF2B5EF4-FFF2-40B4-BE49-F238E27FC236}">
                <a16:creationId xmlns:a16="http://schemas.microsoft.com/office/drawing/2014/main" id="{5A5F842B-54DC-4837-B793-19AFE6FF7D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552484" y="64816"/>
            <a:ext cx="385899" cy="385899"/>
          </a:xfrm>
          <a:prstGeom prst="rect">
            <a:avLst/>
          </a:prstGeom>
        </p:spPr>
      </p:pic>
      <p:sp>
        <p:nvSpPr>
          <p:cNvPr id="34" name="Rektangel 32">
            <a:extLst>
              <a:ext uri="{FF2B5EF4-FFF2-40B4-BE49-F238E27FC236}">
                <a16:creationId xmlns:a16="http://schemas.microsoft.com/office/drawing/2014/main" id="{9388519C-5D0D-472C-A82D-ADE59FCC6284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5" name="TextBox 18">
            <a:hlinkClick r:id="rId8" action="ppaction://hlinksldjump"/>
            <a:extLst>
              <a:ext uri="{FF2B5EF4-FFF2-40B4-BE49-F238E27FC236}">
                <a16:creationId xmlns:a16="http://schemas.microsoft.com/office/drawing/2014/main" id="{E192D25D-237C-423A-9D7E-B09B6CE79FBE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268E584D-0F98-464D-A4F2-FEAEA1070BB8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ge forbindelse 37">
            <a:extLst>
              <a:ext uri="{FF2B5EF4-FFF2-40B4-BE49-F238E27FC236}">
                <a16:creationId xmlns:a16="http://schemas.microsoft.com/office/drawing/2014/main" id="{B9D2E11F-5DD2-4F2C-AE13-0A5C70F93D21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949283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1-colour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24" name="Rectangle 14">
            <a:extLst>
              <a:ext uri="{FF2B5EF4-FFF2-40B4-BE49-F238E27FC236}">
                <a16:creationId xmlns:a16="http://schemas.microsoft.com/office/drawing/2014/main" id="{57CD5879-8209-4180-A045-A1176862A6EF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14">
            <a:extLst>
              <a:ext uri="{FF2B5EF4-FFF2-40B4-BE49-F238E27FC236}">
                <a16:creationId xmlns:a16="http://schemas.microsoft.com/office/drawing/2014/main" id="{DF4D444D-691B-45E1-ABF3-17B26ED53962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Grafik 37" descr="Værktøjer med massiv udfyldning">
            <a:extLst>
              <a:ext uri="{FF2B5EF4-FFF2-40B4-BE49-F238E27FC236}">
                <a16:creationId xmlns:a16="http://schemas.microsoft.com/office/drawing/2014/main" id="{B93C10BB-F8C6-4AE6-A786-6AE34D28EE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56" name="Rectangle 14">
            <a:extLst>
              <a:ext uri="{FF2B5EF4-FFF2-40B4-BE49-F238E27FC236}">
                <a16:creationId xmlns:a16="http://schemas.microsoft.com/office/drawing/2014/main" id="{B89489B5-4569-4080-8373-E268FA4FDE47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14">
            <a:extLst>
              <a:ext uri="{FF2B5EF4-FFF2-40B4-BE49-F238E27FC236}">
                <a16:creationId xmlns:a16="http://schemas.microsoft.com/office/drawing/2014/main" id="{523ADFBD-EDB3-413C-A60E-AF544004EAED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ktangel 32">
            <a:extLst>
              <a:ext uri="{FF2B5EF4-FFF2-40B4-BE49-F238E27FC236}">
                <a16:creationId xmlns:a16="http://schemas.microsoft.com/office/drawing/2014/main" id="{D20CDC94-D7AA-43A6-826E-3D64A7852859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26" name="TextBox 18">
            <a:hlinkClick r:id="rId7" action="ppaction://hlinksldjump"/>
            <a:extLst>
              <a:ext uri="{FF2B5EF4-FFF2-40B4-BE49-F238E27FC236}">
                <a16:creationId xmlns:a16="http://schemas.microsoft.com/office/drawing/2014/main" id="{9E8F28F8-E4F4-4F63-A821-6111213FE6B2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27" name="Lige forbindelse 35">
            <a:extLst>
              <a:ext uri="{FF2B5EF4-FFF2-40B4-BE49-F238E27FC236}">
                <a16:creationId xmlns:a16="http://schemas.microsoft.com/office/drawing/2014/main" id="{8BF2EC4A-08C4-4F5B-B650-3EA29F41F89B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37">
            <a:extLst>
              <a:ext uri="{FF2B5EF4-FFF2-40B4-BE49-F238E27FC236}">
                <a16:creationId xmlns:a16="http://schemas.microsoft.com/office/drawing/2014/main" id="{2F133855-8E8C-43E4-84DB-CBFBBE902B2E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362569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3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69" name="Rectangle 14">
            <a:extLst>
              <a:ext uri="{FF2B5EF4-FFF2-40B4-BE49-F238E27FC236}">
                <a16:creationId xmlns:a16="http://schemas.microsoft.com/office/drawing/2014/main" id="{9F1BAB4B-1B9F-4126-B3E4-F9D3367C18A6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14">
            <a:extLst>
              <a:ext uri="{FF2B5EF4-FFF2-40B4-BE49-F238E27FC236}">
                <a16:creationId xmlns:a16="http://schemas.microsoft.com/office/drawing/2014/main" id="{9AD3F948-6622-4A1C-AE22-F2D835566F6B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Grafik 37" descr="Værktøjer med massiv udfyldning">
            <a:extLst>
              <a:ext uri="{FF2B5EF4-FFF2-40B4-BE49-F238E27FC236}">
                <a16:creationId xmlns:a16="http://schemas.microsoft.com/office/drawing/2014/main" id="{2D4584D8-6DE3-4366-9E9E-52AA885FA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79" name="Rectangle 14">
            <a:extLst>
              <a:ext uri="{FF2B5EF4-FFF2-40B4-BE49-F238E27FC236}">
                <a16:creationId xmlns:a16="http://schemas.microsoft.com/office/drawing/2014/main" id="{05C3ADF2-7762-40DD-B6E7-31EC5B25A202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14">
            <a:extLst>
              <a:ext uri="{FF2B5EF4-FFF2-40B4-BE49-F238E27FC236}">
                <a16:creationId xmlns:a16="http://schemas.microsoft.com/office/drawing/2014/main" id="{0C6CB14D-54B2-4447-8839-BAE379892431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8">
            <a:hlinkClick r:id="rId6" action="ppaction://hlinksldjump"/>
            <a:extLst>
              <a:ext uri="{FF2B5EF4-FFF2-40B4-BE49-F238E27FC236}">
                <a16:creationId xmlns:a16="http://schemas.microsoft.com/office/drawing/2014/main" id="{0D08E4DE-3334-44FB-805C-F44BA36023F0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1" name="Lige forbindelse 35">
            <a:extLst>
              <a:ext uri="{FF2B5EF4-FFF2-40B4-BE49-F238E27FC236}">
                <a16:creationId xmlns:a16="http://schemas.microsoft.com/office/drawing/2014/main" id="{914C52AD-D4B1-462C-B5CC-934AF6047E11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7">
            <a:extLst>
              <a:ext uri="{FF2B5EF4-FFF2-40B4-BE49-F238E27FC236}">
                <a16:creationId xmlns:a16="http://schemas.microsoft.com/office/drawing/2014/main" id="{3C12F2B6-9B0D-48D2-909D-F037E953F642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 32">
            <a:extLst>
              <a:ext uri="{FF2B5EF4-FFF2-40B4-BE49-F238E27FC236}">
                <a16:creationId xmlns:a16="http://schemas.microsoft.com/office/drawing/2014/main" id="{DADD3399-B90F-41A0-94A3-CFCD8865F416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3.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STRATEGIC FOUNDATION</a:t>
            </a:r>
          </a:p>
        </p:txBody>
      </p:sp>
    </p:spTree>
    <p:extLst>
      <p:ext uri="{BB962C8B-B14F-4D97-AF65-F5344CB8AC3E}">
        <p14:creationId xmlns:p14="http://schemas.microsoft.com/office/powerpoint/2010/main" val="9926945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23305174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70" name="Rectangle 14">
            <a:extLst>
              <a:ext uri="{FF2B5EF4-FFF2-40B4-BE49-F238E27FC236}">
                <a16:creationId xmlns:a16="http://schemas.microsoft.com/office/drawing/2014/main" id="{2F48D126-DBEE-4441-93DA-89F3E807717D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14">
            <a:extLst>
              <a:ext uri="{FF2B5EF4-FFF2-40B4-BE49-F238E27FC236}">
                <a16:creationId xmlns:a16="http://schemas.microsoft.com/office/drawing/2014/main" id="{9105661C-F4DE-429E-8211-3BF5C36D6119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8" name="Grafik 37" descr="Værktøjer med massiv udfyldning">
            <a:extLst>
              <a:ext uri="{FF2B5EF4-FFF2-40B4-BE49-F238E27FC236}">
                <a16:creationId xmlns:a16="http://schemas.microsoft.com/office/drawing/2014/main" id="{DC1151AD-7F78-4408-A7D2-C1724CD4DA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80" name="Rectangle 14">
            <a:extLst>
              <a:ext uri="{FF2B5EF4-FFF2-40B4-BE49-F238E27FC236}">
                <a16:creationId xmlns:a16="http://schemas.microsoft.com/office/drawing/2014/main" id="{92FCB69D-BE8C-4DC2-AA14-EAA2A1368D0E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14">
            <a:extLst>
              <a:ext uri="{FF2B5EF4-FFF2-40B4-BE49-F238E27FC236}">
                <a16:creationId xmlns:a16="http://schemas.microsoft.com/office/drawing/2014/main" id="{C15A2B1D-54E1-454F-B1B3-26BA7E390202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9" name="Grafik 26" descr="Knappenål med massiv udfyldning">
            <a:extLst>
              <a:ext uri="{FF2B5EF4-FFF2-40B4-BE49-F238E27FC236}">
                <a16:creationId xmlns:a16="http://schemas.microsoft.com/office/drawing/2014/main" id="{65D3BF09-E8DF-4E6D-BD95-0B41C02E71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552484" y="64816"/>
            <a:ext cx="385899" cy="385899"/>
          </a:xfrm>
          <a:prstGeom prst="rect">
            <a:avLst/>
          </a:prstGeom>
        </p:spPr>
      </p:pic>
      <p:sp>
        <p:nvSpPr>
          <p:cNvPr id="30" name="TextBox 18">
            <a:hlinkClick r:id="rId8" action="ppaction://hlinksldjump"/>
            <a:extLst>
              <a:ext uri="{FF2B5EF4-FFF2-40B4-BE49-F238E27FC236}">
                <a16:creationId xmlns:a16="http://schemas.microsoft.com/office/drawing/2014/main" id="{DE68D665-4A5D-453C-ACC7-09DCE8CAF20C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1" name="Lige forbindelse 35">
            <a:extLst>
              <a:ext uri="{FF2B5EF4-FFF2-40B4-BE49-F238E27FC236}">
                <a16:creationId xmlns:a16="http://schemas.microsoft.com/office/drawing/2014/main" id="{1A0ED38F-2178-48B3-B2A5-419743BDA531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7">
            <a:extLst>
              <a:ext uri="{FF2B5EF4-FFF2-40B4-BE49-F238E27FC236}">
                <a16:creationId xmlns:a16="http://schemas.microsoft.com/office/drawing/2014/main" id="{65F9B9BE-2723-4D0B-B21A-10EDB5DCF7B7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32">
            <a:extLst>
              <a:ext uri="{FF2B5EF4-FFF2-40B4-BE49-F238E27FC236}">
                <a16:creationId xmlns:a16="http://schemas.microsoft.com/office/drawing/2014/main" id="{6AAD4F3B-2182-4A5F-A5D4-AE4ED9920956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3.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STRATEGIC FOUNDATION</a:t>
            </a:r>
          </a:p>
        </p:txBody>
      </p:sp>
    </p:spTree>
    <p:extLst>
      <p:ext uri="{BB962C8B-B14F-4D97-AF65-F5344CB8AC3E}">
        <p14:creationId xmlns:p14="http://schemas.microsoft.com/office/powerpoint/2010/main" val="1568811050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eader-M1-Day1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D8C31887-40EF-4DF8-959F-3E704E87B014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10F0F0B9-0092-465C-81EE-B6BF72C96B8D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Grafik 37" descr="Værktøjer med massiv udfyldning">
            <a:extLst>
              <a:ext uri="{FF2B5EF4-FFF2-40B4-BE49-F238E27FC236}">
                <a16:creationId xmlns:a16="http://schemas.microsoft.com/office/drawing/2014/main" id="{9F60B969-F848-4D51-B8EA-3A0FAAE9AF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0329"/>
            <a:ext cx="341929" cy="341929"/>
          </a:xfrm>
          <a:prstGeom prst="rect">
            <a:avLst/>
          </a:prstGeom>
        </p:spPr>
      </p:pic>
      <p:sp>
        <p:nvSpPr>
          <p:cNvPr id="40" name="Rectangle 14">
            <a:extLst>
              <a:ext uri="{FF2B5EF4-FFF2-40B4-BE49-F238E27FC236}">
                <a16:creationId xmlns:a16="http://schemas.microsoft.com/office/drawing/2014/main" id="{3F8E834F-D2D8-438E-9720-90FD097B768D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209EE13E-4775-4D20-A00A-C1EEF3A4AD17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Grafik 29" descr="Værktøjer med massiv udfyldning">
            <a:extLst>
              <a:ext uri="{FF2B5EF4-FFF2-40B4-BE49-F238E27FC236}">
                <a16:creationId xmlns:a16="http://schemas.microsoft.com/office/drawing/2014/main" id="{C97AA8C7-A65D-4597-BA67-C6FC4EBB4C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0312" y="94676"/>
            <a:ext cx="341929" cy="341929"/>
          </a:xfrm>
          <a:prstGeom prst="rect">
            <a:avLst/>
          </a:prstGeom>
        </p:spPr>
      </p:pic>
      <p:sp>
        <p:nvSpPr>
          <p:cNvPr id="49" name="TextBox 18">
            <a:hlinkClick r:id="rId6" action="ppaction://hlinksldjump"/>
            <a:extLst>
              <a:ext uri="{FF2B5EF4-FFF2-40B4-BE49-F238E27FC236}">
                <a16:creationId xmlns:a16="http://schemas.microsoft.com/office/drawing/2014/main" id="{E36B9C5B-611C-4D0B-82F9-428885AC3FCF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51" name="Lige forbindelse 35">
            <a:extLst>
              <a:ext uri="{FF2B5EF4-FFF2-40B4-BE49-F238E27FC236}">
                <a16:creationId xmlns:a16="http://schemas.microsoft.com/office/drawing/2014/main" id="{6ABB46DC-8C51-4631-9226-5C4821859F54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ge forbindelse 37">
            <a:extLst>
              <a:ext uri="{FF2B5EF4-FFF2-40B4-BE49-F238E27FC236}">
                <a16:creationId xmlns:a16="http://schemas.microsoft.com/office/drawing/2014/main" id="{E035D7CF-FDFA-4082-9976-6834F1F0D1D4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5" descr="Icon&#10;&#10;Description automatically generated">
            <a:extLst>
              <a:ext uri="{FF2B5EF4-FFF2-40B4-BE49-F238E27FC236}">
                <a16:creationId xmlns:a16="http://schemas.microsoft.com/office/drawing/2014/main" id="{D7CD0D45-30FE-DA4C-9DB3-573CEB2D17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3" y="5955057"/>
            <a:ext cx="628387" cy="628387"/>
          </a:xfrm>
          <a:prstGeom prst="rect">
            <a:avLst/>
          </a:prstGeom>
        </p:spPr>
      </p:pic>
      <p:sp>
        <p:nvSpPr>
          <p:cNvPr id="18" name="Rektangel 32">
            <a:extLst>
              <a:ext uri="{FF2B5EF4-FFF2-40B4-BE49-F238E27FC236}">
                <a16:creationId xmlns:a16="http://schemas.microsoft.com/office/drawing/2014/main" id="{82E0BE7B-5412-413C-A456-CC279F2257D3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3.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STRATEGIC FOUNDATION</a:t>
            </a:r>
          </a:p>
        </p:txBody>
      </p:sp>
    </p:spTree>
    <p:extLst>
      <p:ext uri="{BB962C8B-B14F-4D97-AF65-F5344CB8AC3E}">
        <p14:creationId xmlns:p14="http://schemas.microsoft.com/office/powerpoint/2010/main" val="1488875306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042AFB2-FA84-4989-93E8-2807E25DB2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A58F95EC-0BC1-CA48-B55B-2FAB86312728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E037E20C-0C1E-0E44-A250-8E02520A507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70" name="Rectangle 14">
            <a:extLst>
              <a:ext uri="{FF2B5EF4-FFF2-40B4-BE49-F238E27FC236}">
                <a16:creationId xmlns:a16="http://schemas.microsoft.com/office/drawing/2014/main" id="{E5DA1194-2694-41DD-B560-0A58017F814A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14">
            <a:extLst>
              <a:ext uri="{FF2B5EF4-FFF2-40B4-BE49-F238E27FC236}">
                <a16:creationId xmlns:a16="http://schemas.microsoft.com/office/drawing/2014/main" id="{7210662A-613B-452E-8A73-69AC0E99CFB7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8" name="Grafik 37" descr="Værktøjer med massiv udfyldning">
            <a:extLst>
              <a:ext uri="{FF2B5EF4-FFF2-40B4-BE49-F238E27FC236}">
                <a16:creationId xmlns:a16="http://schemas.microsoft.com/office/drawing/2014/main" id="{C9D950FA-0B63-4DB1-AA1A-80B8CB069D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0329"/>
            <a:ext cx="341929" cy="341929"/>
          </a:xfrm>
          <a:prstGeom prst="rect">
            <a:avLst/>
          </a:prstGeom>
        </p:spPr>
      </p:pic>
      <p:sp>
        <p:nvSpPr>
          <p:cNvPr id="80" name="Rectangle 14">
            <a:extLst>
              <a:ext uri="{FF2B5EF4-FFF2-40B4-BE49-F238E27FC236}">
                <a16:creationId xmlns:a16="http://schemas.microsoft.com/office/drawing/2014/main" id="{F8325BEE-EDE7-436C-8703-0B05152A7B7F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14">
            <a:extLst>
              <a:ext uri="{FF2B5EF4-FFF2-40B4-BE49-F238E27FC236}">
                <a16:creationId xmlns:a16="http://schemas.microsoft.com/office/drawing/2014/main" id="{516BC361-9F9B-4531-BE5E-47E7EE548BA1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8">
            <a:hlinkClick r:id="rId6" action="ppaction://hlinksldjump"/>
            <a:extLst>
              <a:ext uri="{FF2B5EF4-FFF2-40B4-BE49-F238E27FC236}">
                <a16:creationId xmlns:a16="http://schemas.microsoft.com/office/drawing/2014/main" id="{F509DBF0-565D-4021-B8FD-5264FB31D51F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1" name="Lige forbindelse 35">
            <a:extLst>
              <a:ext uri="{FF2B5EF4-FFF2-40B4-BE49-F238E27FC236}">
                <a16:creationId xmlns:a16="http://schemas.microsoft.com/office/drawing/2014/main" id="{C5793290-06FE-4375-969B-2B1DFDB16D99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7">
            <a:extLst>
              <a:ext uri="{FF2B5EF4-FFF2-40B4-BE49-F238E27FC236}">
                <a16:creationId xmlns:a16="http://schemas.microsoft.com/office/drawing/2014/main" id="{08F78539-C3BF-4959-9447-C8FE123954E7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5" descr="Icon&#10;&#10;Description automatically generated">
            <a:extLst>
              <a:ext uri="{FF2B5EF4-FFF2-40B4-BE49-F238E27FC236}">
                <a16:creationId xmlns:a16="http://schemas.microsoft.com/office/drawing/2014/main" id="{95AADC0F-BA34-C44A-AA47-83489699B1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118" y="5924955"/>
            <a:ext cx="628387" cy="628387"/>
          </a:xfrm>
          <a:prstGeom prst="rect">
            <a:avLst/>
          </a:prstGeom>
        </p:spPr>
      </p:pic>
      <p:sp>
        <p:nvSpPr>
          <p:cNvPr id="18" name="Rektangel 32">
            <a:extLst>
              <a:ext uri="{FF2B5EF4-FFF2-40B4-BE49-F238E27FC236}">
                <a16:creationId xmlns:a16="http://schemas.microsoft.com/office/drawing/2014/main" id="{DD1DE84F-330A-4596-ACD0-1D1B78EF036A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3.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STRATEGIC FOUNDATION</a:t>
            </a:r>
          </a:p>
        </p:txBody>
      </p:sp>
    </p:spTree>
    <p:extLst>
      <p:ext uri="{BB962C8B-B14F-4D97-AF65-F5344CB8AC3E}">
        <p14:creationId xmlns:p14="http://schemas.microsoft.com/office/powerpoint/2010/main" val="92352829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3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E354BA-8E23-430D-8C6E-11C6D14D016D}"/>
              </a:ext>
            </a:extLst>
          </p:cNvPr>
          <p:cNvSpPr/>
          <p:nvPr userDrawn="1"/>
        </p:nvSpPr>
        <p:spPr>
          <a:xfrm>
            <a:off x="532660" y="470517"/>
            <a:ext cx="10955045" cy="5734974"/>
          </a:xfrm>
          <a:prstGeom prst="rect">
            <a:avLst/>
          </a:prstGeom>
          <a:solidFill>
            <a:srgbClr val="D776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500"/>
              <a:t>Day  3 templates.2</a:t>
            </a:r>
            <a:endParaRPr lang="LID4096" sz="11500"/>
          </a:p>
        </p:txBody>
      </p:sp>
    </p:spTree>
    <p:extLst>
      <p:ext uri="{BB962C8B-B14F-4D97-AF65-F5344CB8AC3E}">
        <p14:creationId xmlns:p14="http://schemas.microsoft.com/office/powerpoint/2010/main" val="3663606862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3-TOOL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5" descr="Icon&#10;&#10;Description automatically generated">
            <a:extLst>
              <a:ext uri="{FF2B5EF4-FFF2-40B4-BE49-F238E27FC236}">
                <a16:creationId xmlns:a16="http://schemas.microsoft.com/office/drawing/2014/main" id="{633EA1C0-C9D8-C94E-B88F-2F7308142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5" name="Billede 11">
            <a:extLst>
              <a:ext uri="{FF2B5EF4-FFF2-40B4-BE49-F238E27FC236}">
                <a16:creationId xmlns:a16="http://schemas.microsoft.com/office/drawing/2014/main" id="{ED5D94F6-2948-9E46-820F-1CC067619B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0" name="Rectangle 14">
            <a:extLst>
              <a:ext uri="{FF2B5EF4-FFF2-40B4-BE49-F238E27FC236}">
                <a16:creationId xmlns:a16="http://schemas.microsoft.com/office/drawing/2014/main" id="{898BF77F-28F5-E84E-B271-1EE8C2E8E6C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0951519C-F1A5-3F43-9A5C-4CD94A7424F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Grafik 37" descr="Værktøjer med massiv udfyldning">
            <a:extLst>
              <a:ext uri="{FF2B5EF4-FFF2-40B4-BE49-F238E27FC236}">
                <a16:creationId xmlns:a16="http://schemas.microsoft.com/office/drawing/2014/main" id="{3AB4F544-7B63-BB49-8EF3-3A2271174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pic>
        <p:nvPicPr>
          <p:cNvPr id="18" name="Picture 15" descr="Icon&#10;&#10;Description automatically generated">
            <a:extLst>
              <a:ext uri="{FF2B5EF4-FFF2-40B4-BE49-F238E27FC236}">
                <a16:creationId xmlns:a16="http://schemas.microsoft.com/office/drawing/2014/main" id="{2109D29A-A08B-4CFC-B186-406E22D86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0C22AC1B-7D6D-43F0-B65F-4ACEF34B1C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40" name="Rectangle 14">
            <a:extLst>
              <a:ext uri="{FF2B5EF4-FFF2-40B4-BE49-F238E27FC236}">
                <a16:creationId xmlns:a16="http://schemas.microsoft.com/office/drawing/2014/main" id="{8CB7AC63-9E4F-4755-9116-98129FB24EC7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3AB0B382-8DA8-48DE-9CAE-39AE9BD6A57A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fik 36" descr="Værktøjer med massiv udfyldning">
            <a:extLst>
              <a:ext uri="{FF2B5EF4-FFF2-40B4-BE49-F238E27FC236}">
                <a16:creationId xmlns:a16="http://schemas.microsoft.com/office/drawing/2014/main" id="{3B5E7A0F-AFD4-4AF9-9248-54BD2B7556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sp>
        <p:nvSpPr>
          <p:cNvPr id="50" name="Rektangel 32">
            <a:extLst>
              <a:ext uri="{FF2B5EF4-FFF2-40B4-BE49-F238E27FC236}">
                <a16:creationId xmlns:a16="http://schemas.microsoft.com/office/drawing/2014/main" id="{A1EBD0AD-3D09-402D-9B0E-36111C13C660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52" name="Lige forbindelse 35">
            <a:extLst>
              <a:ext uri="{FF2B5EF4-FFF2-40B4-BE49-F238E27FC236}">
                <a16:creationId xmlns:a16="http://schemas.microsoft.com/office/drawing/2014/main" id="{D7B31F43-F5B7-45CC-9914-49CBA082EC63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179270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3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5" descr="Icon&#10;&#10;Description automatically generated">
            <a:extLst>
              <a:ext uri="{FF2B5EF4-FFF2-40B4-BE49-F238E27FC236}">
                <a16:creationId xmlns:a16="http://schemas.microsoft.com/office/drawing/2014/main" id="{633EA1C0-C9D8-C94E-B88F-2F7308142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5" name="Billede 11">
            <a:extLst>
              <a:ext uri="{FF2B5EF4-FFF2-40B4-BE49-F238E27FC236}">
                <a16:creationId xmlns:a16="http://schemas.microsoft.com/office/drawing/2014/main" id="{ED5D94F6-2948-9E46-820F-1CC067619B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6" name="AutoShape 2">
            <a:extLst>
              <a:ext uri="{FF2B5EF4-FFF2-40B4-BE49-F238E27FC236}">
                <a16:creationId xmlns:a16="http://schemas.microsoft.com/office/drawing/2014/main" id="{9957F8F7-2CEB-ED40-A8F1-9E033E4EFE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4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" name="AutoShape 3">
            <a:extLst>
              <a:ext uri="{FF2B5EF4-FFF2-40B4-BE49-F238E27FC236}">
                <a16:creationId xmlns:a16="http://schemas.microsoft.com/office/drawing/2014/main" id="{C81A7940-F387-104B-954E-F6241315BC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AutoShape 4">
            <a:extLst>
              <a:ext uri="{FF2B5EF4-FFF2-40B4-BE49-F238E27FC236}">
                <a16:creationId xmlns:a16="http://schemas.microsoft.com/office/drawing/2014/main" id="{B84E4F2B-0D6D-5540-84E2-682E732A06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489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AutoShape 5">
            <a:extLst>
              <a:ext uri="{FF2B5EF4-FFF2-40B4-BE49-F238E27FC236}">
                <a16:creationId xmlns:a16="http://schemas.microsoft.com/office/drawing/2014/main" id="{9AF760D8-41A6-9A44-93E3-5D69CEF0A8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527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898BF77F-28F5-E84E-B271-1EE8C2E8E6C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E7D24125-4682-B94C-8E71-BBF4BEE19D33}"/>
              </a:ext>
            </a:extLst>
          </p:cNvPr>
          <p:cNvCxnSpPr>
            <a:cxnSpLocks/>
          </p:cNvCxnSpPr>
          <p:nvPr/>
        </p:nvCxnSpPr>
        <p:spPr>
          <a:xfrm>
            <a:off x="1296806" y="-8238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4">
            <a:extLst>
              <a:ext uri="{FF2B5EF4-FFF2-40B4-BE49-F238E27FC236}">
                <a16:creationId xmlns:a16="http://schemas.microsoft.com/office/drawing/2014/main" id="{0951519C-F1A5-3F43-9A5C-4CD94A7424F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87D72087-4090-4C48-92B7-9C98A0CDC60C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40723F4F-E476-7848-9BD3-928CCCBFD152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ktangel 34">
            <a:extLst>
              <a:ext uri="{FF2B5EF4-FFF2-40B4-BE49-F238E27FC236}">
                <a16:creationId xmlns:a16="http://schemas.microsoft.com/office/drawing/2014/main" id="{EE6CA9AB-9852-FC49-90DA-73B22DC66CBF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6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C1C607D6-D9C6-4844-B8CD-18FA044F2C8A}"/>
              </a:ext>
            </a:extLst>
          </p:cNvPr>
          <p:cNvSpPr txBox="1"/>
          <p:nvPr/>
        </p:nvSpPr>
        <p:spPr>
          <a:xfrm>
            <a:off x="4681835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47AF49B2-D7B3-4E45-953F-F292C4552CAD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fik 37" descr="Værktøjer med massiv udfyldning">
            <a:extLst>
              <a:ext uri="{FF2B5EF4-FFF2-40B4-BE49-F238E27FC236}">
                <a16:creationId xmlns:a16="http://schemas.microsoft.com/office/drawing/2014/main" id="{3AB4F544-7B63-BB49-8EF3-3A2271174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1D1C4498-D285-0F49-9A9C-4FAC06EBE018}"/>
              </a:ext>
            </a:extLst>
          </p:cNvPr>
          <p:cNvCxnSpPr>
            <a:cxnSpLocks/>
          </p:cNvCxnSpPr>
          <p:nvPr/>
        </p:nvCxnSpPr>
        <p:spPr>
          <a:xfrm>
            <a:off x="7163547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5" descr="Icon&#10;&#10;Description automatically generated">
            <a:extLst>
              <a:ext uri="{FF2B5EF4-FFF2-40B4-BE49-F238E27FC236}">
                <a16:creationId xmlns:a16="http://schemas.microsoft.com/office/drawing/2014/main" id="{2109D29A-A08B-4CFC-B186-406E22D86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0C22AC1B-7D6D-43F0-B65F-4ACEF34B1C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0" name="AutoShape 2">
            <a:extLst>
              <a:ext uri="{FF2B5EF4-FFF2-40B4-BE49-F238E27FC236}">
                <a16:creationId xmlns:a16="http://schemas.microsoft.com/office/drawing/2014/main" id="{26DF2FB7-6E34-49BF-AEE0-1D0CB2F09F3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8414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88393FE8-C393-4B59-9377-E9AAC992951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4452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B51EA5E9-7618-4508-B97D-F67BF885963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10489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3" name="AutoShape 5">
            <a:extLst>
              <a:ext uri="{FF2B5EF4-FFF2-40B4-BE49-F238E27FC236}">
                <a16:creationId xmlns:a16="http://schemas.microsoft.com/office/drawing/2014/main" id="{57982A6A-6F31-4739-B902-A4523CC7534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6527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8CB7AC63-9E4F-4755-9116-98129FB24EC7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Lige forbindelse 28">
            <a:extLst>
              <a:ext uri="{FF2B5EF4-FFF2-40B4-BE49-F238E27FC236}">
                <a16:creationId xmlns:a16="http://schemas.microsoft.com/office/drawing/2014/main" id="{0106DD9C-F233-4A17-B5C4-3B38B2416376}"/>
              </a:ext>
            </a:extLst>
          </p:cNvPr>
          <p:cNvCxnSpPr>
            <a:cxnSpLocks/>
          </p:cNvCxnSpPr>
          <p:nvPr userDrawn="1"/>
        </p:nvCxnSpPr>
        <p:spPr>
          <a:xfrm>
            <a:off x="1296806" y="-8238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4">
            <a:extLst>
              <a:ext uri="{FF2B5EF4-FFF2-40B4-BE49-F238E27FC236}">
                <a16:creationId xmlns:a16="http://schemas.microsoft.com/office/drawing/2014/main" id="{3AB0B382-8DA8-48DE-9CAE-39AE9BD6A57A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Lige forbindelse 35">
            <a:extLst>
              <a:ext uri="{FF2B5EF4-FFF2-40B4-BE49-F238E27FC236}">
                <a16:creationId xmlns:a16="http://schemas.microsoft.com/office/drawing/2014/main" id="{A93ACE54-F08A-44BD-8B2B-94A39DFC438B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ktangel 32">
            <a:extLst>
              <a:ext uri="{FF2B5EF4-FFF2-40B4-BE49-F238E27FC236}">
                <a16:creationId xmlns:a16="http://schemas.microsoft.com/office/drawing/2014/main" id="{348B0CFA-5465-41EE-ABAD-03B60BAD5BFA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034647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8" name="Rectangle 14">
            <a:extLst>
              <a:ext uri="{FF2B5EF4-FFF2-40B4-BE49-F238E27FC236}">
                <a16:creationId xmlns:a16="http://schemas.microsoft.com/office/drawing/2014/main" id="{F2C78CD4-DB76-45AD-BF1A-ECB23332653C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458A459-504B-438D-B8C7-B16B4752ADCD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Grafik 37" descr="Værktøjer med massiv udfyldning">
            <a:extLst>
              <a:ext uri="{FF2B5EF4-FFF2-40B4-BE49-F238E27FC236}">
                <a16:creationId xmlns:a16="http://schemas.microsoft.com/office/drawing/2014/main" id="{4F72B162-6CEB-42E7-A217-D2D77E8FBA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sp>
        <p:nvSpPr>
          <p:cNvPr id="42" name="Rectangle 14">
            <a:extLst>
              <a:ext uri="{FF2B5EF4-FFF2-40B4-BE49-F238E27FC236}">
                <a16:creationId xmlns:a16="http://schemas.microsoft.com/office/drawing/2014/main" id="{1A433057-15B9-455A-849D-437B4440125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14">
            <a:extLst>
              <a:ext uri="{FF2B5EF4-FFF2-40B4-BE49-F238E27FC236}">
                <a16:creationId xmlns:a16="http://schemas.microsoft.com/office/drawing/2014/main" id="{7B9401BB-9F42-4D0E-A7A8-D6939DB35BA6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3" name="Lige forbindelse 35">
            <a:extLst>
              <a:ext uri="{FF2B5EF4-FFF2-40B4-BE49-F238E27FC236}">
                <a16:creationId xmlns:a16="http://schemas.microsoft.com/office/drawing/2014/main" id="{C5F5D7A5-3FF8-49F0-BFE7-716222C97837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32">
            <a:extLst>
              <a:ext uri="{FF2B5EF4-FFF2-40B4-BE49-F238E27FC236}">
                <a16:creationId xmlns:a16="http://schemas.microsoft.com/office/drawing/2014/main" id="{7899D8B3-53BF-4C32-9369-8B97F621C723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644678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76" name="Rectangle 14">
            <a:extLst>
              <a:ext uri="{FF2B5EF4-FFF2-40B4-BE49-F238E27FC236}">
                <a16:creationId xmlns:a16="http://schemas.microsoft.com/office/drawing/2014/main" id="{5A3277BA-AFBF-4C0A-BB6A-B89E10AEA775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E718B47D-8BF7-4289-B20D-DF6F2297609A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" name="Grafik 37" descr="Værktøjer med massiv udfyldning">
            <a:extLst>
              <a:ext uri="{FF2B5EF4-FFF2-40B4-BE49-F238E27FC236}">
                <a16:creationId xmlns:a16="http://schemas.microsoft.com/office/drawing/2014/main" id="{22783F90-4781-46F4-B726-DD320BCC32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35"/>
            <a:ext cx="341929" cy="341929"/>
          </a:xfrm>
          <a:prstGeom prst="rect">
            <a:avLst/>
          </a:prstGeom>
        </p:spPr>
      </p:pic>
      <p:sp>
        <p:nvSpPr>
          <p:cNvPr id="90" name="Rectangle 14">
            <a:extLst>
              <a:ext uri="{FF2B5EF4-FFF2-40B4-BE49-F238E27FC236}">
                <a16:creationId xmlns:a16="http://schemas.microsoft.com/office/drawing/2014/main" id="{298E8BEE-481E-411C-9A90-60B327077CAC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14">
            <a:extLst>
              <a:ext uri="{FF2B5EF4-FFF2-40B4-BE49-F238E27FC236}">
                <a16:creationId xmlns:a16="http://schemas.microsoft.com/office/drawing/2014/main" id="{20D20876-D1AE-488A-A0E9-799867EC1A2D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" name="Grafik 23" descr="Værktøjer med massiv udfyldning">
            <a:extLst>
              <a:ext uri="{FF2B5EF4-FFF2-40B4-BE49-F238E27FC236}">
                <a16:creationId xmlns:a16="http://schemas.microsoft.com/office/drawing/2014/main" id="{DD866798-1F24-40F7-A124-B6ABC4FCC8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03432" y="78430"/>
            <a:ext cx="341929" cy="341929"/>
          </a:xfrm>
          <a:prstGeom prst="rect">
            <a:avLst/>
          </a:prstGeom>
        </p:spPr>
      </p:pic>
      <p:cxnSp>
        <p:nvCxnSpPr>
          <p:cNvPr id="34" name="Lige forbindelse 35">
            <a:extLst>
              <a:ext uri="{FF2B5EF4-FFF2-40B4-BE49-F238E27FC236}">
                <a16:creationId xmlns:a16="http://schemas.microsoft.com/office/drawing/2014/main" id="{D8D08F0E-9FFE-4412-A82E-639DF60B7AE6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32">
            <a:extLst>
              <a:ext uri="{FF2B5EF4-FFF2-40B4-BE49-F238E27FC236}">
                <a16:creationId xmlns:a16="http://schemas.microsoft.com/office/drawing/2014/main" id="{45712BB2-E486-4D2D-A9F6-7154CC2FB524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074669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eader-M1-Day1-whiteback-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6" name="AutoShape 2">
            <a:extLst>
              <a:ext uri="{FF2B5EF4-FFF2-40B4-BE49-F238E27FC236}">
                <a16:creationId xmlns:a16="http://schemas.microsoft.com/office/drawing/2014/main" id="{4A0B2B0A-B47B-4A61-8E88-C2C253A78EE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8414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220C0E88-0E6D-4337-9303-2C473CD5134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4452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83E9118E-B138-44C6-B5D8-91EB0E0065C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10489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6F4381FC-A6C7-4103-B3D1-543EAA9840F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6527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6330038D-5514-4932-93A4-CB07AB1853F1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C4DA2DFF-BDC0-4EA1-BF93-E43CAD4595CF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Grafik 37" descr="Værktøjer med massiv udfyldning">
            <a:extLst>
              <a:ext uri="{FF2B5EF4-FFF2-40B4-BE49-F238E27FC236}">
                <a16:creationId xmlns:a16="http://schemas.microsoft.com/office/drawing/2014/main" id="{7625DD9F-227E-406F-872D-5980436B63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61" name="AutoShape 2">
            <a:extLst>
              <a:ext uri="{FF2B5EF4-FFF2-40B4-BE49-F238E27FC236}">
                <a16:creationId xmlns:a16="http://schemas.microsoft.com/office/drawing/2014/main" id="{70736CF6-7B74-4BD7-8509-3364A34B9A6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8414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2" name="AutoShape 3">
            <a:extLst>
              <a:ext uri="{FF2B5EF4-FFF2-40B4-BE49-F238E27FC236}">
                <a16:creationId xmlns:a16="http://schemas.microsoft.com/office/drawing/2014/main" id="{B723DC9E-7933-4BB9-9B9E-A3CCCE2DD49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4452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3" name="AutoShape 4">
            <a:extLst>
              <a:ext uri="{FF2B5EF4-FFF2-40B4-BE49-F238E27FC236}">
                <a16:creationId xmlns:a16="http://schemas.microsoft.com/office/drawing/2014/main" id="{1655B491-58E3-40C7-81B8-74774E09711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10489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4" name="AutoShape 5">
            <a:extLst>
              <a:ext uri="{FF2B5EF4-FFF2-40B4-BE49-F238E27FC236}">
                <a16:creationId xmlns:a16="http://schemas.microsoft.com/office/drawing/2014/main" id="{77AAEEFB-E34D-4B59-9A20-37B752D71A4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6527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5" name="Rectangle 14">
            <a:extLst>
              <a:ext uri="{FF2B5EF4-FFF2-40B4-BE49-F238E27FC236}">
                <a16:creationId xmlns:a16="http://schemas.microsoft.com/office/drawing/2014/main" id="{49D80B89-DD99-408A-8791-56B7A086CF0E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14">
            <a:extLst>
              <a:ext uri="{FF2B5EF4-FFF2-40B4-BE49-F238E27FC236}">
                <a16:creationId xmlns:a16="http://schemas.microsoft.com/office/drawing/2014/main" id="{8300B8F2-065C-41BA-BE8D-040E2318EFE1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Grafik 26" descr="Knappenål med massiv udfyldning">
            <a:extLst>
              <a:ext uri="{FF2B5EF4-FFF2-40B4-BE49-F238E27FC236}">
                <a16:creationId xmlns:a16="http://schemas.microsoft.com/office/drawing/2014/main" id="{5A5F842B-54DC-4837-B793-19AFE6FF7D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552484" y="64816"/>
            <a:ext cx="385899" cy="385899"/>
          </a:xfrm>
          <a:prstGeom prst="rect">
            <a:avLst/>
          </a:prstGeom>
        </p:spPr>
      </p:pic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268E584D-0F98-464D-A4F2-FEAEA1070BB8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32">
            <a:extLst>
              <a:ext uri="{FF2B5EF4-FFF2-40B4-BE49-F238E27FC236}">
                <a16:creationId xmlns:a16="http://schemas.microsoft.com/office/drawing/2014/main" id="{5C3FA9A3-7420-42FD-9783-487A5FF632EE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578794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colour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24" name="Rectangle 14">
            <a:extLst>
              <a:ext uri="{FF2B5EF4-FFF2-40B4-BE49-F238E27FC236}">
                <a16:creationId xmlns:a16="http://schemas.microsoft.com/office/drawing/2014/main" id="{57CD5879-8209-4180-A045-A1176862A6EF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14">
            <a:extLst>
              <a:ext uri="{FF2B5EF4-FFF2-40B4-BE49-F238E27FC236}">
                <a16:creationId xmlns:a16="http://schemas.microsoft.com/office/drawing/2014/main" id="{DF4D444D-691B-45E1-ABF3-17B26ED53962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Grafik 37" descr="Værktøjer med massiv udfyldning">
            <a:extLst>
              <a:ext uri="{FF2B5EF4-FFF2-40B4-BE49-F238E27FC236}">
                <a16:creationId xmlns:a16="http://schemas.microsoft.com/office/drawing/2014/main" id="{B93C10BB-F8C6-4AE6-A786-6AE34D28EE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56" name="Rectangle 14">
            <a:extLst>
              <a:ext uri="{FF2B5EF4-FFF2-40B4-BE49-F238E27FC236}">
                <a16:creationId xmlns:a16="http://schemas.microsoft.com/office/drawing/2014/main" id="{B89489B5-4569-4080-8373-E268FA4FDE47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14">
            <a:extLst>
              <a:ext uri="{FF2B5EF4-FFF2-40B4-BE49-F238E27FC236}">
                <a16:creationId xmlns:a16="http://schemas.microsoft.com/office/drawing/2014/main" id="{523ADFBD-EDB3-413C-A60E-AF544004EAED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Lige forbindelse 35">
            <a:extLst>
              <a:ext uri="{FF2B5EF4-FFF2-40B4-BE49-F238E27FC236}">
                <a16:creationId xmlns:a16="http://schemas.microsoft.com/office/drawing/2014/main" id="{8BF2EC4A-08C4-4F5B-B650-3EA29F41F89B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32">
            <a:extLst>
              <a:ext uri="{FF2B5EF4-FFF2-40B4-BE49-F238E27FC236}">
                <a16:creationId xmlns:a16="http://schemas.microsoft.com/office/drawing/2014/main" id="{226BE2DB-C01D-4D42-9CAE-1D9F6D6B4FAC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6362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13918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69" name="Rectangle 14">
            <a:extLst>
              <a:ext uri="{FF2B5EF4-FFF2-40B4-BE49-F238E27FC236}">
                <a16:creationId xmlns:a16="http://schemas.microsoft.com/office/drawing/2014/main" id="{9F1BAB4B-1B9F-4126-B3E4-F9D3367C18A6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14">
            <a:extLst>
              <a:ext uri="{FF2B5EF4-FFF2-40B4-BE49-F238E27FC236}">
                <a16:creationId xmlns:a16="http://schemas.microsoft.com/office/drawing/2014/main" id="{9AD3F948-6622-4A1C-AE22-F2D835566F6B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Grafik 37" descr="Værktøjer med massiv udfyldning">
            <a:extLst>
              <a:ext uri="{FF2B5EF4-FFF2-40B4-BE49-F238E27FC236}">
                <a16:creationId xmlns:a16="http://schemas.microsoft.com/office/drawing/2014/main" id="{2D4584D8-6DE3-4366-9E9E-52AA885FA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79" name="Rectangle 14">
            <a:extLst>
              <a:ext uri="{FF2B5EF4-FFF2-40B4-BE49-F238E27FC236}">
                <a16:creationId xmlns:a16="http://schemas.microsoft.com/office/drawing/2014/main" id="{05C3ADF2-7762-40DD-B6E7-31EC5B25A202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14">
            <a:extLst>
              <a:ext uri="{FF2B5EF4-FFF2-40B4-BE49-F238E27FC236}">
                <a16:creationId xmlns:a16="http://schemas.microsoft.com/office/drawing/2014/main" id="{0C6CB14D-54B2-4447-8839-BAE379892431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Lige forbindelse 35">
            <a:extLst>
              <a:ext uri="{FF2B5EF4-FFF2-40B4-BE49-F238E27FC236}">
                <a16:creationId xmlns:a16="http://schemas.microsoft.com/office/drawing/2014/main" id="{914C52AD-D4B1-462C-B5CC-934AF6047E11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32">
            <a:extLst>
              <a:ext uri="{FF2B5EF4-FFF2-40B4-BE49-F238E27FC236}">
                <a16:creationId xmlns:a16="http://schemas.microsoft.com/office/drawing/2014/main" id="{F5DE167F-CA6E-471E-8D3B-CED033E9646B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852123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eader-M1-Day1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70" name="Rectangle 14">
            <a:extLst>
              <a:ext uri="{FF2B5EF4-FFF2-40B4-BE49-F238E27FC236}">
                <a16:creationId xmlns:a16="http://schemas.microsoft.com/office/drawing/2014/main" id="{2F48D126-DBEE-4441-93DA-89F3E807717D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14">
            <a:extLst>
              <a:ext uri="{FF2B5EF4-FFF2-40B4-BE49-F238E27FC236}">
                <a16:creationId xmlns:a16="http://schemas.microsoft.com/office/drawing/2014/main" id="{9105661C-F4DE-429E-8211-3BF5C36D6119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8" name="Grafik 37" descr="Værktøjer med massiv udfyldning">
            <a:extLst>
              <a:ext uri="{FF2B5EF4-FFF2-40B4-BE49-F238E27FC236}">
                <a16:creationId xmlns:a16="http://schemas.microsoft.com/office/drawing/2014/main" id="{DC1151AD-7F78-4408-A7D2-C1724CD4DA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80" name="Rectangle 14">
            <a:extLst>
              <a:ext uri="{FF2B5EF4-FFF2-40B4-BE49-F238E27FC236}">
                <a16:creationId xmlns:a16="http://schemas.microsoft.com/office/drawing/2014/main" id="{92FCB69D-BE8C-4DC2-AA14-EAA2A1368D0E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14">
            <a:extLst>
              <a:ext uri="{FF2B5EF4-FFF2-40B4-BE49-F238E27FC236}">
                <a16:creationId xmlns:a16="http://schemas.microsoft.com/office/drawing/2014/main" id="{C15A2B1D-54E1-454F-B1B3-26BA7E390202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9" name="Grafik 26" descr="Knappenål med massiv udfyldning">
            <a:extLst>
              <a:ext uri="{FF2B5EF4-FFF2-40B4-BE49-F238E27FC236}">
                <a16:creationId xmlns:a16="http://schemas.microsoft.com/office/drawing/2014/main" id="{65D3BF09-E8DF-4E6D-BD95-0B41C02E71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552484" y="64816"/>
            <a:ext cx="385899" cy="385899"/>
          </a:xfrm>
          <a:prstGeom prst="rect">
            <a:avLst/>
          </a:prstGeom>
        </p:spPr>
      </p:pic>
      <p:cxnSp>
        <p:nvCxnSpPr>
          <p:cNvPr id="31" name="Lige forbindelse 35">
            <a:extLst>
              <a:ext uri="{FF2B5EF4-FFF2-40B4-BE49-F238E27FC236}">
                <a16:creationId xmlns:a16="http://schemas.microsoft.com/office/drawing/2014/main" id="{1A0ED38F-2178-48B3-B2A5-419743BDA531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32">
            <a:extLst>
              <a:ext uri="{FF2B5EF4-FFF2-40B4-BE49-F238E27FC236}">
                <a16:creationId xmlns:a16="http://schemas.microsoft.com/office/drawing/2014/main" id="{ED4C983D-406F-4DFE-A961-24AEB121A75F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752815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eader-M1-Day1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D8C31887-40EF-4DF8-959F-3E704E87B014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10F0F0B9-0092-465C-81EE-B6BF72C96B8D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Grafik 37" descr="Værktøjer med massiv udfyldning">
            <a:extLst>
              <a:ext uri="{FF2B5EF4-FFF2-40B4-BE49-F238E27FC236}">
                <a16:creationId xmlns:a16="http://schemas.microsoft.com/office/drawing/2014/main" id="{9F60B969-F848-4D51-B8EA-3A0FAAE9AF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0329"/>
            <a:ext cx="341929" cy="341929"/>
          </a:xfrm>
          <a:prstGeom prst="rect">
            <a:avLst/>
          </a:prstGeom>
        </p:spPr>
      </p:pic>
      <p:sp>
        <p:nvSpPr>
          <p:cNvPr id="40" name="Rectangle 14">
            <a:extLst>
              <a:ext uri="{FF2B5EF4-FFF2-40B4-BE49-F238E27FC236}">
                <a16:creationId xmlns:a16="http://schemas.microsoft.com/office/drawing/2014/main" id="{3F8E834F-D2D8-438E-9720-90FD097B768D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209EE13E-4775-4D20-A00A-C1EEF3A4AD17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Grafik 29" descr="Værktøjer med massiv udfyldning">
            <a:extLst>
              <a:ext uri="{FF2B5EF4-FFF2-40B4-BE49-F238E27FC236}">
                <a16:creationId xmlns:a16="http://schemas.microsoft.com/office/drawing/2014/main" id="{C97AA8C7-A65D-4597-BA67-C6FC4EBB4C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0312" y="94676"/>
            <a:ext cx="341929" cy="341929"/>
          </a:xfrm>
          <a:prstGeom prst="rect">
            <a:avLst/>
          </a:prstGeom>
        </p:spPr>
      </p:pic>
      <p:cxnSp>
        <p:nvCxnSpPr>
          <p:cNvPr id="51" name="Lige forbindelse 35">
            <a:extLst>
              <a:ext uri="{FF2B5EF4-FFF2-40B4-BE49-F238E27FC236}">
                <a16:creationId xmlns:a16="http://schemas.microsoft.com/office/drawing/2014/main" id="{6ABB46DC-8C51-4631-9226-5C4821859F54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32">
            <a:extLst>
              <a:ext uri="{FF2B5EF4-FFF2-40B4-BE49-F238E27FC236}">
                <a16:creationId xmlns:a16="http://schemas.microsoft.com/office/drawing/2014/main" id="{01277C6E-C639-4BC3-B164-15321B9545A4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918747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042AFB2-FA84-4989-93E8-2807E25DB2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A58F95EC-0BC1-CA48-B55B-2FAB86312728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E037E20C-0C1E-0E44-A250-8E02520A507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4" descr="Icon&#10;&#10;Description automatically generated">
            <a:extLst>
              <a:ext uri="{FF2B5EF4-FFF2-40B4-BE49-F238E27FC236}">
                <a16:creationId xmlns:a16="http://schemas.microsoft.com/office/drawing/2014/main" id="{C0C02623-A3E4-3440-BC7F-C211FD0151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70" name="Rectangle 14">
            <a:extLst>
              <a:ext uri="{FF2B5EF4-FFF2-40B4-BE49-F238E27FC236}">
                <a16:creationId xmlns:a16="http://schemas.microsoft.com/office/drawing/2014/main" id="{E5DA1194-2694-41DD-B560-0A58017F814A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14">
            <a:extLst>
              <a:ext uri="{FF2B5EF4-FFF2-40B4-BE49-F238E27FC236}">
                <a16:creationId xmlns:a16="http://schemas.microsoft.com/office/drawing/2014/main" id="{7210662A-613B-452E-8A73-69AC0E99CFB7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8" name="Grafik 37" descr="Værktøjer med massiv udfyldning">
            <a:extLst>
              <a:ext uri="{FF2B5EF4-FFF2-40B4-BE49-F238E27FC236}">
                <a16:creationId xmlns:a16="http://schemas.microsoft.com/office/drawing/2014/main" id="{C9D950FA-0B63-4DB1-AA1A-80B8CB069D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0329"/>
            <a:ext cx="341929" cy="341929"/>
          </a:xfrm>
          <a:prstGeom prst="rect">
            <a:avLst/>
          </a:prstGeom>
        </p:spPr>
      </p:pic>
      <p:sp>
        <p:nvSpPr>
          <p:cNvPr id="80" name="Rectangle 14">
            <a:extLst>
              <a:ext uri="{FF2B5EF4-FFF2-40B4-BE49-F238E27FC236}">
                <a16:creationId xmlns:a16="http://schemas.microsoft.com/office/drawing/2014/main" id="{F8325BEE-EDE7-436C-8703-0B05152A7B7F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14">
            <a:extLst>
              <a:ext uri="{FF2B5EF4-FFF2-40B4-BE49-F238E27FC236}">
                <a16:creationId xmlns:a16="http://schemas.microsoft.com/office/drawing/2014/main" id="{516BC361-9F9B-4531-BE5E-47E7EE548BA1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Lige forbindelse 35">
            <a:extLst>
              <a:ext uri="{FF2B5EF4-FFF2-40B4-BE49-F238E27FC236}">
                <a16:creationId xmlns:a16="http://schemas.microsoft.com/office/drawing/2014/main" id="{C5793290-06FE-4375-969B-2B1DFDB16D99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32">
            <a:extLst>
              <a:ext uri="{FF2B5EF4-FFF2-40B4-BE49-F238E27FC236}">
                <a16:creationId xmlns:a16="http://schemas.microsoft.com/office/drawing/2014/main" id="{C52EB646-69BE-4D8E-937E-04E91F25B8B5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329563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9190838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284933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2943659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2379966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01980641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7231044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809521367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403808080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67144129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4D8277F-001B-3748-9FCF-1105ED7E0B7B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Billede 4">
            <a:extLst>
              <a:ext uri="{FF2B5EF4-FFF2-40B4-BE49-F238E27FC236}">
                <a16:creationId xmlns:a16="http://schemas.microsoft.com/office/drawing/2014/main" id="{62D134FA-26A1-8641-8DFA-09818D5D42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85C4054C-F521-524B-AE83-A569A8732571}"/>
              </a:ext>
            </a:extLst>
          </p:cNvPr>
          <p:cNvSpPr/>
          <p:nvPr/>
        </p:nvSpPr>
        <p:spPr>
          <a:xfrm>
            <a:off x="357136" y="325828"/>
            <a:ext cx="3905446" cy="6207893"/>
          </a:xfrm>
          <a:prstGeom prst="rect">
            <a:avLst/>
          </a:prstGeom>
          <a:solidFill>
            <a:srgbClr val="D776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D282621-812A-6B44-8525-FF14DB9FF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285" t="28774" r="58175" b="41828"/>
          <a:stretch/>
        </p:blipFill>
        <p:spPr>
          <a:xfrm>
            <a:off x="383263" y="5898088"/>
            <a:ext cx="716895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06802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4D8277F-001B-3748-9FCF-1105ED7E0B7B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Billede 4">
            <a:extLst>
              <a:ext uri="{FF2B5EF4-FFF2-40B4-BE49-F238E27FC236}">
                <a16:creationId xmlns:a16="http://schemas.microsoft.com/office/drawing/2014/main" id="{62D134FA-26A1-8641-8DFA-09818D5D42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85C4054C-F521-524B-AE83-A569A8732571}"/>
              </a:ext>
            </a:extLst>
          </p:cNvPr>
          <p:cNvSpPr/>
          <p:nvPr/>
        </p:nvSpPr>
        <p:spPr>
          <a:xfrm>
            <a:off x="357136" y="325828"/>
            <a:ext cx="3905446" cy="6207893"/>
          </a:xfrm>
          <a:prstGeom prst="rect">
            <a:avLst/>
          </a:prstGeom>
          <a:solidFill>
            <a:srgbClr val="374D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D282621-812A-6B44-8525-FF14DB9FF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285" t="28774" r="58175" b="41828"/>
          <a:stretch/>
        </p:blipFill>
        <p:spPr>
          <a:xfrm>
            <a:off x="383263" y="5898088"/>
            <a:ext cx="716895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27491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bg>
      <p:bgPr>
        <a:solidFill>
          <a:srgbClr val="575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5">
            <a:extLst>
              <a:ext uri="{FF2B5EF4-FFF2-40B4-BE49-F238E27FC236}">
                <a16:creationId xmlns:a16="http://schemas.microsoft.com/office/drawing/2014/main" id="{4AE58D2B-F349-402D-B37B-F511D333FC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5" name="Billede 36">
            <a:extLst>
              <a:ext uri="{FF2B5EF4-FFF2-40B4-BE49-F238E27FC236}">
                <a16:creationId xmlns:a16="http://schemas.microsoft.com/office/drawing/2014/main" id="{3598C2B8-748E-427F-A335-657C94DA217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6" name="Billede 35">
            <a:extLst>
              <a:ext uri="{FF2B5EF4-FFF2-40B4-BE49-F238E27FC236}">
                <a16:creationId xmlns:a16="http://schemas.microsoft.com/office/drawing/2014/main" id="{C2083D33-C6BC-834A-AFAC-C439EB4F4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7" name="Billede 36">
            <a:extLst>
              <a:ext uri="{FF2B5EF4-FFF2-40B4-BE49-F238E27FC236}">
                <a16:creationId xmlns:a16="http://schemas.microsoft.com/office/drawing/2014/main" id="{926DF5A3-73A1-C24D-8084-81D39679748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55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652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rugerdefineret layout"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29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rugerdefineret layout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A2F5D94D-F0DC-4E34-892C-28BB836C7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B26FB4BD-C55C-4046-832A-E7FECB6C60C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8C2577A8-7DB2-904B-94D1-A873AD0897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383A4FAD-6EC8-F248-9F9F-11F9DA10399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32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DF56B17E-6E87-4D2A-8504-0EF945F1A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97AB5C33-C76E-482B-A806-A789F7E5481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B0ED18D8-941A-8642-997F-E81C8965C5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B01EEF15-7AB0-414A-B4E0-8F9A32A033A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00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7629B7BA-5121-43AF-AD5C-D4A1C8ADE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EFB74DC5-5DFB-4744-9524-289A1F7B622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9DA7AAA3-6536-3D48-BEB1-13E7797CC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6AAC703B-8987-9948-8DE1-8377B4EC971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92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</a:t>
            </a: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430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rugerdefineret layout">
    <p:bg>
      <p:bgPr>
        <a:solidFill>
          <a:srgbClr val="8D2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FE352E9-7C8D-4D38-8C6C-A5AF0FE72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1EE09179-1912-40AD-BB16-0F208F1F376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4F9EE15D-4C52-AD48-A6BF-595B0D3DB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DFBF80CD-95AD-9B4B-8C7D-4E0E1CFBBB5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4591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3B2E1E79-33AE-4750-BDF1-F751AB773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DA06F672-905F-4B49-9307-82A87FE7A28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EC942EC1-45B3-8E42-93B4-6BA41F1CB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902F8625-E6D6-0B49-97FD-2054E1227B3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58362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A5CF8E9-0066-40A7-A26A-256940CD7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A225735A-B0A9-49D7-BA64-983E1FB3236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240A8E69-CE39-9B44-8AE1-7E3DA071E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CBC574BC-28DC-184C-9306-E989F6AA3AE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14292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B6899D8-4A7B-4780-A88B-AA69C7E8C9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FE767D04-2A59-4FE8-BC6E-D1AC2DA3BE4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76C8DABE-9CC2-7842-8C64-2EF45C48B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A2F16A0E-0A14-1944-8A56-A60F3E866EC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87297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B9809F37-DC8F-469B-BFE7-207287D3F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199C4A95-65B1-40E6-A8FB-7E76DBF7C76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3402AC63-20AC-A846-B557-BAD38C03CA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D3ED6FFE-922A-C844-9B84-3DCE7D6B5D1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11351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95290841-A681-4697-BA9C-B3698E907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6DCD7384-18DF-4B3C-BD75-A147937ADAA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F5F2AB0C-E6F6-1B48-9AE1-C04EA2DE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7B235187-1996-7840-8D56-8583E37C2DC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46125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rugerdefineret layout">
    <p:bg>
      <p:bgPr>
        <a:solidFill>
          <a:srgbClr val="57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7F9A8F2A-FDAD-477C-87AC-B8BDC5B31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DC4D1B29-8C5D-443B-A414-A647AD46C8E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6243C6F2-FB10-114E-8447-3C4A9F72FD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993659CA-365F-E14E-9FB3-4890C00FAD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42287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Avenir Book" panose="02000503020000020003" pitchFamily="2" charset="0"/>
              </a:defRPr>
            </a:lvl1pPr>
          </a:lstStyle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Avenir Book" panose="02000503020000020003" pitchFamily="2" charset="0"/>
              </a:defRPr>
            </a:lvl1pPr>
          </a:lstStyle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0602687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290199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1340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725560170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3CE6451C-A3FD-0243-A5A7-F58E45672374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7E0767BC-3267-F844-92B0-7EAB4049AB0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B1429438-56BB-6246-BEC0-1CCAE091A468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E26F195B-FE36-3A4A-B65A-3C318DF500D9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95418E9A-DCF5-3F4D-8FE7-6659BF291144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F0732D6-24F1-034C-B899-2F169D0B82F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5020A8EC-DA78-2247-96BA-A4484227A1BB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E7115051-0766-0F44-9695-02790F1F95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E036CE0A-B29A-1940-B5C3-5B21DF7C0DD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53092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B82C06E5-45E4-D449-90F8-D2D8AF3C0DE5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1A90B05A-14EF-2E46-AF95-2A8AFE7B62C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DFC11248-CAE4-314B-A8DF-2A9929F9CD4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28CFCB11-090C-754A-AB46-8BC7B8DFF604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D4EC8B63-980C-5943-AFEA-48DE74FCB98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99B0F59-6988-B240-9BFD-0DDF9A3F4A8E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3D5DAA66-C814-3041-AE5F-13EBB1B0FDEA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D2027C2E-646B-B944-A645-8154491A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5209B668-05B9-8A4E-982A-F97A75DF28C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19720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2D4C53B2-EAC3-274B-837E-4FE0C10CC0C2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882FFA36-02A3-5743-B2B8-E564AA27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0D7B8B54-58CE-CF41-B6E6-6876B23736EB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FCD657DD-6F49-584E-8915-6C06AF484DE7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48FA9F37-AA71-7744-AEF9-FF4B2B1AA36A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133ADF4-A1A4-DD4D-AE99-7F146D725D69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7489B4A1-C4F7-8849-90A2-31C9AAF56087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9484185F-7CCE-E84E-AF01-3C96A6A2DD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B10F4B91-CBBE-CC4A-B4D2-1D976BD2802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8073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EB8C8930-7BB0-4B4E-B11A-67348994EE6F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D67CCF43-D01D-9A45-9898-11F60265C77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C91B02A3-C699-D941-92E7-DB14FAE5C30D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9743EA-11C1-FF42-9436-AEB305A9B9CF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56C3EBEB-7C3C-EF4A-AECF-476B5FE27ED9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DB08F0F-45AC-2C49-A4EB-F23956D7B3C6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0374D6CE-5576-3946-A5BC-14DABA3F69F0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6B663916-1551-DA43-B7A9-D90A764CCF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96AE03D7-E2F1-A34B-92BD-555C1CD97AC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47139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86006D5-61DA-4B69-B432-F5E0BF7F5A4D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77E91D-04F3-4EF6-ACF1-CC9FA2F99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683D97-6840-433E-8B13-C8824210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0" name="Billede 6" descr="TaniaEllis_Powerpoint_grundtemplate.jpg">
            <a:extLst>
              <a:ext uri="{FF2B5EF4-FFF2-40B4-BE49-F238E27FC236}">
                <a16:creationId xmlns:a16="http://schemas.microsoft.com/office/drawing/2014/main" id="{A5778C22-EDB7-43D9-9FC7-A7C888761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lede 7">
            <a:extLst>
              <a:ext uri="{FF2B5EF4-FFF2-40B4-BE49-F238E27FC236}">
                <a16:creationId xmlns:a16="http://schemas.microsoft.com/office/drawing/2014/main" id="{283AD02E-56C8-4DD8-AF88-36AC59B6153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064E1458-483A-45FF-B05B-519190855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82490">
            <a:off x="-69773" y="6169469"/>
            <a:ext cx="614842" cy="4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99076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.DK TOOLS TEMPLAT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10" name="Picture 3" descr="Icon&#10;&#10;Description automatically generated">
            <a:extLst>
              <a:ext uri="{FF2B5EF4-FFF2-40B4-BE49-F238E27FC236}">
                <a16:creationId xmlns:a16="http://schemas.microsoft.com/office/drawing/2014/main" id="{DCB8F9B7-02D2-D546-8689-1F84A0235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48" y="6144768"/>
            <a:ext cx="414269" cy="414269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62A7CAD5-DA09-1549-82A1-8E131D86069F}"/>
              </a:ext>
            </a:extLst>
          </p:cNvPr>
          <p:cNvSpPr txBox="1"/>
          <p:nvPr/>
        </p:nvSpPr>
        <p:spPr>
          <a:xfrm>
            <a:off x="236472" y="6603024"/>
            <a:ext cx="10329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This work is licensed under the Creative Commons Attribution-Non Commercial-Share Alike that allows changes to be made to the model non-commercially, as long as credit is given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1526141146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2579223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D921CE0-295E-0D40-8A52-2F8D2F7FBD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biLevel thresh="25000"/>
          </a:blip>
          <a:stretch>
            <a:fillRect/>
          </a:stretch>
        </p:blipFill>
        <p:spPr>
          <a:xfrm>
            <a:off x="9684007" y="6160338"/>
            <a:ext cx="2094259" cy="55628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AE39FE9-3F44-EA48-92C6-3B70A3F20999}"/>
              </a:ext>
            </a:extLst>
          </p:cNvPr>
          <p:cNvSpPr/>
          <p:nvPr/>
        </p:nvSpPr>
        <p:spPr>
          <a:xfrm>
            <a:off x="314195" y="6352389"/>
            <a:ext cx="6582153" cy="31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This presentation may not be copied, used or distributed publicly without permission.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6CF9940-2A0B-0048-8625-587AE77D0600}"/>
              </a:ext>
            </a:extLst>
          </p:cNvPr>
          <p:cNvSpPr/>
          <p:nvPr/>
        </p:nvSpPr>
        <p:spPr>
          <a:xfrm>
            <a:off x="2529324" y="408545"/>
            <a:ext cx="9248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TANIA ELLIS - The Social Business Company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  <a:cs typeface="Arial"/>
              </a:rPr>
              <a:t>®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We inspire and help companies &amp; professionals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create value for society and the bottom line with our: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Speaking (trends) I Club (networking) I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Academy (training) I Consulting (business development)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WWW.TANIAELLIS.COM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2154E4F-E3CD-EF42-AF86-BB35ACF90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617" y="5692973"/>
            <a:ext cx="683172" cy="997432"/>
          </a:xfrm>
          <a:prstGeom prst="rect">
            <a:avLst/>
          </a:prstGeom>
        </p:spPr>
      </p:pic>
      <p:pic>
        <p:nvPicPr>
          <p:cNvPr id="14" name="Billede 13" descr="Et billede, der indeholder tekst, clipart, rist&#10;&#10;Automatisk genereret beskrivelse">
            <a:extLst>
              <a:ext uri="{FF2B5EF4-FFF2-40B4-BE49-F238E27FC236}">
                <a16:creationId xmlns:a16="http://schemas.microsoft.com/office/drawing/2014/main" id="{9C37CBAF-A171-5D47-AE10-B9C6AF995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03" y="1841604"/>
            <a:ext cx="344427" cy="2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00531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&amp;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992519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FEE3D930-4A7F-42F1-B01B-C77C8BA23BF4}" type="slidenum">
              <a:rPr lang="da-DK" altLang="da-DK" smtClean="0"/>
              <a:t>‹nr.›</a:t>
            </a:fld>
            <a:endParaRPr lang="da-DK" alt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da-DK" altLang="da-DK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28000" y="1123201"/>
            <a:ext cx="11136000" cy="51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None/>
              <a:tabLst/>
              <a:defRPr sz="2000" b="0">
                <a:latin typeface="+mn-lt"/>
              </a:defRPr>
            </a:lvl1pPr>
            <a:lvl2pPr marL="182281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000" b="0">
                <a:latin typeface="+mn-lt"/>
              </a:defRPr>
            </a:lvl2pPr>
            <a:lvl3pPr marL="357444" marR="0" indent="-175162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‒"/>
              <a:tabLst/>
              <a:defRPr sz="2000" b="0">
                <a:latin typeface="+mn-lt"/>
              </a:defRPr>
            </a:lvl3pPr>
            <a:lvl4pPr marL="539725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800" b="0">
                <a:latin typeface="+mn-lt"/>
              </a:defRPr>
            </a:lvl4pPr>
            <a:lvl5pPr marL="712039" marR="0" indent="-172314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‒"/>
              <a:tabLst/>
              <a:defRPr sz="1800"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28000" y="298800"/>
            <a:ext cx="11136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655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SBCM PROGRAM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16518697-8058-B843-BCDC-4E813DDD7A99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9C0C752-AC81-A84D-BBCD-105F506D9C46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1F922AF-EE92-7649-8D23-7205FA40D5EB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5" descr="Icon&#10;&#10;Description automatically generated">
            <a:extLst>
              <a:ext uri="{FF2B5EF4-FFF2-40B4-BE49-F238E27FC236}">
                <a16:creationId xmlns:a16="http://schemas.microsoft.com/office/drawing/2014/main" id="{81995CB1-FA01-BF4D-B83A-D1888371C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0" name="Billede 11">
            <a:extLst>
              <a:ext uri="{FF2B5EF4-FFF2-40B4-BE49-F238E27FC236}">
                <a16:creationId xmlns:a16="http://schemas.microsoft.com/office/drawing/2014/main" id="{19A4D277-59B4-3B45-8D5B-38EA3A1D81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50449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November 13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DBBD9-778F-5A49-B286-06CA3A2AAE39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0899982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96EC25E7-9694-444D-ADF6-B0805D5EE4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496898020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eader-M1-Day2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49" name="Rectangle 14">
            <a:extLst>
              <a:ext uri="{FF2B5EF4-FFF2-40B4-BE49-F238E27FC236}">
                <a16:creationId xmlns:a16="http://schemas.microsoft.com/office/drawing/2014/main" id="{CFA355CA-8D95-6542-BC6C-629D182BE91F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14">
            <a:extLst>
              <a:ext uri="{FF2B5EF4-FFF2-40B4-BE49-F238E27FC236}">
                <a16:creationId xmlns:a16="http://schemas.microsoft.com/office/drawing/2014/main" id="{85238D48-9D3D-124A-B5E7-CD6754CE99F7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Værktøjer med massiv udfyldning">
            <a:extLst>
              <a:ext uri="{FF2B5EF4-FFF2-40B4-BE49-F238E27FC236}">
                <a16:creationId xmlns:a16="http://schemas.microsoft.com/office/drawing/2014/main" id="{60B01588-67C7-F544-A399-0E69FF3EC4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4588" y="87240"/>
            <a:ext cx="341929" cy="341929"/>
          </a:xfrm>
          <a:prstGeom prst="rect">
            <a:avLst/>
          </a:prstGeom>
        </p:spPr>
      </p:pic>
      <p:sp>
        <p:nvSpPr>
          <p:cNvPr id="2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7F506B0-6B6D-438B-9DF1-30D18E8ABBE4}"/>
              </a:ext>
            </a:extLst>
          </p:cNvPr>
          <p:cNvSpPr txBox="1"/>
          <p:nvPr userDrawn="1"/>
        </p:nvSpPr>
        <p:spPr>
          <a:xfrm>
            <a:off x="750914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2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BE061FA-1855-41B5-B775-72954CA89932}"/>
              </a:ext>
            </a:extLst>
          </p:cNvPr>
          <p:cNvSpPr txBox="1"/>
          <p:nvPr userDrawn="1"/>
        </p:nvSpPr>
        <p:spPr>
          <a:xfrm>
            <a:off x="6870154" y="17699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E5CDAE8-52AE-43B1-99CE-E108D8603499}"/>
              </a:ext>
            </a:extLst>
          </p:cNvPr>
          <p:cNvSpPr txBox="1"/>
          <p:nvPr userDrawn="1"/>
        </p:nvSpPr>
        <p:spPr>
          <a:xfrm>
            <a:off x="3781722" y="150022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1" name="Rektangel 29">
            <a:extLst>
              <a:ext uri="{FF2B5EF4-FFF2-40B4-BE49-F238E27FC236}">
                <a16:creationId xmlns:a16="http://schemas.microsoft.com/office/drawing/2014/main" id="{575EE28B-C995-4538-9B97-E32DB1C715A3}"/>
              </a:ext>
            </a:extLst>
          </p:cNvPr>
          <p:cNvSpPr/>
          <p:nvPr userDrawn="1"/>
        </p:nvSpPr>
        <p:spPr>
          <a:xfrm>
            <a:off x="792749" y="99940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E1AD6AE6-2FAE-4EFC-81A0-493D664C7633}"/>
              </a:ext>
            </a:extLst>
          </p:cNvPr>
          <p:cNvSpPr txBox="1"/>
          <p:nvPr userDrawn="1"/>
        </p:nvSpPr>
        <p:spPr>
          <a:xfrm>
            <a:off x="8103211" y="174961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107992A4-7AF2-45CF-8BE5-54384F3BF424}"/>
              </a:ext>
            </a:extLst>
          </p:cNvPr>
          <p:cNvSpPr txBox="1"/>
          <p:nvPr userDrawn="1"/>
        </p:nvSpPr>
        <p:spPr>
          <a:xfrm>
            <a:off x="9197560" y="163290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32F34B8-E2BF-438D-BA82-DEB37A761388}"/>
              </a:ext>
            </a:extLst>
          </p:cNvPr>
          <p:cNvSpPr txBox="1"/>
          <p:nvPr userDrawn="1"/>
        </p:nvSpPr>
        <p:spPr>
          <a:xfrm>
            <a:off x="5108200" y="174961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sp>
        <p:nvSpPr>
          <p:cNvPr id="35" name="Rectangle 14">
            <a:extLst>
              <a:ext uri="{FF2B5EF4-FFF2-40B4-BE49-F238E27FC236}">
                <a16:creationId xmlns:a16="http://schemas.microsoft.com/office/drawing/2014/main" id="{68F6CE66-D4C0-40CE-A7B7-C22F2DF78752}"/>
              </a:ext>
            </a:extLst>
          </p:cNvPr>
          <p:cNvSpPr/>
          <p:nvPr userDrawn="1"/>
        </p:nvSpPr>
        <p:spPr>
          <a:xfrm>
            <a:off x="1" y="2178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B7B8FE8-9CFF-479E-A652-F708D963A37F}"/>
              </a:ext>
            </a:extLst>
          </p:cNvPr>
          <p:cNvSpPr txBox="1"/>
          <p:nvPr userDrawn="1"/>
        </p:nvSpPr>
        <p:spPr>
          <a:xfrm>
            <a:off x="4344596" y="101442"/>
            <a:ext cx="183389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COMPLIANCE &amp; RISK</a:t>
            </a:r>
          </a:p>
        </p:txBody>
      </p:sp>
      <p:sp>
        <p:nvSpPr>
          <p:cNvPr id="37" name="Rektangel 35">
            <a:extLst>
              <a:ext uri="{FF2B5EF4-FFF2-40B4-BE49-F238E27FC236}">
                <a16:creationId xmlns:a16="http://schemas.microsoft.com/office/drawing/2014/main" id="{7204B291-A275-43AF-BF97-D651EA0AE073}"/>
              </a:ext>
            </a:extLst>
          </p:cNvPr>
          <p:cNvSpPr/>
          <p:nvPr userDrawn="1"/>
        </p:nvSpPr>
        <p:spPr>
          <a:xfrm>
            <a:off x="1440109" y="87244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2.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DEVELOPMENT</a:t>
            </a:r>
          </a:p>
        </p:txBody>
      </p:sp>
      <p:cxnSp>
        <p:nvCxnSpPr>
          <p:cNvPr id="38" name="Lige forbindelse 36">
            <a:extLst>
              <a:ext uri="{FF2B5EF4-FFF2-40B4-BE49-F238E27FC236}">
                <a16:creationId xmlns:a16="http://schemas.microsoft.com/office/drawing/2014/main" id="{62A71A25-22DF-413B-97D3-03111C619979}"/>
              </a:ext>
            </a:extLst>
          </p:cNvPr>
          <p:cNvCxnSpPr>
            <a:cxnSpLocks/>
          </p:cNvCxnSpPr>
          <p:nvPr userDrawn="1"/>
        </p:nvCxnSpPr>
        <p:spPr>
          <a:xfrm>
            <a:off x="40886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AF9B123-49C4-4CBA-A296-329C4926B933}"/>
              </a:ext>
            </a:extLst>
          </p:cNvPr>
          <p:cNvSpPr txBox="1"/>
          <p:nvPr userDrawn="1"/>
        </p:nvSpPr>
        <p:spPr>
          <a:xfrm>
            <a:off x="6437696" y="113574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LINKING CSR &amp; BUSINESS</a:t>
            </a:r>
          </a:p>
        </p:txBody>
      </p:sp>
      <p:sp>
        <p:nvSpPr>
          <p:cNvPr id="4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C4674BE-7A2B-4FFF-8A5B-D6C8CFD630EE}"/>
              </a:ext>
            </a:extLst>
          </p:cNvPr>
          <p:cNvSpPr txBox="1"/>
          <p:nvPr userDrawn="1"/>
        </p:nvSpPr>
        <p:spPr>
          <a:xfrm>
            <a:off x="8803619" y="107576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BUSINESS CASE</a:t>
            </a:r>
          </a:p>
        </p:txBody>
      </p:sp>
      <p:cxnSp>
        <p:nvCxnSpPr>
          <p:cNvPr id="41" name="Lige forbindelse 39">
            <a:extLst>
              <a:ext uri="{FF2B5EF4-FFF2-40B4-BE49-F238E27FC236}">
                <a16:creationId xmlns:a16="http://schemas.microsoft.com/office/drawing/2014/main" id="{70A95EA4-684E-4335-8608-5B67C0A2FC84}"/>
              </a:ext>
            </a:extLst>
          </p:cNvPr>
          <p:cNvCxnSpPr>
            <a:cxnSpLocks/>
          </p:cNvCxnSpPr>
          <p:nvPr userDrawn="1"/>
        </p:nvCxnSpPr>
        <p:spPr>
          <a:xfrm>
            <a:off x="1384261" y="-681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CFFF590-3ED1-432C-A1CB-E1D46A65EBDC}"/>
              </a:ext>
            </a:extLst>
          </p:cNvPr>
          <p:cNvSpPr txBox="1"/>
          <p:nvPr userDrawn="1"/>
        </p:nvSpPr>
        <p:spPr>
          <a:xfrm>
            <a:off x="237083" y="106354"/>
            <a:ext cx="1213342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</a:t>
            </a:r>
          </a:p>
        </p:txBody>
      </p:sp>
      <p:pic>
        <p:nvPicPr>
          <p:cNvPr id="43" name="Grafik 23" descr="Værktøjer med massiv udfyldning">
            <a:extLst>
              <a:ext uri="{FF2B5EF4-FFF2-40B4-BE49-F238E27FC236}">
                <a16:creationId xmlns:a16="http://schemas.microsoft.com/office/drawing/2014/main" id="{3860D2DA-3CE7-4F97-A648-80EAA145D1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16988" y="111824"/>
            <a:ext cx="341929" cy="3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343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E SBCM PROGRAMME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>
            <a:extLst>
              <a:ext uri="{FF2B5EF4-FFF2-40B4-BE49-F238E27FC236}">
                <a16:creationId xmlns:a16="http://schemas.microsoft.com/office/drawing/2014/main" id="{A23596DB-BD92-0749-9861-060E7A3BB714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830EE64-ADD1-CC44-B6E1-A4E523A50EF5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9F2CC258-7947-4142-A544-35435D66C1A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>
            <a:extLst>
              <a:ext uri="{FF2B5EF4-FFF2-40B4-BE49-F238E27FC236}">
                <a16:creationId xmlns:a16="http://schemas.microsoft.com/office/drawing/2014/main" id="{C30194E4-4360-B441-8199-F43803ACE533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Billede 11">
            <a:extLst>
              <a:ext uri="{FF2B5EF4-FFF2-40B4-BE49-F238E27FC236}">
                <a16:creationId xmlns:a16="http://schemas.microsoft.com/office/drawing/2014/main" id="{0E92EF41-4AA4-7C4D-BC2E-06C3486F28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1" name="Picture 15" descr="Icon&#10;&#10;Description automatically generated">
            <a:extLst>
              <a:ext uri="{FF2B5EF4-FFF2-40B4-BE49-F238E27FC236}">
                <a16:creationId xmlns:a16="http://schemas.microsoft.com/office/drawing/2014/main" id="{39A47F36-3870-F44F-B846-1A897F8A99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675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97643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bg>
      <p:bgPr>
        <a:solidFill>
          <a:srgbClr val="575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43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558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6945155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D921CE0-295E-0D40-8A52-2F8D2F7F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biLevel thresh="25000"/>
          </a:blip>
          <a:stretch>
            <a:fillRect/>
          </a:stretch>
        </p:blipFill>
        <p:spPr>
          <a:xfrm>
            <a:off x="9684007" y="6160338"/>
            <a:ext cx="2094259" cy="55628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AE39FE9-3F44-EA48-92C6-3B70A3F20999}"/>
              </a:ext>
            </a:extLst>
          </p:cNvPr>
          <p:cNvSpPr/>
          <p:nvPr userDrawn="1"/>
        </p:nvSpPr>
        <p:spPr>
          <a:xfrm>
            <a:off x="314195" y="6352389"/>
            <a:ext cx="6582153" cy="31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This presentation may not be copied, used or distributed publicly without permission.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6CF9940-2A0B-0048-8625-587AE77D0600}"/>
              </a:ext>
            </a:extLst>
          </p:cNvPr>
          <p:cNvSpPr/>
          <p:nvPr userDrawn="1"/>
        </p:nvSpPr>
        <p:spPr>
          <a:xfrm>
            <a:off x="2529324" y="408545"/>
            <a:ext cx="9248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TANIA ELLIS - The Social Business Company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  <a:cs typeface="Arial"/>
              </a:rPr>
              <a:t>®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We inspire and help companies &amp; professionals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create value for society and the bottom line with our: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Speaking (trends) I Club (networking) I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Academy (training) I Consulting (business development)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WWW.TANIAELLIS.COM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2154E4F-E3CD-EF42-AF86-BB35ACF900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8617" y="5692973"/>
            <a:ext cx="683172" cy="997432"/>
          </a:xfrm>
          <a:prstGeom prst="rect">
            <a:avLst/>
          </a:prstGeom>
        </p:spPr>
      </p:pic>
      <p:pic>
        <p:nvPicPr>
          <p:cNvPr id="14" name="Billede 13" descr="Et billede, der indeholder tekst, clipart, rist&#10;&#10;Automatisk genereret beskrivelse">
            <a:extLst>
              <a:ext uri="{FF2B5EF4-FFF2-40B4-BE49-F238E27FC236}">
                <a16:creationId xmlns:a16="http://schemas.microsoft.com/office/drawing/2014/main" id="{9C37CBAF-A171-5D47-AE10-B9C6AF9959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10603" y="1841604"/>
            <a:ext cx="344427" cy="2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299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17" name="Rektangel 10">
            <a:extLst>
              <a:ext uri="{FF2B5EF4-FFF2-40B4-BE49-F238E27FC236}">
                <a16:creationId xmlns:a16="http://schemas.microsoft.com/office/drawing/2014/main" id="{3AD70EE0-BEB2-994F-A6C8-2CD209A11DE2}"/>
              </a:ext>
            </a:extLst>
          </p:cNvPr>
          <p:cNvSpPr/>
          <p:nvPr userDrawn="1"/>
        </p:nvSpPr>
        <p:spPr>
          <a:xfrm>
            <a:off x="1178224" y="2939354"/>
            <a:ext cx="50863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MODULE 1</a:t>
            </a:r>
            <a:b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</a:rPr>
            </a:b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WORKBOOK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17AB58DE-9884-E844-8208-CF066BE7A838}"/>
              </a:ext>
            </a:extLst>
          </p:cNvPr>
          <p:cNvSpPr txBox="1"/>
          <p:nvPr userDrawn="1"/>
        </p:nvSpPr>
        <p:spPr>
          <a:xfrm>
            <a:off x="1189640" y="1564640"/>
            <a:ext cx="524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spc="300" dirty="0">
                <a:solidFill>
                  <a:srgbClr val="374D62"/>
                </a:solidFill>
                <a:latin typeface="Avenir Book" panose="02000503020000020003" pitchFamily="2" charset="0"/>
              </a:rPr>
              <a:t>SUSTAINABLE BUSINESS </a:t>
            </a:r>
          </a:p>
          <a:p>
            <a:r>
              <a:rPr lang="da-DK" sz="1600" b="1" spc="300" dirty="0">
                <a:solidFill>
                  <a:srgbClr val="374D62"/>
                </a:solidFill>
                <a:latin typeface="Avenir Book" panose="02000503020000020003" pitchFamily="2" charset="0"/>
              </a:rPr>
              <a:t>CHANGE MANAGER</a:t>
            </a:r>
            <a:endParaRPr lang="da-DK" sz="1600" b="1" spc="300" dirty="0">
              <a:solidFill>
                <a:srgbClr val="D77621"/>
              </a:solidFill>
              <a:latin typeface="Avenir Book" panose="02000503020000020003" pitchFamily="2" charset="0"/>
            </a:endParaRP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237869CC-81AE-5141-A49E-CA9B9211B127}"/>
              </a:ext>
            </a:extLst>
          </p:cNvPr>
          <p:cNvCxnSpPr/>
          <p:nvPr userDrawn="1"/>
        </p:nvCxnSpPr>
        <p:spPr>
          <a:xfrm>
            <a:off x="1278542" y="4262793"/>
            <a:ext cx="3139709" cy="0"/>
          </a:xfrm>
          <a:prstGeom prst="line">
            <a:avLst/>
          </a:prstGeom>
          <a:ln w="63500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9856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7408804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57303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90703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35059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29909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73865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/Relationships>
</file>

<file path=ppt/slideMasters/_rels/slideMaster10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20.xml"/><Relationship Id="rId21" Type="http://schemas.openxmlformats.org/officeDocument/2006/relationships/slideLayout" Target="../slideLayouts/slideLayout815.xml"/><Relationship Id="rId42" Type="http://schemas.openxmlformats.org/officeDocument/2006/relationships/slideLayout" Target="../slideLayouts/slideLayout836.xml"/><Relationship Id="rId47" Type="http://schemas.openxmlformats.org/officeDocument/2006/relationships/slideLayout" Target="../slideLayouts/slideLayout841.xml"/><Relationship Id="rId63" Type="http://schemas.openxmlformats.org/officeDocument/2006/relationships/slideLayout" Target="../slideLayouts/slideLayout857.xml"/><Relationship Id="rId68" Type="http://schemas.openxmlformats.org/officeDocument/2006/relationships/slideLayout" Target="../slideLayouts/slideLayout862.xml"/><Relationship Id="rId16" Type="http://schemas.openxmlformats.org/officeDocument/2006/relationships/slideLayout" Target="../slideLayouts/slideLayout810.xml"/><Relationship Id="rId11" Type="http://schemas.openxmlformats.org/officeDocument/2006/relationships/slideLayout" Target="../slideLayouts/slideLayout805.xml"/><Relationship Id="rId24" Type="http://schemas.openxmlformats.org/officeDocument/2006/relationships/slideLayout" Target="../slideLayouts/slideLayout818.xml"/><Relationship Id="rId32" Type="http://schemas.openxmlformats.org/officeDocument/2006/relationships/slideLayout" Target="../slideLayouts/slideLayout826.xml"/><Relationship Id="rId37" Type="http://schemas.openxmlformats.org/officeDocument/2006/relationships/slideLayout" Target="../slideLayouts/slideLayout831.xml"/><Relationship Id="rId40" Type="http://schemas.openxmlformats.org/officeDocument/2006/relationships/slideLayout" Target="../slideLayouts/slideLayout834.xml"/><Relationship Id="rId45" Type="http://schemas.openxmlformats.org/officeDocument/2006/relationships/slideLayout" Target="../slideLayouts/slideLayout839.xml"/><Relationship Id="rId53" Type="http://schemas.openxmlformats.org/officeDocument/2006/relationships/slideLayout" Target="../slideLayouts/slideLayout847.xml"/><Relationship Id="rId58" Type="http://schemas.openxmlformats.org/officeDocument/2006/relationships/slideLayout" Target="../slideLayouts/slideLayout852.xml"/><Relationship Id="rId66" Type="http://schemas.openxmlformats.org/officeDocument/2006/relationships/slideLayout" Target="../slideLayouts/slideLayout860.xml"/><Relationship Id="rId74" Type="http://schemas.openxmlformats.org/officeDocument/2006/relationships/slideLayout" Target="../slideLayouts/slideLayout868.xml"/><Relationship Id="rId79" Type="http://schemas.openxmlformats.org/officeDocument/2006/relationships/theme" Target="../theme/theme10.xml"/><Relationship Id="rId5" Type="http://schemas.openxmlformats.org/officeDocument/2006/relationships/slideLayout" Target="../slideLayouts/slideLayout799.xml"/><Relationship Id="rId61" Type="http://schemas.openxmlformats.org/officeDocument/2006/relationships/slideLayout" Target="../slideLayouts/slideLayout855.xml"/><Relationship Id="rId19" Type="http://schemas.openxmlformats.org/officeDocument/2006/relationships/slideLayout" Target="../slideLayouts/slideLayout813.xml"/><Relationship Id="rId14" Type="http://schemas.openxmlformats.org/officeDocument/2006/relationships/slideLayout" Target="../slideLayouts/slideLayout808.xml"/><Relationship Id="rId22" Type="http://schemas.openxmlformats.org/officeDocument/2006/relationships/slideLayout" Target="../slideLayouts/slideLayout816.xml"/><Relationship Id="rId27" Type="http://schemas.openxmlformats.org/officeDocument/2006/relationships/slideLayout" Target="../slideLayouts/slideLayout821.xml"/><Relationship Id="rId30" Type="http://schemas.openxmlformats.org/officeDocument/2006/relationships/slideLayout" Target="../slideLayouts/slideLayout824.xml"/><Relationship Id="rId35" Type="http://schemas.openxmlformats.org/officeDocument/2006/relationships/slideLayout" Target="../slideLayouts/slideLayout829.xml"/><Relationship Id="rId43" Type="http://schemas.openxmlformats.org/officeDocument/2006/relationships/slideLayout" Target="../slideLayouts/slideLayout837.xml"/><Relationship Id="rId48" Type="http://schemas.openxmlformats.org/officeDocument/2006/relationships/slideLayout" Target="../slideLayouts/slideLayout842.xml"/><Relationship Id="rId56" Type="http://schemas.openxmlformats.org/officeDocument/2006/relationships/slideLayout" Target="../slideLayouts/slideLayout850.xml"/><Relationship Id="rId64" Type="http://schemas.openxmlformats.org/officeDocument/2006/relationships/slideLayout" Target="../slideLayouts/slideLayout858.xml"/><Relationship Id="rId69" Type="http://schemas.openxmlformats.org/officeDocument/2006/relationships/slideLayout" Target="../slideLayouts/slideLayout863.xml"/><Relationship Id="rId77" Type="http://schemas.openxmlformats.org/officeDocument/2006/relationships/slideLayout" Target="../slideLayouts/slideLayout871.xml"/><Relationship Id="rId8" Type="http://schemas.openxmlformats.org/officeDocument/2006/relationships/slideLayout" Target="../slideLayouts/slideLayout802.xml"/><Relationship Id="rId51" Type="http://schemas.openxmlformats.org/officeDocument/2006/relationships/slideLayout" Target="../slideLayouts/slideLayout845.xml"/><Relationship Id="rId72" Type="http://schemas.openxmlformats.org/officeDocument/2006/relationships/slideLayout" Target="../slideLayouts/slideLayout866.xml"/><Relationship Id="rId3" Type="http://schemas.openxmlformats.org/officeDocument/2006/relationships/slideLayout" Target="../slideLayouts/slideLayout797.xml"/><Relationship Id="rId12" Type="http://schemas.openxmlformats.org/officeDocument/2006/relationships/slideLayout" Target="../slideLayouts/slideLayout806.xml"/><Relationship Id="rId17" Type="http://schemas.openxmlformats.org/officeDocument/2006/relationships/slideLayout" Target="../slideLayouts/slideLayout811.xml"/><Relationship Id="rId25" Type="http://schemas.openxmlformats.org/officeDocument/2006/relationships/slideLayout" Target="../slideLayouts/slideLayout819.xml"/><Relationship Id="rId33" Type="http://schemas.openxmlformats.org/officeDocument/2006/relationships/slideLayout" Target="../slideLayouts/slideLayout827.xml"/><Relationship Id="rId38" Type="http://schemas.openxmlformats.org/officeDocument/2006/relationships/slideLayout" Target="../slideLayouts/slideLayout832.xml"/><Relationship Id="rId46" Type="http://schemas.openxmlformats.org/officeDocument/2006/relationships/slideLayout" Target="../slideLayouts/slideLayout840.xml"/><Relationship Id="rId59" Type="http://schemas.openxmlformats.org/officeDocument/2006/relationships/slideLayout" Target="../slideLayouts/slideLayout853.xml"/><Relationship Id="rId67" Type="http://schemas.openxmlformats.org/officeDocument/2006/relationships/slideLayout" Target="../slideLayouts/slideLayout861.xml"/><Relationship Id="rId20" Type="http://schemas.openxmlformats.org/officeDocument/2006/relationships/slideLayout" Target="../slideLayouts/slideLayout814.xml"/><Relationship Id="rId41" Type="http://schemas.openxmlformats.org/officeDocument/2006/relationships/slideLayout" Target="../slideLayouts/slideLayout835.xml"/><Relationship Id="rId54" Type="http://schemas.openxmlformats.org/officeDocument/2006/relationships/slideLayout" Target="../slideLayouts/slideLayout848.xml"/><Relationship Id="rId62" Type="http://schemas.openxmlformats.org/officeDocument/2006/relationships/slideLayout" Target="../slideLayouts/slideLayout856.xml"/><Relationship Id="rId70" Type="http://schemas.openxmlformats.org/officeDocument/2006/relationships/slideLayout" Target="../slideLayouts/slideLayout864.xml"/><Relationship Id="rId75" Type="http://schemas.openxmlformats.org/officeDocument/2006/relationships/slideLayout" Target="../slideLayouts/slideLayout869.xml"/><Relationship Id="rId1" Type="http://schemas.openxmlformats.org/officeDocument/2006/relationships/slideLayout" Target="../slideLayouts/slideLayout795.xml"/><Relationship Id="rId6" Type="http://schemas.openxmlformats.org/officeDocument/2006/relationships/slideLayout" Target="../slideLayouts/slideLayout800.xml"/><Relationship Id="rId15" Type="http://schemas.openxmlformats.org/officeDocument/2006/relationships/slideLayout" Target="../slideLayouts/slideLayout809.xml"/><Relationship Id="rId23" Type="http://schemas.openxmlformats.org/officeDocument/2006/relationships/slideLayout" Target="../slideLayouts/slideLayout817.xml"/><Relationship Id="rId28" Type="http://schemas.openxmlformats.org/officeDocument/2006/relationships/slideLayout" Target="../slideLayouts/slideLayout822.xml"/><Relationship Id="rId36" Type="http://schemas.openxmlformats.org/officeDocument/2006/relationships/slideLayout" Target="../slideLayouts/slideLayout830.xml"/><Relationship Id="rId49" Type="http://schemas.openxmlformats.org/officeDocument/2006/relationships/slideLayout" Target="../slideLayouts/slideLayout843.xml"/><Relationship Id="rId57" Type="http://schemas.openxmlformats.org/officeDocument/2006/relationships/slideLayout" Target="../slideLayouts/slideLayout851.xml"/><Relationship Id="rId10" Type="http://schemas.openxmlformats.org/officeDocument/2006/relationships/slideLayout" Target="../slideLayouts/slideLayout804.xml"/><Relationship Id="rId31" Type="http://schemas.openxmlformats.org/officeDocument/2006/relationships/slideLayout" Target="../slideLayouts/slideLayout825.xml"/><Relationship Id="rId44" Type="http://schemas.openxmlformats.org/officeDocument/2006/relationships/slideLayout" Target="../slideLayouts/slideLayout838.xml"/><Relationship Id="rId52" Type="http://schemas.openxmlformats.org/officeDocument/2006/relationships/slideLayout" Target="../slideLayouts/slideLayout846.xml"/><Relationship Id="rId60" Type="http://schemas.openxmlformats.org/officeDocument/2006/relationships/slideLayout" Target="../slideLayouts/slideLayout854.xml"/><Relationship Id="rId65" Type="http://schemas.openxmlformats.org/officeDocument/2006/relationships/slideLayout" Target="../slideLayouts/slideLayout859.xml"/><Relationship Id="rId73" Type="http://schemas.openxmlformats.org/officeDocument/2006/relationships/slideLayout" Target="../slideLayouts/slideLayout867.xml"/><Relationship Id="rId78" Type="http://schemas.openxmlformats.org/officeDocument/2006/relationships/slideLayout" Target="../slideLayouts/slideLayout872.xml"/><Relationship Id="rId4" Type="http://schemas.openxmlformats.org/officeDocument/2006/relationships/slideLayout" Target="../slideLayouts/slideLayout798.xml"/><Relationship Id="rId9" Type="http://schemas.openxmlformats.org/officeDocument/2006/relationships/slideLayout" Target="../slideLayouts/slideLayout803.xml"/><Relationship Id="rId13" Type="http://schemas.openxmlformats.org/officeDocument/2006/relationships/slideLayout" Target="../slideLayouts/slideLayout807.xml"/><Relationship Id="rId18" Type="http://schemas.openxmlformats.org/officeDocument/2006/relationships/slideLayout" Target="../slideLayouts/slideLayout812.xml"/><Relationship Id="rId39" Type="http://schemas.openxmlformats.org/officeDocument/2006/relationships/slideLayout" Target="../slideLayouts/slideLayout833.xml"/><Relationship Id="rId34" Type="http://schemas.openxmlformats.org/officeDocument/2006/relationships/slideLayout" Target="../slideLayouts/slideLayout828.xml"/><Relationship Id="rId50" Type="http://schemas.openxmlformats.org/officeDocument/2006/relationships/slideLayout" Target="../slideLayouts/slideLayout844.xml"/><Relationship Id="rId55" Type="http://schemas.openxmlformats.org/officeDocument/2006/relationships/slideLayout" Target="../slideLayouts/slideLayout849.xml"/><Relationship Id="rId76" Type="http://schemas.openxmlformats.org/officeDocument/2006/relationships/slideLayout" Target="../slideLayouts/slideLayout870.xml"/><Relationship Id="rId7" Type="http://schemas.openxmlformats.org/officeDocument/2006/relationships/slideLayout" Target="../slideLayouts/slideLayout801.xml"/><Relationship Id="rId71" Type="http://schemas.openxmlformats.org/officeDocument/2006/relationships/slideLayout" Target="../slideLayouts/slideLayout865.xml"/><Relationship Id="rId2" Type="http://schemas.openxmlformats.org/officeDocument/2006/relationships/slideLayout" Target="../slideLayouts/slideLayout796.xml"/><Relationship Id="rId29" Type="http://schemas.openxmlformats.org/officeDocument/2006/relationships/slideLayout" Target="../slideLayouts/slideLayout823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79.xml"/><Relationship Id="rId117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174.xml"/><Relationship Id="rId42" Type="http://schemas.openxmlformats.org/officeDocument/2006/relationships/slideLayout" Target="../slideLayouts/slideLayout195.xml"/><Relationship Id="rId47" Type="http://schemas.openxmlformats.org/officeDocument/2006/relationships/slideLayout" Target="../slideLayouts/slideLayout200.xml"/><Relationship Id="rId63" Type="http://schemas.openxmlformats.org/officeDocument/2006/relationships/slideLayout" Target="../slideLayouts/slideLayout216.xml"/><Relationship Id="rId68" Type="http://schemas.openxmlformats.org/officeDocument/2006/relationships/slideLayout" Target="../slideLayouts/slideLayout221.xml"/><Relationship Id="rId84" Type="http://schemas.openxmlformats.org/officeDocument/2006/relationships/slideLayout" Target="../slideLayouts/slideLayout237.xml"/><Relationship Id="rId89" Type="http://schemas.openxmlformats.org/officeDocument/2006/relationships/slideLayout" Target="../slideLayouts/slideLayout242.xml"/><Relationship Id="rId112" Type="http://schemas.openxmlformats.org/officeDocument/2006/relationships/slideLayout" Target="../slideLayouts/slideLayout265.xml"/><Relationship Id="rId16" Type="http://schemas.openxmlformats.org/officeDocument/2006/relationships/slideLayout" Target="../slideLayouts/slideLayout169.xml"/><Relationship Id="rId107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164.xml"/><Relationship Id="rId32" Type="http://schemas.openxmlformats.org/officeDocument/2006/relationships/slideLayout" Target="../slideLayouts/slideLayout185.xml"/><Relationship Id="rId37" Type="http://schemas.openxmlformats.org/officeDocument/2006/relationships/slideLayout" Target="../slideLayouts/slideLayout190.xml"/><Relationship Id="rId53" Type="http://schemas.openxmlformats.org/officeDocument/2006/relationships/slideLayout" Target="../slideLayouts/slideLayout206.xml"/><Relationship Id="rId58" Type="http://schemas.openxmlformats.org/officeDocument/2006/relationships/slideLayout" Target="../slideLayouts/slideLayout211.xml"/><Relationship Id="rId74" Type="http://schemas.openxmlformats.org/officeDocument/2006/relationships/slideLayout" Target="../slideLayouts/slideLayout227.xml"/><Relationship Id="rId79" Type="http://schemas.openxmlformats.org/officeDocument/2006/relationships/slideLayout" Target="../slideLayouts/slideLayout232.xml"/><Relationship Id="rId102" Type="http://schemas.openxmlformats.org/officeDocument/2006/relationships/slideLayout" Target="../slideLayouts/slideLayout255.xml"/><Relationship Id="rId123" Type="http://schemas.openxmlformats.org/officeDocument/2006/relationships/theme" Target="../theme/theme2.xml"/><Relationship Id="rId5" Type="http://schemas.openxmlformats.org/officeDocument/2006/relationships/slideLayout" Target="../slideLayouts/slideLayout158.xml"/><Relationship Id="rId90" Type="http://schemas.openxmlformats.org/officeDocument/2006/relationships/slideLayout" Target="../slideLayouts/slideLayout243.xml"/><Relationship Id="rId95" Type="http://schemas.openxmlformats.org/officeDocument/2006/relationships/slideLayout" Target="../slideLayouts/slideLayout248.xml"/><Relationship Id="rId22" Type="http://schemas.openxmlformats.org/officeDocument/2006/relationships/slideLayout" Target="../slideLayouts/slideLayout175.xml"/><Relationship Id="rId27" Type="http://schemas.openxmlformats.org/officeDocument/2006/relationships/slideLayout" Target="../slideLayouts/slideLayout180.xml"/><Relationship Id="rId43" Type="http://schemas.openxmlformats.org/officeDocument/2006/relationships/slideLayout" Target="../slideLayouts/slideLayout196.xml"/><Relationship Id="rId48" Type="http://schemas.openxmlformats.org/officeDocument/2006/relationships/slideLayout" Target="../slideLayouts/slideLayout201.xml"/><Relationship Id="rId64" Type="http://schemas.openxmlformats.org/officeDocument/2006/relationships/slideLayout" Target="../slideLayouts/slideLayout217.xml"/><Relationship Id="rId69" Type="http://schemas.openxmlformats.org/officeDocument/2006/relationships/slideLayout" Target="../slideLayouts/slideLayout222.xml"/><Relationship Id="rId113" Type="http://schemas.openxmlformats.org/officeDocument/2006/relationships/slideLayout" Target="../slideLayouts/slideLayout266.xml"/><Relationship Id="rId118" Type="http://schemas.openxmlformats.org/officeDocument/2006/relationships/slideLayout" Target="../slideLayouts/slideLayout271.xml"/><Relationship Id="rId80" Type="http://schemas.openxmlformats.org/officeDocument/2006/relationships/slideLayout" Target="../slideLayouts/slideLayout233.xml"/><Relationship Id="rId85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33" Type="http://schemas.openxmlformats.org/officeDocument/2006/relationships/slideLayout" Target="../slideLayouts/slideLayout186.xml"/><Relationship Id="rId38" Type="http://schemas.openxmlformats.org/officeDocument/2006/relationships/slideLayout" Target="../slideLayouts/slideLayout191.xml"/><Relationship Id="rId59" Type="http://schemas.openxmlformats.org/officeDocument/2006/relationships/slideLayout" Target="../slideLayouts/slideLayout212.xml"/><Relationship Id="rId103" Type="http://schemas.openxmlformats.org/officeDocument/2006/relationships/slideLayout" Target="../slideLayouts/slideLayout256.xml"/><Relationship Id="rId108" Type="http://schemas.openxmlformats.org/officeDocument/2006/relationships/slideLayout" Target="../slideLayouts/slideLayout261.xml"/><Relationship Id="rId54" Type="http://schemas.openxmlformats.org/officeDocument/2006/relationships/slideLayout" Target="../slideLayouts/slideLayout207.xml"/><Relationship Id="rId70" Type="http://schemas.openxmlformats.org/officeDocument/2006/relationships/slideLayout" Target="../slideLayouts/slideLayout223.xml"/><Relationship Id="rId75" Type="http://schemas.openxmlformats.org/officeDocument/2006/relationships/slideLayout" Target="../slideLayouts/slideLayout228.xml"/><Relationship Id="rId91" Type="http://schemas.openxmlformats.org/officeDocument/2006/relationships/slideLayout" Target="../slideLayouts/slideLayout244.xml"/><Relationship Id="rId96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23" Type="http://schemas.openxmlformats.org/officeDocument/2006/relationships/slideLayout" Target="../slideLayouts/slideLayout176.xml"/><Relationship Id="rId28" Type="http://schemas.openxmlformats.org/officeDocument/2006/relationships/slideLayout" Target="../slideLayouts/slideLayout181.xml"/><Relationship Id="rId49" Type="http://schemas.openxmlformats.org/officeDocument/2006/relationships/slideLayout" Target="../slideLayouts/slideLayout202.xml"/><Relationship Id="rId114" Type="http://schemas.openxmlformats.org/officeDocument/2006/relationships/slideLayout" Target="../slideLayouts/slideLayout267.xml"/><Relationship Id="rId119" Type="http://schemas.openxmlformats.org/officeDocument/2006/relationships/slideLayout" Target="../slideLayouts/slideLayout272.xml"/><Relationship Id="rId44" Type="http://schemas.openxmlformats.org/officeDocument/2006/relationships/slideLayout" Target="../slideLayouts/slideLayout197.xml"/><Relationship Id="rId60" Type="http://schemas.openxmlformats.org/officeDocument/2006/relationships/slideLayout" Target="../slideLayouts/slideLayout213.xml"/><Relationship Id="rId65" Type="http://schemas.openxmlformats.org/officeDocument/2006/relationships/slideLayout" Target="../slideLayouts/slideLayout218.xml"/><Relationship Id="rId81" Type="http://schemas.openxmlformats.org/officeDocument/2006/relationships/slideLayout" Target="../slideLayouts/slideLayout234.xml"/><Relationship Id="rId86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6.xml"/><Relationship Id="rId18" Type="http://schemas.openxmlformats.org/officeDocument/2006/relationships/slideLayout" Target="../slideLayouts/slideLayout171.xml"/><Relationship Id="rId39" Type="http://schemas.openxmlformats.org/officeDocument/2006/relationships/slideLayout" Target="../slideLayouts/slideLayout192.xml"/><Relationship Id="rId109" Type="http://schemas.openxmlformats.org/officeDocument/2006/relationships/slideLayout" Target="../slideLayouts/slideLayout262.xml"/><Relationship Id="rId34" Type="http://schemas.openxmlformats.org/officeDocument/2006/relationships/slideLayout" Target="../slideLayouts/slideLayout187.xml"/><Relationship Id="rId50" Type="http://schemas.openxmlformats.org/officeDocument/2006/relationships/slideLayout" Target="../slideLayouts/slideLayout203.xml"/><Relationship Id="rId55" Type="http://schemas.openxmlformats.org/officeDocument/2006/relationships/slideLayout" Target="../slideLayouts/slideLayout208.xml"/><Relationship Id="rId76" Type="http://schemas.openxmlformats.org/officeDocument/2006/relationships/slideLayout" Target="../slideLayouts/slideLayout229.xml"/><Relationship Id="rId97" Type="http://schemas.openxmlformats.org/officeDocument/2006/relationships/slideLayout" Target="../slideLayouts/slideLayout250.xml"/><Relationship Id="rId104" Type="http://schemas.openxmlformats.org/officeDocument/2006/relationships/slideLayout" Target="../slideLayouts/slideLayout257.xml"/><Relationship Id="rId120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160.xml"/><Relationship Id="rId71" Type="http://schemas.openxmlformats.org/officeDocument/2006/relationships/slideLayout" Target="../slideLayouts/slideLayout224.xml"/><Relationship Id="rId92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155.xml"/><Relationship Id="rId29" Type="http://schemas.openxmlformats.org/officeDocument/2006/relationships/slideLayout" Target="../slideLayouts/slideLayout182.xml"/><Relationship Id="rId24" Type="http://schemas.openxmlformats.org/officeDocument/2006/relationships/slideLayout" Target="../slideLayouts/slideLayout177.xml"/><Relationship Id="rId40" Type="http://schemas.openxmlformats.org/officeDocument/2006/relationships/slideLayout" Target="../slideLayouts/slideLayout193.xml"/><Relationship Id="rId45" Type="http://schemas.openxmlformats.org/officeDocument/2006/relationships/slideLayout" Target="../slideLayouts/slideLayout198.xml"/><Relationship Id="rId66" Type="http://schemas.openxmlformats.org/officeDocument/2006/relationships/slideLayout" Target="../slideLayouts/slideLayout219.xml"/><Relationship Id="rId87" Type="http://schemas.openxmlformats.org/officeDocument/2006/relationships/slideLayout" Target="../slideLayouts/slideLayout240.xml"/><Relationship Id="rId110" Type="http://schemas.openxmlformats.org/officeDocument/2006/relationships/slideLayout" Target="../slideLayouts/slideLayout263.xml"/><Relationship Id="rId115" Type="http://schemas.openxmlformats.org/officeDocument/2006/relationships/slideLayout" Target="../slideLayouts/slideLayout268.xml"/><Relationship Id="rId61" Type="http://schemas.openxmlformats.org/officeDocument/2006/relationships/slideLayout" Target="../slideLayouts/slideLayout214.xml"/><Relationship Id="rId82" Type="http://schemas.openxmlformats.org/officeDocument/2006/relationships/slideLayout" Target="../slideLayouts/slideLayout235.xml"/><Relationship Id="rId19" Type="http://schemas.openxmlformats.org/officeDocument/2006/relationships/slideLayout" Target="../slideLayouts/slideLayout172.xml"/><Relationship Id="rId14" Type="http://schemas.openxmlformats.org/officeDocument/2006/relationships/slideLayout" Target="../slideLayouts/slideLayout167.xml"/><Relationship Id="rId30" Type="http://schemas.openxmlformats.org/officeDocument/2006/relationships/slideLayout" Target="../slideLayouts/slideLayout183.xml"/><Relationship Id="rId35" Type="http://schemas.openxmlformats.org/officeDocument/2006/relationships/slideLayout" Target="../slideLayouts/slideLayout188.xml"/><Relationship Id="rId56" Type="http://schemas.openxmlformats.org/officeDocument/2006/relationships/slideLayout" Target="../slideLayouts/slideLayout209.xml"/><Relationship Id="rId77" Type="http://schemas.openxmlformats.org/officeDocument/2006/relationships/slideLayout" Target="../slideLayouts/slideLayout230.xml"/><Relationship Id="rId100" Type="http://schemas.openxmlformats.org/officeDocument/2006/relationships/slideLayout" Target="../slideLayouts/slideLayout253.xml"/><Relationship Id="rId105" Type="http://schemas.openxmlformats.org/officeDocument/2006/relationships/slideLayout" Target="../slideLayouts/slideLayout258.xml"/><Relationship Id="rId8" Type="http://schemas.openxmlformats.org/officeDocument/2006/relationships/slideLayout" Target="../slideLayouts/slideLayout161.xml"/><Relationship Id="rId51" Type="http://schemas.openxmlformats.org/officeDocument/2006/relationships/slideLayout" Target="../slideLayouts/slideLayout204.xml"/><Relationship Id="rId72" Type="http://schemas.openxmlformats.org/officeDocument/2006/relationships/slideLayout" Target="../slideLayouts/slideLayout225.xml"/><Relationship Id="rId93" Type="http://schemas.openxmlformats.org/officeDocument/2006/relationships/slideLayout" Target="../slideLayouts/slideLayout246.xml"/><Relationship Id="rId98" Type="http://schemas.openxmlformats.org/officeDocument/2006/relationships/slideLayout" Target="../slideLayouts/slideLayout251.xml"/><Relationship Id="rId121" Type="http://schemas.openxmlformats.org/officeDocument/2006/relationships/slideLayout" Target="../slideLayouts/slideLayout274.xml"/><Relationship Id="rId3" Type="http://schemas.openxmlformats.org/officeDocument/2006/relationships/slideLayout" Target="../slideLayouts/slideLayout156.xml"/><Relationship Id="rId25" Type="http://schemas.openxmlformats.org/officeDocument/2006/relationships/slideLayout" Target="../slideLayouts/slideLayout178.xml"/><Relationship Id="rId46" Type="http://schemas.openxmlformats.org/officeDocument/2006/relationships/slideLayout" Target="../slideLayouts/slideLayout199.xml"/><Relationship Id="rId67" Type="http://schemas.openxmlformats.org/officeDocument/2006/relationships/slideLayout" Target="../slideLayouts/slideLayout220.xml"/><Relationship Id="rId116" Type="http://schemas.openxmlformats.org/officeDocument/2006/relationships/slideLayout" Target="../slideLayouts/slideLayout269.xml"/><Relationship Id="rId20" Type="http://schemas.openxmlformats.org/officeDocument/2006/relationships/slideLayout" Target="../slideLayouts/slideLayout173.xml"/><Relationship Id="rId41" Type="http://schemas.openxmlformats.org/officeDocument/2006/relationships/slideLayout" Target="../slideLayouts/slideLayout194.xml"/><Relationship Id="rId62" Type="http://schemas.openxmlformats.org/officeDocument/2006/relationships/slideLayout" Target="../slideLayouts/slideLayout215.xml"/><Relationship Id="rId83" Type="http://schemas.openxmlformats.org/officeDocument/2006/relationships/slideLayout" Target="../slideLayouts/slideLayout236.xml"/><Relationship Id="rId88" Type="http://schemas.openxmlformats.org/officeDocument/2006/relationships/slideLayout" Target="../slideLayouts/slideLayout241.xml"/><Relationship Id="rId111" Type="http://schemas.openxmlformats.org/officeDocument/2006/relationships/slideLayout" Target="../slideLayouts/slideLayout264.xml"/><Relationship Id="rId15" Type="http://schemas.openxmlformats.org/officeDocument/2006/relationships/slideLayout" Target="../slideLayouts/slideLayout168.xml"/><Relationship Id="rId36" Type="http://schemas.openxmlformats.org/officeDocument/2006/relationships/slideLayout" Target="../slideLayouts/slideLayout189.xml"/><Relationship Id="rId57" Type="http://schemas.openxmlformats.org/officeDocument/2006/relationships/slideLayout" Target="../slideLayouts/slideLayout210.xml"/><Relationship Id="rId106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163.xml"/><Relationship Id="rId31" Type="http://schemas.openxmlformats.org/officeDocument/2006/relationships/slideLayout" Target="../slideLayouts/slideLayout184.xml"/><Relationship Id="rId52" Type="http://schemas.openxmlformats.org/officeDocument/2006/relationships/slideLayout" Target="../slideLayouts/slideLayout205.xml"/><Relationship Id="rId73" Type="http://schemas.openxmlformats.org/officeDocument/2006/relationships/slideLayout" Target="../slideLayouts/slideLayout226.xml"/><Relationship Id="rId78" Type="http://schemas.openxmlformats.org/officeDocument/2006/relationships/slideLayout" Target="../slideLayouts/slideLayout231.xml"/><Relationship Id="rId94" Type="http://schemas.openxmlformats.org/officeDocument/2006/relationships/slideLayout" Target="../slideLayouts/slideLayout247.xml"/><Relationship Id="rId99" Type="http://schemas.openxmlformats.org/officeDocument/2006/relationships/slideLayout" Target="../slideLayouts/slideLayout252.xml"/><Relationship Id="rId101" Type="http://schemas.openxmlformats.org/officeDocument/2006/relationships/slideLayout" Target="../slideLayouts/slideLayout254.xml"/><Relationship Id="rId122" Type="http://schemas.openxmlformats.org/officeDocument/2006/relationships/slideLayout" Target="../slideLayouts/slideLayout275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01.xml"/><Relationship Id="rId21" Type="http://schemas.openxmlformats.org/officeDocument/2006/relationships/slideLayout" Target="../slideLayouts/slideLayout296.xml"/><Relationship Id="rId42" Type="http://schemas.openxmlformats.org/officeDocument/2006/relationships/slideLayout" Target="../slideLayouts/slideLayout317.xml"/><Relationship Id="rId47" Type="http://schemas.openxmlformats.org/officeDocument/2006/relationships/slideLayout" Target="../slideLayouts/slideLayout322.xml"/><Relationship Id="rId63" Type="http://schemas.openxmlformats.org/officeDocument/2006/relationships/slideLayout" Target="../slideLayouts/slideLayout338.xml"/><Relationship Id="rId68" Type="http://schemas.openxmlformats.org/officeDocument/2006/relationships/slideLayout" Target="../slideLayouts/slideLayout343.xml"/><Relationship Id="rId7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77.xml"/><Relationship Id="rId16" Type="http://schemas.openxmlformats.org/officeDocument/2006/relationships/slideLayout" Target="../slideLayouts/slideLayout291.xml"/><Relationship Id="rId29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286.xml"/><Relationship Id="rId24" Type="http://schemas.openxmlformats.org/officeDocument/2006/relationships/slideLayout" Target="../slideLayouts/slideLayout299.xml"/><Relationship Id="rId32" Type="http://schemas.openxmlformats.org/officeDocument/2006/relationships/slideLayout" Target="../slideLayouts/slideLayout307.xml"/><Relationship Id="rId37" Type="http://schemas.openxmlformats.org/officeDocument/2006/relationships/slideLayout" Target="../slideLayouts/slideLayout312.xml"/><Relationship Id="rId40" Type="http://schemas.openxmlformats.org/officeDocument/2006/relationships/slideLayout" Target="../slideLayouts/slideLayout315.xml"/><Relationship Id="rId45" Type="http://schemas.openxmlformats.org/officeDocument/2006/relationships/slideLayout" Target="../slideLayouts/slideLayout320.xml"/><Relationship Id="rId53" Type="http://schemas.openxmlformats.org/officeDocument/2006/relationships/slideLayout" Target="../slideLayouts/slideLayout328.xml"/><Relationship Id="rId58" Type="http://schemas.openxmlformats.org/officeDocument/2006/relationships/slideLayout" Target="../slideLayouts/slideLayout333.xml"/><Relationship Id="rId66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280.xml"/><Relationship Id="rId61" Type="http://schemas.openxmlformats.org/officeDocument/2006/relationships/slideLayout" Target="../slideLayouts/slideLayout336.xml"/><Relationship Id="rId19" Type="http://schemas.openxmlformats.org/officeDocument/2006/relationships/slideLayout" Target="../slideLayouts/slideLayout294.xml"/><Relationship Id="rId14" Type="http://schemas.openxmlformats.org/officeDocument/2006/relationships/slideLayout" Target="../slideLayouts/slideLayout289.xml"/><Relationship Id="rId22" Type="http://schemas.openxmlformats.org/officeDocument/2006/relationships/slideLayout" Target="../slideLayouts/slideLayout297.xml"/><Relationship Id="rId27" Type="http://schemas.openxmlformats.org/officeDocument/2006/relationships/slideLayout" Target="../slideLayouts/slideLayout302.xml"/><Relationship Id="rId30" Type="http://schemas.openxmlformats.org/officeDocument/2006/relationships/slideLayout" Target="../slideLayouts/slideLayout305.xml"/><Relationship Id="rId35" Type="http://schemas.openxmlformats.org/officeDocument/2006/relationships/slideLayout" Target="../slideLayouts/slideLayout310.xml"/><Relationship Id="rId43" Type="http://schemas.openxmlformats.org/officeDocument/2006/relationships/slideLayout" Target="../slideLayouts/slideLayout318.xml"/><Relationship Id="rId48" Type="http://schemas.openxmlformats.org/officeDocument/2006/relationships/slideLayout" Target="../slideLayouts/slideLayout323.xml"/><Relationship Id="rId56" Type="http://schemas.openxmlformats.org/officeDocument/2006/relationships/slideLayout" Target="../slideLayouts/slideLayout331.xml"/><Relationship Id="rId64" Type="http://schemas.openxmlformats.org/officeDocument/2006/relationships/slideLayout" Target="../slideLayouts/slideLayout339.xml"/><Relationship Id="rId69" Type="http://schemas.openxmlformats.org/officeDocument/2006/relationships/slideLayout" Target="../slideLayouts/slideLayout344.xml"/><Relationship Id="rId8" Type="http://schemas.openxmlformats.org/officeDocument/2006/relationships/slideLayout" Target="../slideLayouts/slideLayout283.xml"/><Relationship Id="rId51" Type="http://schemas.openxmlformats.org/officeDocument/2006/relationships/slideLayout" Target="../slideLayouts/slideLayout326.xml"/><Relationship Id="rId3" Type="http://schemas.openxmlformats.org/officeDocument/2006/relationships/slideLayout" Target="../slideLayouts/slideLayout278.xml"/><Relationship Id="rId12" Type="http://schemas.openxmlformats.org/officeDocument/2006/relationships/slideLayout" Target="../slideLayouts/slideLayout287.xml"/><Relationship Id="rId17" Type="http://schemas.openxmlformats.org/officeDocument/2006/relationships/slideLayout" Target="../slideLayouts/slideLayout292.xml"/><Relationship Id="rId25" Type="http://schemas.openxmlformats.org/officeDocument/2006/relationships/slideLayout" Target="../slideLayouts/slideLayout300.xml"/><Relationship Id="rId33" Type="http://schemas.openxmlformats.org/officeDocument/2006/relationships/slideLayout" Target="../slideLayouts/slideLayout308.xml"/><Relationship Id="rId38" Type="http://schemas.openxmlformats.org/officeDocument/2006/relationships/slideLayout" Target="../slideLayouts/slideLayout313.xml"/><Relationship Id="rId46" Type="http://schemas.openxmlformats.org/officeDocument/2006/relationships/slideLayout" Target="../slideLayouts/slideLayout321.xml"/><Relationship Id="rId59" Type="http://schemas.openxmlformats.org/officeDocument/2006/relationships/slideLayout" Target="../slideLayouts/slideLayout334.xml"/><Relationship Id="rId67" Type="http://schemas.openxmlformats.org/officeDocument/2006/relationships/slideLayout" Target="../slideLayouts/slideLayout342.xml"/><Relationship Id="rId20" Type="http://schemas.openxmlformats.org/officeDocument/2006/relationships/slideLayout" Target="../slideLayouts/slideLayout295.xml"/><Relationship Id="rId41" Type="http://schemas.openxmlformats.org/officeDocument/2006/relationships/slideLayout" Target="../slideLayouts/slideLayout316.xml"/><Relationship Id="rId54" Type="http://schemas.openxmlformats.org/officeDocument/2006/relationships/slideLayout" Target="../slideLayouts/slideLayout329.xml"/><Relationship Id="rId62" Type="http://schemas.openxmlformats.org/officeDocument/2006/relationships/slideLayout" Target="../slideLayouts/slideLayout337.xml"/><Relationship Id="rId70" Type="http://schemas.openxmlformats.org/officeDocument/2006/relationships/theme" Target="../theme/theme3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5" Type="http://schemas.openxmlformats.org/officeDocument/2006/relationships/slideLayout" Target="../slideLayouts/slideLayout290.xml"/><Relationship Id="rId23" Type="http://schemas.openxmlformats.org/officeDocument/2006/relationships/slideLayout" Target="../slideLayouts/slideLayout298.xml"/><Relationship Id="rId28" Type="http://schemas.openxmlformats.org/officeDocument/2006/relationships/slideLayout" Target="../slideLayouts/slideLayout303.xml"/><Relationship Id="rId36" Type="http://schemas.openxmlformats.org/officeDocument/2006/relationships/slideLayout" Target="../slideLayouts/slideLayout311.xml"/><Relationship Id="rId49" Type="http://schemas.openxmlformats.org/officeDocument/2006/relationships/slideLayout" Target="../slideLayouts/slideLayout324.xml"/><Relationship Id="rId57" Type="http://schemas.openxmlformats.org/officeDocument/2006/relationships/slideLayout" Target="../slideLayouts/slideLayout332.xml"/><Relationship Id="rId10" Type="http://schemas.openxmlformats.org/officeDocument/2006/relationships/slideLayout" Target="../slideLayouts/slideLayout285.xml"/><Relationship Id="rId31" Type="http://schemas.openxmlformats.org/officeDocument/2006/relationships/slideLayout" Target="../slideLayouts/slideLayout306.xml"/><Relationship Id="rId44" Type="http://schemas.openxmlformats.org/officeDocument/2006/relationships/slideLayout" Target="../slideLayouts/slideLayout319.xml"/><Relationship Id="rId52" Type="http://schemas.openxmlformats.org/officeDocument/2006/relationships/slideLayout" Target="../slideLayouts/slideLayout327.xml"/><Relationship Id="rId60" Type="http://schemas.openxmlformats.org/officeDocument/2006/relationships/slideLayout" Target="../slideLayouts/slideLayout335.xml"/><Relationship Id="rId65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Relationship Id="rId13" Type="http://schemas.openxmlformats.org/officeDocument/2006/relationships/slideLayout" Target="../slideLayouts/slideLayout288.xml"/><Relationship Id="rId18" Type="http://schemas.openxmlformats.org/officeDocument/2006/relationships/slideLayout" Target="../slideLayouts/slideLayout293.xml"/><Relationship Id="rId39" Type="http://schemas.openxmlformats.org/officeDocument/2006/relationships/slideLayout" Target="../slideLayouts/slideLayout314.xml"/><Relationship Id="rId34" Type="http://schemas.openxmlformats.org/officeDocument/2006/relationships/slideLayout" Target="../slideLayouts/slideLayout309.xml"/><Relationship Id="rId50" Type="http://schemas.openxmlformats.org/officeDocument/2006/relationships/slideLayout" Target="../slideLayouts/slideLayout325.xml"/><Relationship Id="rId55" Type="http://schemas.openxmlformats.org/officeDocument/2006/relationships/slideLayout" Target="../slideLayouts/slideLayout330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0.xml"/><Relationship Id="rId117" Type="http://schemas.openxmlformats.org/officeDocument/2006/relationships/slideLayout" Target="../slideLayouts/slideLayout461.xml"/><Relationship Id="rId21" Type="http://schemas.openxmlformats.org/officeDocument/2006/relationships/slideLayout" Target="../slideLayouts/slideLayout365.xml"/><Relationship Id="rId42" Type="http://schemas.openxmlformats.org/officeDocument/2006/relationships/slideLayout" Target="../slideLayouts/slideLayout386.xml"/><Relationship Id="rId47" Type="http://schemas.openxmlformats.org/officeDocument/2006/relationships/slideLayout" Target="../slideLayouts/slideLayout391.xml"/><Relationship Id="rId63" Type="http://schemas.openxmlformats.org/officeDocument/2006/relationships/slideLayout" Target="../slideLayouts/slideLayout407.xml"/><Relationship Id="rId68" Type="http://schemas.openxmlformats.org/officeDocument/2006/relationships/slideLayout" Target="../slideLayouts/slideLayout412.xml"/><Relationship Id="rId84" Type="http://schemas.openxmlformats.org/officeDocument/2006/relationships/slideLayout" Target="../slideLayouts/slideLayout428.xml"/><Relationship Id="rId89" Type="http://schemas.openxmlformats.org/officeDocument/2006/relationships/slideLayout" Target="../slideLayouts/slideLayout433.xml"/><Relationship Id="rId112" Type="http://schemas.openxmlformats.org/officeDocument/2006/relationships/slideLayout" Target="../slideLayouts/slideLayout456.xml"/><Relationship Id="rId16" Type="http://schemas.openxmlformats.org/officeDocument/2006/relationships/slideLayout" Target="../slideLayouts/slideLayout360.xml"/><Relationship Id="rId107" Type="http://schemas.openxmlformats.org/officeDocument/2006/relationships/slideLayout" Target="../slideLayouts/slideLayout451.xml"/><Relationship Id="rId11" Type="http://schemas.openxmlformats.org/officeDocument/2006/relationships/slideLayout" Target="../slideLayouts/slideLayout355.xml"/><Relationship Id="rId32" Type="http://schemas.openxmlformats.org/officeDocument/2006/relationships/slideLayout" Target="../slideLayouts/slideLayout376.xml"/><Relationship Id="rId37" Type="http://schemas.openxmlformats.org/officeDocument/2006/relationships/slideLayout" Target="../slideLayouts/slideLayout381.xml"/><Relationship Id="rId53" Type="http://schemas.openxmlformats.org/officeDocument/2006/relationships/slideLayout" Target="../slideLayouts/slideLayout397.xml"/><Relationship Id="rId58" Type="http://schemas.openxmlformats.org/officeDocument/2006/relationships/slideLayout" Target="../slideLayouts/slideLayout402.xml"/><Relationship Id="rId74" Type="http://schemas.openxmlformats.org/officeDocument/2006/relationships/slideLayout" Target="../slideLayouts/slideLayout418.xml"/><Relationship Id="rId79" Type="http://schemas.openxmlformats.org/officeDocument/2006/relationships/slideLayout" Target="../slideLayouts/slideLayout423.xml"/><Relationship Id="rId102" Type="http://schemas.openxmlformats.org/officeDocument/2006/relationships/slideLayout" Target="../slideLayouts/slideLayout446.xml"/><Relationship Id="rId123" Type="http://schemas.openxmlformats.org/officeDocument/2006/relationships/theme" Target="../theme/theme4.xml"/><Relationship Id="rId5" Type="http://schemas.openxmlformats.org/officeDocument/2006/relationships/slideLayout" Target="../slideLayouts/slideLayout349.xml"/><Relationship Id="rId90" Type="http://schemas.openxmlformats.org/officeDocument/2006/relationships/slideLayout" Target="../slideLayouts/slideLayout434.xml"/><Relationship Id="rId95" Type="http://schemas.openxmlformats.org/officeDocument/2006/relationships/slideLayout" Target="../slideLayouts/slideLayout439.xml"/><Relationship Id="rId22" Type="http://schemas.openxmlformats.org/officeDocument/2006/relationships/slideLayout" Target="../slideLayouts/slideLayout366.xml"/><Relationship Id="rId27" Type="http://schemas.openxmlformats.org/officeDocument/2006/relationships/slideLayout" Target="../slideLayouts/slideLayout371.xml"/><Relationship Id="rId43" Type="http://schemas.openxmlformats.org/officeDocument/2006/relationships/slideLayout" Target="../slideLayouts/slideLayout387.xml"/><Relationship Id="rId48" Type="http://schemas.openxmlformats.org/officeDocument/2006/relationships/slideLayout" Target="../slideLayouts/slideLayout392.xml"/><Relationship Id="rId64" Type="http://schemas.openxmlformats.org/officeDocument/2006/relationships/slideLayout" Target="../slideLayouts/slideLayout408.xml"/><Relationship Id="rId69" Type="http://schemas.openxmlformats.org/officeDocument/2006/relationships/slideLayout" Target="../slideLayouts/slideLayout413.xml"/><Relationship Id="rId113" Type="http://schemas.openxmlformats.org/officeDocument/2006/relationships/slideLayout" Target="../slideLayouts/slideLayout457.xml"/><Relationship Id="rId118" Type="http://schemas.openxmlformats.org/officeDocument/2006/relationships/slideLayout" Target="../slideLayouts/slideLayout462.xml"/><Relationship Id="rId80" Type="http://schemas.openxmlformats.org/officeDocument/2006/relationships/slideLayout" Target="../slideLayouts/slideLayout424.xml"/><Relationship Id="rId85" Type="http://schemas.openxmlformats.org/officeDocument/2006/relationships/slideLayout" Target="../slideLayouts/slideLayout429.xml"/><Relationship Id="rId12" Type="http://schemas.openxmlformats.org/officeDocument/2006/relationships/slideLayout" Target="../slideLayouts/slideLayout356.xml"/><Relationship Id="rId17" Type="http://schemas.openxmlformats.org/officeDocument/2006/relationships/slideLayout" Target="../slideLayouts/slideLayout361.xml"/><Relationship Id="rId33" Type="http://schemas.openxmlformats.org/officeDocument/2006/relationships/slideLayout" Target="../slideLayouts/slideLayout377.xml"/><Relationship Id="rId38" Type="http://schemas.openxmlformats.org/officeDocument/2006/relationships/slideLayout" Target="../slideLayouts/slideLayout382.xml"/><Relationship Id="rId59" Type="http://schemas.openxmlformats.org/officeDocument/2006/relationships/slideLayout" Target="../slideLayouts/slideLayout403.xml"/><Relationship Id="rId103" Type="http://schemas.openxmlformats.org/officeDocument/2006/relationships/slideLayout" Target="../slideLayouts/slideLayout447.xml"/><Relationship Id="rId108" Type="http://schemas.openxmlformats.org/officeDocument/2006/relationships/slideLayout" Target="../slideLayouts/slideLayout452.xml"/><Relationship Id="rId54" Type="http://schemas.openxmlformats.org/officeDocument/2006/relationships/slideLayout" Target="../slideLayouts/slideLayout398.xml"/><Relationship Id="rId70" Type="http://schemas.openxmlformats.org/officeDocument/2006/relationships/slideLayout" Target="../slideLayouts/slideLayout414.xml"/><Relationship Id="rId75" Type="http://schemas.openxmlformats.org/officeDocument/2006/relationships/slideLayout" Target="../slideLayouts/slideLayout419.xml"/><Relationship Id="rId91" Type="http://schemas.openxmlformats.org/officeDocument/2006/relationships/slideLayout" Target="../slideLayouts/slideLayout435.xml"/><Relationship Id="rId96" Type="http://schemas.openxmlformats.org/officeDocument/2006/relationships/slideLayout" Target="../slideLayouts/slideLayout440.xml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23" Type="http://schemas.openxmlformats.org/officeDocument/2006/relationships/slideLayout" Target="../slideLayouts/slideLayout367.xml"/><Relationship Id="rId28" Type="http://schemas.openxmlformats.org/officeDocument/2006/relationships/slideLayout" Target="../slideLayouts/slideLayout372.xml"/><Relationship Id="rId49" Type="http://schemas.openxmlformats.org/officeDocument/2006/relationships/slideLayout" Target="../slideLayouts/slideLayout393.xml"/><Relationship Id="rId114" Type="http://schemas.openxmlformats.org/officeDocument/2006/relationships/slideLayout" Target="../slideLayouts/slideLayout458.xml"/><Relationship Id="rId119" Type="http://schemas.openxmlformats.org/officeDocument/2006/relationships/slideLayout" Target="../slideLayouts/slideLayout463.xml"/><Relationship Id="rId44" Type="http://schemas.openxmlformats.org/officeDocument/2006/relationships/slideLayout" Target="../slideLayouts/slideLayout388.xml"/><Relationship Id="rId60" Type="http://schemas.openxmlformats.org/officeDocument/2006/relationships/slideLayout" Target="../slideLayouts/slideLayout404.xml"/><Relationship Id="rId65" Type="http://schemas.openxmlformats.org/officeDocument/2006/relationships/slideLayout" Target="../slideLayouts/slideLayout409.xml"/><Relationship Id="rId81" Type="http://schemas.openxmlformats.org/officeDocument/2006/relationships/slideLayout" Target="../slideLayouts/slideLayout425.xml"/><Relationship Id="rId86" Type="http://schemas.openxmlformats.org/officeDocument/2006/relationships/slideLayout" Target="../slideLayouts/slideLayout430.xml"/><Relationship Id="rId4" Type="http://schemas.openxmlformats.org/officeDocument/2006/relationships/slideLayout" Target="../slideLayouts/slideLayout348.xml"/><Relationship Id="rId9" Type="http://schemas.openxmlformats.org/officeDocument/2006/relationships/slideLayout" Target="../slideLayouts/slideLayout353.xml"/><Relationship Id="rId13" Type="http://schemas.openxmlformats.org/officeDocument/2006/relationships/slideLayout" Target="../slideLayouts/slideLayout357.xml"/><Relationship Id="rId18" Type="http://schemas.openxmlformats.org/officeDocument/2006/relationships/slideLayout" Target="../slideLayouts/slideLayout362.xml"/><Relationship Id="rId39" Type="http://schemas.openxmlformats.org/officeDocument/2006/relationships/slideLayout" Target="../slideLayouts/slideLayout383.xml"/><Relationship Id="rId109" Type="http://schemas.openxmlformats.org/officeDocument/2006/relationships/slideLayout" Target="../slideLayouts/slideLayout453.xml"/><Relationship Id="rId34" Type="http://schemas.openxmlformats.org/officeDocument/2006/relationships/slideLayout" Target="../slideLayouts/slideLayout378.xml"/><Relationship Id="rId50" Type="http://schemas.openxmlformats.org/officeDocument/2006/relationships/slideLayout" Target="../slideLayouts/slideLayout394.xml"/><Relationship Id="rId55" Type="http://schemas.openxmlformats.org/officeDocument/2006/relationships/slideLayout" Target="../slideLayouts/slideLayout399.xml"/><Relationship Id="rId76" Type="http://schemas.openxmlformats.org/officeDocument/2006/relationships/slideLayout" Target="../slideLayouts/slideLayout420.xml"/><Relationship Id="rId97" Type="http://schemas.openxmlformats.org/officeDocument/2006/relationships/slideLayout" Target="../slideLayouts/slideLayout441.xml"/><Relationship Id="rId104" Type="http://schemas.openxmlformats.org/officeDocument/2006/relationships/slideLayout" Target="../slideLayouts/slideLayout448.xml"/><Relationship Id="rId120" Type="http://schemas.openxmlformats.org/officeDocument/2006/relationships/slideLayout" Target="../slideLayouts/slideLayout464.xml"/><Relationship Id="rId7" Type="http://schemas.openxmlformats.org/officeDocument/2006/relationships/slideLayout" Target="../slideLayouts/slideLayout351.xml"/><Relationship Id="rId71" Type="http://schemas.openxmlformats.org/officeDocument/2006/relationships/slideLayout" Target="../slideLayouts/slideLayout415.xml"/><Relationship Id="rId92" Type="http://schemas.openxmlformats.org/officeDocument/2006/relationships/slideLayout" Target="../slideLayouts/slideLayout436.xml"/><Relationship Id="rId2" Type="http://schemas.openxmlformats.org/officeDocument/2006/relationships/slideLayout" Target="../slideLayouts/slideLayout346.xml"/><Relationship Id="rId29" Type="http://schemas.openxmlformats.org/officeDocument/2006/relationships/slideLayout" Target="../slideLayouts/slideLayout373.xml"/><Relationship Id="rId24" Type="http://schemas.openxmlformats.org/officeDocument/2006/relationships/slideLayout" Target="../slideLayouts/slideLayout368.xml"/><Relationship Id="rId40" Type="http://schemas.openxmlformats.org/officeDocument/2006/relationships/slideLayout" Target="../slideLayouts/slideLayout384.xml"/><Relationship Id="rId45" Type="http://schemas.openxmlformats.org/officeDocument/2006/relationships/slideLayout" Target="../slideLayouts/slideLayout389.xml"/><Relationship Id="rId66" Type="http://schemas.openxmlformats.org/officeDocument/2006/relationships/slideLayout" Target="../slideLayouts/slideLayout410.xml"/><Relationship Id="rId87" Type="http://schemas.openxmlformats.org/officeDocument/2006/relationships/slideLayout" Target="../slideLayouts/slideLayout431.xml"/><Relationship Id="rId110" Type="http://schemas.openxmlformats.org/officeDocument/2006/relationships/slideLayout" Target="../slideLayouts/slideLayout454.xml"/><Relationship Id="rId115" Type="http://schemas.openxmlformats.org/officeDocument/2006/relationships/slideLayout" Target="../slideLayouts/slideLayout459.xml"/><Relationship Id="rId61" Type="http://schemas.openxmlformats.org/officeDocument/2006/relationships/slideLayout" Target="../slideLayouts/slideLayout405.xml"/><Relationship Id="rId82" Type="http://schemas.openxmlformats.org/officeDocument/2006/relationships/slideLayout" Target="../slideLayouts/slideLayout426.xml"/><Relationship Id="rId19" Type="http://schemas.openxmlformats.org/officeDocument/2006/relationships/slideLayout" Target="../slideLayouts/slideLayout363.xml"/><Relationship Id="rId14" Type="http://schemas.openxmlformats.org/officeDocument/2006/relationships/slideLayout" Target="../slideLayouts/slideLayout358.xml"/><Relationship Id="rId30" Type="http://schemas.openxmlformats.org/officeDocument/2006/relationships/slideLayout" Target="../slideLayouts/slideLayout374.xml"/><Relationship Id="rId35" Type="http://schemas.openxmlformats.org/officeDocument/2006/relationships/slideLayout" Target="../slideLayouts/slideLayout379.xml"/><Relationship Id="rId56" Type="http://schemas.openxmlformats.org/officeDocument/2006/relationships/slideLayout" Target="../slideLayouts/slideLayout400.xml"/><Relationship Id="rId77" Type="http://schemas.openxmlformats.org/officeDocument/2006/relationships/slideLayout" Target="../slideLayouts/slideLayout421.xml"/><Relationship Id="rId100" Type="http://schemas.openxmlformats.org/officeDocument/2006/relationships/slideLayout" Target="../slideLayouts/slideLayout444.xml"/><Relationship Id="rId105" Type="http://schemas.openxmlformats.org/officeDocument/2006/relationships/slideLayout" Target="../slideLayouts/slideLayout449.xml"/><Relationship Id="rId8" Type="http://schemas.openxmlformats.org/officeDocument/2006/relationships/slideLayout" Target="../slideLayouts/slideLayout352.xml"/><Relationship Id="rId51" Type="http://schemas.openxmlformats.org/officeDocument/2006/relationships/slideLayout" Target="../slideLayouts/slideLayout395.xml"/><Relationship Id="rId72" Type="http://schemas.openxmlformats.org/officeDocument/2006/relationships/slideLayout" Target="../slideLayouts/slideLayout416.xml"/><Relationship Id="rId93" Type="http://schemas.openxmlformats.org/officeDocument/2006/relationships/slideLayout" Target="../slideLayouts/slideLayout437.xml"/><Relationship Id="rId98" Type="http://schemas.openxmlformats.org/officeDocument/2006/relationships/slideLayout" Target="../slideLayouts/slideLayout442.xml"/><Relationship Id="rId12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347.xml"/><Relationship Id="rId25" Type="http://schemas.openxmlformats.org/officeDocument/2006/relationships/slideLayout" Target="../slideLayouts/slideLayout369.xml"/><Relationship Id="rId46" Type="http://schemas.openxmlformats.org/officeDocument/2006/relationships/slideLayout" Target="../slideLayouts/slideLayout390.xml"/><Relationship Id="rId67" Type="http://schemas.openxmlformats.org/officeDocument/2006/relationships/slideLayout" Target="../slideLayouts/slideLayout411.xml"/><Relationship Id="rId116" Type="http://schemas.openxmlformats.org/officeDocument/2006/relationships/slideLayout" Target="../slideLayouts/slideLayout460.xml"/><Relationship Id="rId20" Type="http://schemas.openxmlformats.org/officeDocument/2006/relationships/slideLayout" Target="../slideLayouts/slideLayout364.xml"/><Relationship Id="rId41" Type="http://schemas.openxmlformats.org/officeDocument/2006/relationships/slideLayout" Target="../slideLayouts/slideLayout385.xml"/><Relationship Id="rId62" Type="http://schemas.openxmlformats.org/officeDocument/2006/relationships/slideLayout" Target="../slideLayouts/slideLayout406.xml"/><Relationship Id="rId83" Type="http://schemas.openxmlformats.org/officeDocument/2006/relationships/slideLayout" Target="../slideLayouts/slideLayout427.xml"/><Relationship Id="rId88" Type="http://schemas.openxmlformats.org/officeDocument/2006/relationships/slideLayout" Target="../slideLayouts/slideLayout432.xml"/><Relationship Id="rId111" Type="http://schemas.openxmlformats.org/officeDocument/2006/relationships/slideLayout" Target="../slideLayouts/slideLayout455.xml"/><Relationship Id="rId15" Type="http://schemas.openxmlformats.org/officeDocument/2006/relationships/slideLayout" Target="../slideLayouts/slideLayout359.xml"/><Relationship Id="rId36" Type="http://schemas.openxmlformats.org/officeDocument/2006/relationships/slideLayout" Target="../slideLayouts/slideLayout380.xml"/><Relationship Id="rId57" Type="http://schemas.openxmlformats.org/officeDocument/2006/relationships/slideLayout" Target="../slideLayouts/slideLayout401.xml"/><Relationship Id="rId106" Type="http://schemas.openxmlformats.org/officeDocument/2006/relationships/slideLayout" Target="../slideLayouts/slideLayout450.xml"/><Relationship Id="rId10" Type="http://schemas.openxmlformats.org/officeDocument/2006/relationships/slideLayout" Target="../slideLayouts/slideLayout354.xml"/><Relationship Id="rId31" Type="http://schemas.openxmlformats.org/officeDocument/2006/relationships/slideLayout" Target="../slideLayouts/slideLayout375.xml"/><Relationship Id="rId52" Type="http://schemas.openxmlformats.org/officeDocument/2006/relationships/slideLayout" Target="../slideLayouts/slideLayout396.xml"/><Relationship Id="rId73" Type="http://schemas.openxmlformats.org/officeDocument/2006/relationships/slideLayout" Target="../slideLayouts/slideLayout417.xml"/><Relationship Id="rId78" Type="http://schemas.openxmlformats.org/officeDocument/2006/relationships/slideLayout" Target="../slideLayouts/slideLayout422.xml"/><Relationship Id="rId94" Type="http://schemas.openxmlformats.org/officeDocument/2006/relationships/slideLayout" Target="../slideLayouts/slideLayout438.xml"/><Relationship Id="rId99" Type="http://schemas.openxmlformats.org/officeDocument/2006/relationships/slideLayout" Target="../slideLayouts/slideLayout443.xml"/><Relationship Id="rId101" Type="http://schemas.openxmlformats.org/officeDocument/2006/relationships/slideLayout" Target="../slideLayouts/slideLayout445.xml"/><Relationship Id="rId122" Type="http://schemas.openxmlformats.org/officeDocument/2006/relationships/slideLayout" Target="../slideLayouts/slideLayout466.xml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92.xml"/><Relationship Id="rId21" Type="http://schemas.openxmlformats.org/officeDocument/2006/relationships/slideLayout" Target="../slideLayouts/slideLayout487.xml"/><Relationship Id="rId42" Type="http://schemas.openxmlformats.org/officeDocument/2006/relationships/slideLayout" Target="../slideLayouts/slideLayout508.xml"/><Relationship Id="rId47" Type="http://schemas.openxmlformats.org/officeDocument/2006/relationships/slideLayout" Target="../slideLayouts/slideLayout513.xml"/><Relationship Id="rId63" Type="http://schemas.openxmlformats.org/officeDocument/2006/relationships/slideLayout" Target="../slideLayouts/slideLayout529.xml"/><Relationship Id="rId68" Type="http://schemas.openxmlformats.org/officeDocument/2006/relationships/slideLayout" Target="../slideLayouts/slideLayout534.xml"/><Relationship Id="rId16" Type="http://schemas.openxmlformats.org/officeDocument/2006/relationships/slideLayout" Target="../slideLayouts/slideLayout482.xml"/><Relationship Id="rId11" Type="http://schemas.openxmlformats.org/officeDocument/2006/relationships/slideLayout" Target="../slideLayouts/slideLayout477.xml"/><Relationship Id="rId24" Type="http://schemas.openxmlformats.org/officeDocument/2006/relationships/slideLayout" Target="../slideLayouts/slideLayout490.xml"/><Relationship Id="rId32" Type="http://schemas.openxmlformats.org/officeDocument/2006/relationships/slideLayout" Target="../slideLayouts/slideLayout498.xml"/><Relationship Id="rId37" Type="http://schemas.openxmlformats.org/officeDocument/2006/relationships/slideLayout" Target="../slideLayouts/slideLayout503.xml"/><Relationship Id="rId40" Type="http://schemas.openxmlformats.org/officeDocument/2006/relationships/slideLayout" Target="../slideLayouts/slideLayout506.xml"/><Relationship Id="rId45" Type="http://schemas.openxmlformats.org/officeDocument/2006/relationships/slideLayout" Target="../slideLayouts/slideLayout511.xml"/><Relationship Id="rId53" Type="http://schemas.openxmlformats.org/officeDocument/2006/relationships/slideLayout" Target="../slideLayouts/slideLayout519.xml"/><Relationship Id="rId58" Type="http://schemas.openxmlformats.org/officeDocument/2006/relationships/slideLayout" Target="../slideLayouts/slideLayout524.xml"/><Relationship Id="rId66" Type="http://schemas.openxmlformats.org/officeDocument/2006/relationships/slideLayout" Target="../slideLayouts/slideLayout532.xml"/><Relationship Id="rId74" Type="http://schemas.openxmlformats.org/officeDocument/2006/relationships/slideLayout" Target="../slideLayouts/slideLayout540.xml"/><Relationship Id="rId5" Type="http://schemas.openxmlformats.org/officeDocument/2006/relationships/slideLayout" Target="../slideLayouts/slideLayout471.xml"/><Relationship Id="rId61" Type="http://schemas.openxmlformats.org/officeDocument/2006/relationships/slideLayout" Target="../slideLayouts/slideLayout527.xml"/><Relationship Id="rId19" Type="http://schemas.openxmlformats.org/officeDocument/2006/relationships/slideLayout" Target="../slideLayouts/slideLayout485.xml"/><Relationship Id="rId14" Type="http://schemas.openxmlformats.org/officeDocument/2006/relationships/slideLayout" Target="../slideLayouts/slideLayout480.xml"/><Relationship Id="rId22" Type="http://schemas.openxmlformats.org/officeDocument/2006/relationships/slideLayout" Target="../slideLayouts/slideLayout488.xml"/><Relationship Id="rId27" Type="http://schemas.openxmlformats.org/officeDocument/2006/relationships/slideLayout" Target="../slideLayouts/slideLayout493.xml"/><Relationship Id="rId30" Type="http://schemas.openxmlformats.org/officeDocument/2006/relationships/slideLayout" Target="../slideLayouts/slideLayout496.xml"/><Relationship Id="rId35" Type="http://schemas.openxmlformats.org/officeDocument/2006/relationships/slideLayout" Target="../slideLayouts/slideLayout501.xml"/><Relationship Id="rId43" Type="http://schemas.openxmlformats.org/officeDocument/2006/relationships/slideLayout" Target="../slideLayouts/slideLayout509.xml"/><Relationship Id="rId48" Type="http://schemas.openxmlformats.org/officeDocument/2006/relationships/slideLayout" Target="../slideLayouts/slideLayout514.xml"/><Relationship Id="rId56" Type="http://schemas.openxmlformats.org/officeDocument/2006/relationships/slideLayout" Target="../slideLayouts/slideLayout522.xml"/><Relationship Id="rId64" Type="http://schemas.openxmlformats.org/officeDocument/2006/relationships/slideLayout" Target="../slideLayouts/slideLayout530.xml"/><Relationship Id="rId69" Type="http://schemas.openxmlformats.org/officeDocument/2006/relationships/slideLayout" Target="../slideLayouts/slideLayout535.xml"/><Relationship Id="rId77" Type="http://schemas.openxmlformats.org/officeDocument/2006/relationships/slideLayout" Target="../slideLayouts/slideLayout543.xml"/><Relationship Id="rId8" Type="http://schemas.openxmlformats.org/officeDocument/2006/relationships/slideLayout" Target="../slideLayouts/slideLayout474.xml"/><Relationship Id="rId51" Type="http://schemas.openxmlformats.org/officeDocument/2006/relationships/slideLayout" Target="../slideLayouts/slideLayout517.xml"/><Relationship Id="rId72" Type="http://schemas.openxmlformats.org/officeDocument/2006/relationships/slideLayout" Target="../slideLayouts/slideLayout538.xml"/><Relationship Id="rId3" Type="http://schemas.openxmlformats.org/officeDocument/2006/relationships/slideLayout" Target="../slideLayouts/slideLayout469.xml"/><Relationship Id="rId12" Type="http://schemas.openxmlformats.org/officeDocument/2006/relationships/slideLayout" Target="../slideLayouts/slideLayout478.xml"/><Relationship Id="rId17" Type="http://schemas.openxmlformats.org/officeDocument/2006/relationships/slideLayout" Target="../slideLayouts/slideLayout483.xml"/><Relationship Id="rId25" Type="http://schemas.openxmlformats.org/officeDocument/2006/relationships/slideLayout" Target="../slideLayouts/slideLayout491.xml"/><Relationship Id="rId33" Type="http://schemas.openxmlformats.org/officeDocument/2006/relationships/slideLayout" Target="../slideLayouts/slideLayout499.xml"/><Relationship Id="rId38" Type="http://schemas.openxmlformats.org/officeDocument/2006/relationships/slideLayout" Target="../slideLayouts/slideLayout504.xml"/><Relationship Id="rId46" Type="http://schemas.openxmlformats.org/officeDocument/2006/relationships/slideLayout" Target="../slideLayouts/slideLayout512.xml"/><Relationship Id="rId59" Type="http://schemas.openxmlformats.org/officeDocument/2006/relationships/slideLayout" Target="../slideLayouts/slideLayout525.xml"/><Relationship Id="rId67" Type="http://schemas.openxmlformats.org/officeDocument/2006/relationships/slideLayout" Target="../slideLayouts/slideLayout533.xml"/><Relationship Id="rId20" Type="http://schemas.openxmlformats.org/officeDocument/2006/relationships/slideLayout" Target="../slideLayouts/slideLayout486.xml"/><Relationship Id="rId41" Type="http://schemas.openxmlformats.org/officeDocument/2006/relationships/slideLayout" Target="../slideLayouts/slideLayout507.xml"/><Relationship Id="rId54" Type="http://schemas.openxmlformats.org/officeDocument/2006/relationships/slideLayout" Target="../slideLayouts/slideLayout520.xml"/><Relationship Id="rId62" Type="http://schemas.openxmlformats.org/officeDocument/2006/relationships/slideLayout" Target="../slideLayouts/slideLayout528.xml"/><Relationship Id="rId70" Type="http://schemas.openxmlformats.org/officeDocument/2006/relationships/slideLayout" Target="../slideLayouts/slideLayout536.xml"/><Relationship Id="rId75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72.xml"/><Relationship Id="rId15" Type="http://schemas.openxmlformats.org/officeDocument/2006/relationships/slideLayout" Target="../slideLayouts/slideLayout481.xml"/><Relationship Id="rId23" Type="http://schemas.openxmlformats.org/officeDocument/2006/relationships/slideLayout" Target="../slideLayouts/slideLayout489.xml"/><Relationship Id="rId28" Type="http://schemas.openxmlformats.org/officeDocument/2006/relationships/slideLayout" Target="../slideLayouts/slideLayout494.xml"/><Relationship Id="rId36" Type="http://schemas.openxmlformats.org/officeDocument/2006/relationships/slideLayout" Target="../slideLayouts/slideLayout502.xml"/><Relationship Id="rId49" Type="http://schemas.openxmlformats.org/officeDocument/2006/relationships/slideLayout" Target="../slideLayouts/slideLayout515.xml"/><Relationship Id="rId57" Type="http://schemas.openxmlformats.org/officeDocument/2006/relationships/slideLayout" Target="../slideLayouts/slideLayout523.xml"/><Relationship Id="rId10" Type="http://schemas.openxmlformats.org/officeDocument/2006/relationships/slideLayout" Target="../slideLayouts/slideLayout476.xml"/><Relationship Id="rId31" Type="http://schemas.openxmlformats.org/officeDocument/2006/relationships/slideLayout" Target="../slideLayouts/slideLayout497.xml"/><Relationship Id="rId44" Type="http://schemas.openxmlformats.org/officeDocument/2006/relationships/slideLayout" Target="../slideLayouts/slideLayout510.xml"/><Relationship Id="rId52" Type="http://schemas.openxmlformats.org/officeDocument/2006/relationships/slideLayout" Target="../slideLayouts/slideLayout518.xml"/><Relationship Id="rId60" Type="http://schemas.openxmlformats.org/officeDocument/2006/relationships/slideLayout" Target="../slideLayouts/slideLayout526.xml"/><Relationship Id="rId65" Type="http://schemas.openxmlformats.org/officeDocument/2006/relationships/slideLayout" Target="../slideLayouts/slideLayout531.xml"/><Relationship Id="rId73" Type="http://schemas.openxmlformats.org/officeDocument/2006/relationships/slideLayout" Target="../slideLayouts/slideLayout539.xml"/><Relationship Id="rId78" Type="http://schemas.openxmlformats.org/officeDocument/2006/relationships/theme" Target="../theme/theme5.xml"/><Relationship Id="rId4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5.xml"/><Relationship Id="rId13" Type="http://schemas.openxmlformats.org/officeDocument/2006/relationships/slideLayout" Target="../slideLayouts/slideLayout479.xml"/><Relationship Id="rId18" Type="http://schemas.openxmlformats.org/officeDocument/2006/relationships/slideLayout" Target="../slideLayouts/slideLayout484.xml"/><Relationship Id="rId39" Type="http://schemas.openxmlformats.org/officeDocument/2006/relationships/slideLayout" Target="../slideLayouts/slideLayout505.xml"/><Relationship Id="rId34" Type="http://schemas.openxmlformats.org/officeDocument/2006/relationships/slideLayout" Target="../slideLayouts/slideLayout500.xml"/><Relationship Id="rId50" Type="http://schemas.openxmlformats.org/officeDocument/2006/relationships/slideLayout" Target="../slideLayouts/slideLayout516.xml"/><Relationship Id="rId55" Type="http://schemas.openxmlformats.org/officeDocument/2006/relationships/slideLayout" Target="../slideLayouts/slideLayout521.xml"/><Relationship Id="rId76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473.xml"/><Relationship Id="rId71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468.xml"/><Relationship Id="rId29" Type="http://schemas.openxmlformats.org/officeDocument/2006/relationships/slideLayout" Target="../slideLayouts/slideLayout495.xml"/></Relationships>
</file>

<file path=ppt/slideMasters/_rels/slideMaster6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85.xml"/><Relationship Id="rId47" Type="http://schemas.openxmlformats.org/officeDocument/2006/relationships/slideLayout" Target="../slideLayouts/slideLayout590.xml"/><Relationship Id="rId63" Type="http://schemas.openxmlformats.org/officeDocument/2006/relationships/slideLayout" Target="../slideLayouts/slideLayout606.xml"/><Relationship Id="rId68" Type="http://schemas.openxmlformats.org/officeDocument/2006/relationships/slideLayout" Target="../slideLayouts/slideLayout611.xml"/><Relationship Id="rId2" Type="http://schemas.openxmlformats.org/officeDocument/2006/relationships/slideLayout" Target="../slideLayouts/slideLayout545.xml"/><Relationship Id="rId16" Type="http://schemas.openxmlformats.org/officeDocument/2006/relationships/slideLayout" Target="../slideLayouts/slideLayout559.xml"/><Relationship Id="rId29" Type="http://schemas.openxmlformats.org/officeDocument/2006/relationships/slideLayout" Target="../slideLayouts/slideLayout572.xml"/><Relationship Id="rId11" Type="http://schemas.openxmlformats.org/officeDocument/2006/relationships/slideLayout" Target="../slideLayouts/slideLayout554.xml"/><Relationship Id="rId24" Type="http://schemas.openxmlformats.org/officeDocument/2006/relationships/slideLayout" Target="../slideLayouts/slideLayout567.xml"/><Relationship Id="rId32" Type="http://schemas.openxmlformats.org/officeDocument/2006/relationships/slideLayout" Target="../slideLayouts/slideLayout575.xml"/><Relationship Id="rId37" Type="http://schemas.openxmlformats.org/officeDocument/2006/relationships/slideLayout" Target="../slideLayouts/slideLayout580.xml"/><Relationship Id="rId40" Type="http://schemas.openxmlformats.org/officeDocument/2006/relationships/slideLayout" Target="../slideLayouts/slideLayout583.xml"/><Relationship Id="rId45" Type="http://schemas.openxmlformats.org/officeDocument/2006/relationships/slideLayout" Target="../slideLayouts/slideLayout588.xml"/><Relationship Id="rId53" Type="http://schemas.openxmlformats.org/officeDocument/2006/relationships/slideLayout" Target="../slideLayouts/slideLayout596.xml"/><Relationship Id="rId58" Type="http://schemas.openxmlformats.org/officeDocument/2006/relationships/slideLayout" Target="../slideLayouts/slideLayout601.xml"/><Relationship Id="rId66" Type="http://schemas.openxmlformats.org/officeDocument/2006/relationships/slideLayout" Target="../slideLayouts/slideLayout609.xml"/><Relationship Id="rId5" Type="http://schemas.openxmlformats.org/officeDocument/2006/relationships/slideLayout" Target="../slideLayouts/slideLayout548.xml"/><Relationship Id="rId61" Type="http://schemas.openxmlformats.org/officeDocument/2006/relationships/slideLayout" Target="../slideLayouts/slideLayout604.xml"/><Relationship Id="rId19" Type="http://schemas.openxmlformats.org/officeDocument/2006/relationships/slideLayout" Target="../slideLayouts/slideLayout562.xml"/><Relationship Id="rId14" Type="http://schemas.openxmlformats.org/officeDocument/2006/relationships/slideLayout" Target="../slideLayouts/slideLayout557.xml"/><Relationship Id="rId22" Type="http://schemas.openxmlformats.org/officeDocument/2006/relationships/slideLayout" Target="../slideLayouts/slideLayout565.xml"/><Relationship Id="rId27" Type="http://schemas.openxmlformats.org/officeDocument/2006/relationships/slideLayout" Target="../slideLayouts/slideLayout570.xml"/><Relationship Id="rId30" Type="http://schemas.openxmlformats.org/officeDocument/2006/relationships/slideLayout" Target="../slideLayouts/slideLayout573.xml"/><Relationship Id="rId35" Type="http://schemas.openxmlformats.org/officeDocument/2006/relationships/slideLayout" Target="../slideLayouts/slideLayout578.xml"/><Relationship Id="rId43" Type="http://schemas.openxmlformats.org/officeDocument/2006/relationships/slideLayout" Target="../slideLayouts/slideLayout586.xml"/><Relationship Id="rId48" Type="http://schemas.openxmlformats.org/officeDocument/2006/relationships/slideLayout" Target="../slideLayouts/slideLayout591.xml"/><Relationship Id="rId56" Type="http://schemas.openxmlformats.org/officeDocument/2006/relationships/slideLayout" Target="../slideLayouts/slideLayout599.xml"/><Relationship Id="rId64" Type="http://schemas.openxmlformats.org/officeDocument/2006/relationships/slideLayout" Target="../slideLayouts/slideLayout607.xml"/><Relationship Id="rId69" Type="http://schemas.openxmlformats.org/officeDocument/2006/relationships/slideLayout" Target="../slideLayouts/slideLayout612.xml"/><Relationship Id="rId8" Type="http://schemas.openxmlformats.org/officeDocument/2006/relationships/slideLayout" Target="../slideLayouts/slideLayout551.xml"/><Relationship Id="rId51" Type="http://schemas.openxmlformats.org/officeDocument/2006/relationships/slideLayout" Target="../slideLayouts/slideLayout594.xml"/><Relationship Id="rId72" Type="http://schemas.openxmlformats.org/officeDocument/2006/relationships/slideLayout" Target="../slideLayouts/slideLayout615.xml"/><Relationship Id="rId3" Type="http://schemas.openxmlformats.org/officeDocument/2006/relationships/slideLayout" Target="../slideLayouts/slideLayout546.xml"/><Relationship Id="rId12" Type="http://schemas.openxmlformats.org/officeDocument/2006/relationships/slideLayout" Target="../slideLayouts/slideLayout555.xml"/><Relationship Id="rId17" Type="http://schemas.openxmlformats.org/officeDocument/2006/relationships/slideLayout" Target="../slideLayouts/slideLayout560.xml"/><Relationship Id="rId25" Type="http://schemas.openxmlformats.org/officeDocument/2006/relationships/slideLayout" Target="../slideLayouts/slideLayout568.xml"/><Relationship Id="rId33" Type="http://schemas.openxmlformats.org/officeDocument/2006/relationships/slideLayout" Target="../slideLayouts/slideLayout576.xml"/><Relationship Id="rId38" Type="http://schemas.openxmlformats.org/officeDocument/2006/relationships/slideLayout" Target="../slideLayouts/slideLayout581.xml"/><Relationship Id="rId46" Type="http://schemas.openxmlformats.org/officeDocument/2006/relationships/slideLayout" Target="../slideLayouts/slideLayout589.xml"/><Relationship Id="rId59" Type="http://schemas.openxmlformats.org/officeDocument/2006/relationships/slideLayout" Target="../slideLayouts/slideLayout602.xml"/><Relationship Id="rId67" Type="http://schemas.openxmlformats.org/officeDocument/2006/relationships/slideLayout" Target="../slideLayouts/slideLayout610.xml"/><Relationship Id="rId20" Type="http://schemas.openxmlformats.org/officeDocument/2006/relationships/slideLayout" Target="../slideLayouts/slideLayout563.xml"/><Relationship Id="rId41" Type="http://schemas.openxmlformats.org/officeDocument/2006/relationships/slideLayout" Target="../slideLayouts/slideLayout584.xml"/><Relationship Id="rId54" Type="http://schemas.openxmlformats.org/officeDocument/2006/relationships/slideLayout" Target="../slideLayouts/slideLayout597.xml"/><Relationship Id="rId62" Type="http://schemas.openxmlformats.org/officeDocument/2006/relationships/slideLayout" Target="../slideLayouts/slideLayout605.xml"/><Relationship Id="rId70" Type="http://schemas.openxmlformats.org/officeDocument/2006/relationships/slideLayout" Target="../slideLayouts/slideLayout613.xml"/><Relationship Id="rId1" Type="http://schemas.openxmlformats.org/officeDocument/2006/relationships/slideLayout" Target="../slideLayouts/slideLayout544.xml"/><Relationship Id="rId6" Type="http://schemas.openxmlformats.org/officeDocument/2006/relationships/slideLayout" Target="../slideLayouts/slideLayout549.xml"/><Relationship Id="rId15" Type="http://schemas.openxmlformats.org/officeDocument/2006/relationships/slideLayout" Target="../slideLayouts/slideLayout558.xml"/><Relationship Id="rId23" Type="http://schemas.openxmlformats.org/officeDocument/2006/relationships/slideLayout" Target="../slideLayouts/slideLayout566.xml"/><Relationship Id="rId28" Type="http://schemas.openxmlformats.org/officeDocument/2006/relationships/slideLayout" Target="../slideLayouts/slideLayout571.xml"/><Relationship Id="rId36" Type="http://schemas.openxmlformats.org/officeDocument/2006/relationships/slideLayout" Target="../slideLayouts/slideLayout579.xml"/><Relationship Id="rId49" Type="http://schemas.openxmlformats.org/officeDocument/2006/relationships/slideLayout" Target="../slideLayouts/slideLayout592.xml"/><Relationship Id="rId57" Type="http://schemas.openxmlformats.org/officeDocument/2006/relationships/slideLayout" Target="../slideLayouts/slideLayout600.xml"/><Relationship Id="rId10" Type="http://schemas.openxmlformats.org/officeDocument/2006/relationships/slideLayout" Target="../slideLayouts/slideLayout553.xml"/><Relationship Id="rId31" Type="http://schemas.openxmlformats.org/officeDocument/2006/relationships/slideLayout" Target="../slideLayouts/slideLayout574.xml"/><Relationship Id="rId44" Type="http://schemas.openxmlformats.org/officeDocument/2006/relationships/slideLayout" Target="../slideLayouts/slideLayout587.xml"/><Relationship Id="rId52" Type="http://schemas.openxmlformats.org/officeDocument/2006/relationships/slideLayout" Target="../slideLayouts/slideLayout595.xml"/><Relationship Id="rId60" Type="http://schemas.openxmlformats.org/officeDocument/2006/relationships/slideLayout" Target="../slideLayouts/slideLayout603.xml"/><Relationship Id="rId65" Type="http://schemas.openxmlformats.org/officeDocument/2006/relationships/slideLayout" Target="../slideLayouts/slideLayout608.xml"/><Relationship Id="rId73" Type="http://schemas.openxmlformats.org/officeDocument/2006/relationships/theme" Target="../theme/theme6.xml"/><Relationship Id="rId4" Type="http://schemas.openxmlformats.org/officeDocument/2006/relationships/slideLayout" Target="../slideLayouts/slideLayout547.xml"/><Relationship Id="rId9" Type="http://schemas.openxmlformats.org/officeDocument/2006/relationships/slideLayout" Target="../slideLayouts/slideLayout552.xml"/><Relationship Id="rId13" Type="http://schemas.openxmlformats.org/officeDocument/2006/relationships/slideLayout" Target="../slideLayouts/slideLayout556.xml"/><Relationship Id="rId18" Type="http://schemas.openxmlformats.org/officeDocument/2006/relationships/slideLayout" Target="../slideLayouts/slideLayout561.xml"/><Relationship Id="rId39" Type="http://schemas.openxmlformats.org/officeDocument/2006/relationships/slideLayout" Target="../slideLayouts/slideLayout582.xml"/><Relationship Id="rId34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93.xml"/><Relationship Id="rId55" Type="http://schemas.openxmlformats.org/officeDocument/2006/relationships/slideLayout" Target="../slideLayouts/slideLayout598.xml"/><Relationship Id="rId7" Type="http://schemas.openxmlformats.org/officeDocument/2006/relationships/slideLayout" Target="../slideLayouts/slideLayout550.xml"/><Relationship Id="rId71" Type="http://schemas.openxmlformats.org/officeDocument/2006/relationships/slideLayout" Target="../slideLayouts/slideLayout614.xml"/></Relationships>
</file>

<file path=ppt/slideMasters/_rels/slideMaster7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41.xml"/><Relationship Id="rId21" Type="http://schemas.openxmlformats.org/officeDocument/2006/relationships/slideLayout" Target="../slideLayouts/slideLayout636.xml"/><Relationship Id="rId42" Type="http://schemas.openxmlformats.org/officeDocument/2006/relationships/slideLayout" Target="../slideLayouts/slideLayout657.xml"/><Relationship Id="rId47" Type="http://schemas.openxmlformats.org/officeDocument/2006/relationships/slideLayout" Target="../slideLayouts/slideLayout662.xml"/><Relationship Id="rId63" Type="http://schemas.openxmlformats.org/officeDocument/2006/relationships/slideLayout" Target="../slideLayouts/slideLayout678.xml"/><Relationship Id="rId68" Type="http://schemas.openxmlformats.org/officeDocument/2006/relationships/slideLayout" Target="../slideLayouts/slideLayout683.xml"/><Relationship Id="rId16" Type="http://schemas.openxmlformats.org/officeDocument/2006/relationships/slideLayout" Target="../slideLayouts/slideLayout631.xml"/><Relationship Id="rId11" Type="http://schemas.openxmlformats.org/officeDocument/2006/relationships/slideLayout" Target="../slideLayouts/slideLayout626.xml"/><Relationship Id="rId24" Type="http://schemas.openxmlformats.org/officeDocument/2006/relationships/slideLayout" Target="../slideLayouts/slideLayout639.xml"/><Relationship Id="rId32" Type="http://schemas.openxmlformats.org/officeDocument/2006/relationships/slideLayout" Target="../slideLayouts/slideLayout647.xml"/><Relationship Id="rId37" Type="http://schemas.openxmlformats.org/officeDocument/2006/relationships/slideLayout" Target="../slideLayouts/slideLayout652.xml"/><Relationship Id="rId40" Type="http://schemas.openxmlformats.org/officeDocument/2006/relationships/slideLayout" Target="../slideLayouts/slideLayout655.xml"/><Relationship Id="rId45" Type="http://schemas.openxmlformats.org/officeDocument/2006/relationships/slideLayout" Target="../slideLayouts/slideLayout660.xml"/><Relationship Id="rId53" Type="http://schemas.openxmlformats.org/officeDocument/2006/relationships/slideLayout" Target="../slideLayouts/slideLayout668.xml"/><Relationship Id="rId58" Type="http://schemas.openxmlformats.org/officeDocument/2006/relationships/slideLayout" Target="../slideLayouts/slideLayout673.xml"/><Relationship Id="rId66" Type="http://schemas.openxmlformats.org/officeDocument/2006/relationships/slideLayout" Target="../slideLayouts/slideLayout681.xml"/><Relationship Id="rId74" Type="http://schemas.openxmlformats.org/officeDocument/2006/relationships/slideLayout" Target="../slideLayouts/slideLayout689.xml"/><Relationship Id="rId5" Type="http://schemas.openxmlformats.org/officeDocument/2006/relationships/slideLayout" Target="../slideLayouts/slideLayout620.xml"/><Relationship Id="rId61" Type="http://schemas.openxmlformats.org/officeDocument/2006/relationships/slideLayout" Target="../slideLayouts/slideLayout676.xml"/><Relationship Id="rId19" Type="http://schemas.openxmlformats.org/officeDocument/2006/relationships/slideLayout" Target="../slideLayouts/slideLayout634.xml"/><Relationship Id="rId14" Type="http://schemas.openxmlformats.org/officeDocument/2006/relationships/slideLayout" Target="../slideLayouts/slideLayout629.xml"/><Relationship Id="rId22" Type="http://schemas.openxmlformats.org/officeDocument/2006/relationships/slideLayout" Target="../slideLayouts/slideLayout637.xml"/><Relationship Id="rId27" Type="http://schemas.openxmlformats.org/officeDocument/2006/relationships/slideLayout" Target="../slideLayouts/slideLayout642.xml"/><Relationship Id="rId30" Type="http://schemas.openxmlformats.org/officeDocument/2006/relationships/slideLayout" Target="../slideLayouts/slideLayout645.xml"/><Relationship Id="rId35" Type="http://schemas.openxmlformats.org/officeDocument/2006/relationships/slideLayout" Target="../slideLayouts/slideLayout650.xml"/><Relationship Id="rId43" Type="http://schemas.openxmlformats.org/officeDocument/2006/relationships/slideLayout" Target="../slideLayouts/slideLayout658.xml"/><Relationship Id="rId48" Type="http://schemas.openxmlformats.org/officeDocument/2006/relationships/slideLayout" Target="../slideLayouts/slideLayout663.xml"/><Relationship Id="rId56" Type="http://schemas.openxmlformats.org/officeDocument/2006/relationships/slideLayout" Target="../slideLayouts/slideLayout671.xml"/><Relationship Id="rId64" Type="http://schemas.openxmlformats.org/officeDocument/2006/relationships/slideLayout" Target="../slideLayouts/slideLayout679.xml"/><Relationship Id="rId69" Type="http://schemas.openxmlformats.org/officeDocument/2006/relationships/slideLayout" Target="../slideLayouts/slideLayout684.xml"/><Relationship Id="rId77" Type="http://schemas.openxmlformats.org/officeDocument/2006/relationships/slideLayout" Target="../slideLayouts/slideLayout692.xml"/><Relationship Id="rId8" Type="http://schemas.openxmlformats.org/officeDocument/2006/relationships/slideLayout" Target="../slideLayouts/slideLayout623.xml"/><Relationship Id="rId51" Type="http://schemas.openxmlformats.org/officeDocument/2006/relationships/slideLayout" Target="../slideLayouts/slideLayout666.xml"/><Relationship Id="rId72" Type="http://schemas.openxmlformats.org/officeDocument/2006/relationships/slideLayout" Target="../slideLayouts/slideLayout687.xml"/><Relationship Id="rId3" Type="http://schemas.openxmlformats.org/officeDocument/2006/relationships/slideLayout" Target="../slideLayouts/slideLayout618.xml"/><Relationship Id="rId12" Type="http://schemas.openxmlformats.org/officeDocument/2006/relationships/slideLayout" Target="../slideLayouts/slideLayout627.xml"/><Relationship Id="rId17" Type="http://schemas.openxmlformats.org/officeDocument/2006/relationships/slideLayout" Target="../slideLayouts/slideLayout632.xml"/><Relationship Id="rId25" Type="http://schemas.openxmlformats.org/officeDocument/2006/relationships/slideLayout" Target="../slideLayouts/slideLayout640.xml"/><Relationship Id="rId33" Type="http://schemas.openxmlformats.org/officeDocument/2006/relationships/slideLayout" Target="../slideLayouts/slideLayout648.xml"/><Relationship Id="rId38" Type="http://schemas.openxmlformats.org/officeDocument/2006/relationships/slideLayout" Target="../slideLayouts/slideLayout653.xml"/><Relationship Id="rId46" Type="http://schemas.openxmlformats.org/officeDocument/2006/relationships/slideLayout" Target="../slideLayouts/slideLayout661.xml"/><Relationship Id="rId59" Type="http://schemas.openxmlformats.org/officeDocument/2006/relationships/slideLayout" Target="../slideLayouts/slideLayout674.xml"/><Relationship Id="rId67" Type="http://schemas.openxmlformats.org/officeDocument/2006/relationships/slideLayout" Target="../slideLayouts/slideLayout682.xml"/><Relationship Id="rId20" Type="http://schemas.openxmlformats.org/officeDocument/2006/relationships/slideLayout" Target="../slideLayouts/slideLayout635.xml"/><Relationship Id="rId41" Type="http://schemas.openxmlformats.org/officeDocument/2006/relationships/slideLayout" Target="../slideLayouts/slideLayout656.xml"/><Relationship Id="rId54" Type="http://schemas.openxmlformats.org/officeDocument/2006/relationships/slideLayout" Target="../slideLayouts/slideLayout669.xml"/><Relationship Id="rId62" Type="http://schemas.openxmlformats.org/officeDocument/2006/relationships/slideLayout" Target="../slideLayouts/slideLayout677.xml"/><Relationship Id="rId70" Type="http://schemas.openxmlformats.org/officeDocument/2006/relationships/slideLayout" Target="../slideLayouts/slideLayout685.xml"/><Relationship Id="rId75" Type="http://schemas.openxmlformats.org/officeDocument/2006/relationships/slideLayout" Target="../slideLayouts/slideLayout690.xml"/><Relationship Id="rId1" Type="http://schemas.openxmlformats.org/officeDocument/2006/relationships/slideLayout" Target="../slideLayouts/slideLayout616.xml"/><Relationship Id="rId6" Type="http://schemas.openxmlformats.org/officeDocument/2006/relationships/slideLayout" Target="../slideLayouts/slideLayout621.xml"/><Relationship Id="rId15" Type="http://schemas.openxmlformats.org/officeDocument/2006/relationships/slideLayout" Target="../slideLayouts/slideLayout630.xml"/><Relationship Id="rId23" Type="http://schemas.openxmlformats.org/officeDocument/2006/relationships/slideLayout" Target="../slideLayouts/slideLayout638.xml"/><Relationship Id="rId28" Type="http://schemas.openxmlformats.org/officeDocument/2006/relationships/slideLayout" Target="../slideLayouts/slideLayout643.xml"/><Relationship Id="rId36" Type="http://schemas.openxmlformats.org/officeDocument/2006/relationships/slideLayout" Target="../slideLayouts/slideLayout651.xml"/><Relationship Id="rId49" Type="http://schemas.openxmlformats.org/officeDocument/2006/relationships/slideLayout" Target="../slideLayouts/slideLayout664.xml"/><Relationship Id="rId57" Type="http://schemas.openxmlformats.org/officeDocument/2006/relationships/slideLayout" Target="../slideLayouts/slideLayout672.xml"/><Relationship Id="rId10" Type="http://schemas.openxmlformats.org/officeDocument/2006/relationships/slideLayout" Target="../slideLayouts/slideLayout625.xml"/><Relationship Id="rId31" Type="http://schemas.openxmlformats.org/officeDocument/2006/relationships/slideLayout" Target="../slideLayouts/slideLayout646.xml"/><Relationship Id="rId44" Type="http://schemas.openxmlformats.org/officeDocument/2006/relationships/slideLayout" Target="../slideLayouts/slideLayout659.xml"/><Relationship Id="rId52" Type="http://schemas.openxmlformats.org/officeDocument/2006/relationships/slideLayout" Target="../slideLayouts/slideLayout667.xml"/><Relationship Id="rId60" Type="http://schemas.openxmlformats.org/officeDocument/2006/relationships/slideLayout" Target="../slideLayouts/slideLayout675.xml"/><Relationship Id="rId65" Type="http://schemas.openxmlformats.org/officeDocument/2006/relationships/slideLayout" Target="../slideLayouts/slideLayout680.xml"/><Relationship Id="rId73" Type="http://schemas.openxmlformats.org/officeDocument/2006/relationships/slideLayout" Target="../slideLayouts/slideLayout688.xml"/><Relationship Id="rId78" Type="http://schemas.openxmlformats.org/officeDocument/2006/relationships/theme" Target="../theme/theme7.xml"/><Relationship Id="rId4" Type="http://schemas.openxmlformats.org/officeDocument/2006/relationships/slideLayout" Target="../slideLayouts/slideLayout619.xml"/><Relationship Id="rId9" Type="http://schemas.openxmlformats.org/officeDocument/2006/relationships/slideLayout" Target="../slideLayouts/slideLayout624.xml"/><Relationship Id="rId13" Type="http://schemas.openxmlformats.org/officeDocument/2006/relationships/slideLayout" Target="../slideLayouts/slideLayout628.xml"/><Relationship Id="rId18" Type="http://schemas.openxmlformats.org/officeDocument/2006/relationships/slideLayout" Target="../slideLayouts/slideLayout633.xml"/><Relationship Id="rId39" Type="http://schemas.openxmlformats.org/officeDocument/2006/relationships/slideLayout" Target="../slideLayouts/slideLayout654.xml"/><Relationship Id="rId34" Type="http://schemas.openxmlformats.org/officeDocument/2006/relationships/slideLayout" Target="../slideLayouts/slideLayout649.xml"/><Relationship Id="rId50" Type="http://schemas.openxmlformats.org/officeDocument/2006/relationships/slideLayout" Target="../slideLayouts/slideLayout665.xml"/><Relationship Id="rId55" Type="http://schemas.openxmlformats.org/officeDocument/2006/relationships/slideLayout" Target="../slideLayouts/slideLayout670.xml"/><Relationship Id="rId76" Type="http://schemas.openxmlformats.org/officeDocument/2006/relationships/slideLayout" Target="../slideLayouts/slideLayout691.xml"/><Relationship Id="rId7" Type="http://schemas.openxmlformats.org/officeDocument/2006/relationships/slideLayout" Target="../slideLayouts/slideLayout622.xml"/><Relationship Id="rId71" Type="http://schemas.openxmlformats.org/officeDocument/2006/relationships/slideLayout" Target="../slideLayouts/slideLayout686.xml"/><Relationship Id="rId2" Type="http://schemas.openxmlformats.org/officeDocument/2006/relationships/slideLayout" Target="../slideLayouts/slideLayout617.xml"/><Relationship Id="rId29" Type="http://schemas.openxmlformats.org/officeDocument/2006/relationships/slideLayout" Target="../slideLayouts/slideLayout64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0.xml"/><Relationship Id="rId13" Type="http://schemas.openxmlformats.org/officeDocument/2006/relationships/slideLayout" Target="../slideLayouts/slideLayout705.xml"/><Relationship Id="rId18" Type="http://schemas.openxmlformats.org/officeDocument/2006/relationships/slideLayout" Target="../slideLayouts/slideLayout710.xml"/><Relationship Id="rId26" Type="http://schemas.openxmlformats.org/officeDocument/2006/relationships/slideLayout" Target="../slideLayouts/slideLayout718.xml"/><Relationship Id="rId3" Type="http://schemas.openxmlformats.org/officeDocument/2006/relationships/slideLayout" Target="../slideLayouts/slideLayout695.xml"/><Relationship Id="rId21" Type="http://schemas.openxmlformats.org/officeDocument/2006/relationships/slideLayout" Target="../slideLayouts/slideLayout713.xml"/><Relationship Id="rId7" Type="http://schemas.openxmlformats.org/officeDocument/2006/relationships/slideLayout" Target="../slideLayouts/slideLayout699.xml"/><Relationship Id="rId12" Type="http://schemas.openxmlformats.org/officeDocument/2006/relationships/slideLayout" Target="../slideLayouts/slideLayout704.xml"/><Relationship Id="rId17" Type="http://schemas.openxmlformats.org/officeDocument/2006/relationships/slideLayout" Target="../slideLayouts/slideLayout709.xml"/><Relationship Id="rId25" Type="http://schemas.openxmlformats.org/officeDocument/2006/relationships/slideLayout" Target="../slideLayouts/slideLayout717.xml"/><Relationship Id="rId2" Type="http://schemas.openxmlformats.org/officeDocument/2006/relationships/slideLayout" Target="../slideLayouts/slideLayout694.xml"/><Relationship Id="rId16" Type="http://schemas.openxmlformats.org/officeDocument/2006/relationships/slideLayout" Target="../slideLayouts/slideLayout708.xml"/><Relationship Id="rId20" Type="http://schemas.openxmlformats.org/officeDocument/2006/relationships/slideLayout" Target="../slideLayouts/slideLayout712.xml"/><Relationship Id="rId29" Type="http://schemas.openxmlformats.org/officeDocument/2006/relationships/slideLayout" Target="../slideLayouts/slideLayout721.xml"/><Relationship Id="rId1" Type="http://schemas.openxmlformats.org/officeDocument/2006/relationships/slideLayout" Target="../slideLayouts/slideLayout693.xml"/><Relationship Id="rId6" Type="http://schemas.openxmlformats.org/officeDocument/2006/relationships/slideLayout" Target="../slideLayouts/slideLayout698.xml"/><Relationship Id="rId11" Type="http://schemas.openxmlformats.org/officeDocument/2006/relationships/slideLayout" Target="../slideLayouts/slideLayout703.xml"/><Relationship Id="rId24" Type="http://schemas.openxmlformats.org/officeDocument/2006/relationships/slideLayout" Target="../slideLayouts/slideLayout716.xml"/><Relationship Id="rId32" Type="http://schemas.openxmlformats.org/officeDocument/2006/relationships/theme" Target="../theme/theme8.xml"/><Relationship Id="rId5" Type="http://schemas.openxmlformats.org/officeDocument/2006/relationships/slideLayout" Target="../slideLayouts/slideLayout697.xml"/><Relationship Id="rId15" Type="http://schemas.openxmlformats.org/officeDocument/2006/relationships/slideLayout" Target="../slideLayouts/slideLayout707.xml"/><Relationship Id="rId23" Type="http://schemas.openxmlformats.org/officeDocument/2006/relationships/slideLayout" Target="../slideLayouts/slideLayout715.xml"/><Relationship Id="rId28" Type="http://schemas.openxmlformats.org/officeDocument/2006/relationships/slideLayout" Target="../slideLayouts/slideLayout720.xml"/><Relationship Id="rId10" Type="http://schemas.openxmlformats.org/officeDocument/2006/relationships/slideLayout" Target="../slideLayouts/slideLayout702.xml"/><Relationship Id="rId19" Type="http://schemas.openxmlformats.org/officeDocument/2006/relationships/slideLayout" Target="../slideLayouts/slideLayout711.xml"/><Relationship Id="rId31" Type="http://schemas.openxmlformats.org/officeDocument/2006/relationships/slideLayout" Target="../slideLayouts/slideLayout723.xml"/><Relationship Id="rId4" Type="http://schemas.openxmlformats.org/officeDocument/2006/relationships/slideLayout" Target="../slideLayouts/slideLayout696.xml"/><Relationship Id="rId9" Type="http://schemas.openxmlformats.org/officeDocument/2006/relationships/slideLayout" Target="../slideLayouts/slideLayout701.xml"/><Relationship Id="rId14" Type="http://schemas.openxmlformats.org/officeDocument/2006/relationships/slideLayout" Target="../slideLayouts/slideLayout706.xml"/><Relationship Id="rId22" Type="http://schemas.openxmlformats.org/officeDocument/2006/relationships/slideLayout" Target="../slideLayouts/slideLayout714.xml"/><Relationship Id="rId27" Type="http://schemas.openxmlformats.org/officeDocument/2006/relationships/slideLayout" Target="../slideLayouts/slideLayout719.xml"/><Relationship Id="rId30" Type="http://schemas.openxmlformats.org/officeDocument/2006/relationships/slideLayout" Target="../slideLayouts/slideLayout722.xml"/></Relationships>
</file>

<file path=ppt/slideMasters/_rels/slideMaster9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749.xml"/><Relationship Id="rId21" Type="http://schemas.openxmlformats.org/officeDocument/2006/relationships/slideLayout" Target="../slideLayouts/slideLayout744.xml"/><Relationship Id="rId42" Type="http://schemas.openxmlformats.org/officeDocument/2006/relationships/slideLayout" Target="../slideLayouts/slideLayout765.xml"/><Relationship Id="rId47" Type="http://schemas.openxmlformats.org/officeDocument/2006/relationships/slideLayout" Target="../slideLayouts/slideLayout770.xml"/><Relationship Id="rId63" Type="http://schemas.openxmlformats.org/officeDocument/2006/relationships/slideLayout" Target="../slideLayouts/slideLayout786.xml"/><Relationship Id="rId68" Type="http://schemas.openxmlformats.org/officeDocument/2006/relationships/slideLayout" Target="../slideLayouts/slideLayout791.xml"/><Relationship Id="rId7" Type="http://schemas.openxmlformats.org/officeDocument/2006/relationships/slideLayout" Target="../slideLayouts/slideLayout730.xml"/><Relationship Id="rId71" Type="http://schemas.openxmlformats.org/officeDocument/2006/relationships/slideLayout" Target="../slideLayouts/slideLayout794.xml"/><Relationship Id="rId2" Type="http://schemas.openxmlformats.org/officeDocument/2006/relationships/slideLayout" Target="../slideLayouts/slideLayout725.xml"/><Relationship Id="rId16" Type="http://schemas.openxmlformats.org/officeDocument/2006/relationships/slideLayout" Target="../slideLayouts/slideLayout739.xml"/><Relationship Id="rId29" Type="http://schemas.openxmlformats.org/officeDocument/2006/relationships/slideLayout" Target="../slideLayouts/slideLayout752.xml"/><Relationship Id="rId11" Type="http://schemas.openxmlformats.org/officeDocument/2006/relationships/slideLayout" Target="../slideLayouts/slideLayout734.xml"/><Relationship Id="rId24" Type="http://schemas.openxmlformats.org/officeDocument/2006/relationships/slideLayout" Target="../slideLayouts/slideLayout747.xml"/><Relationship Id="rId32" Type="http://schemas.openxmlformats.org/officeDocument/2006/relationships/slideLayout" Target="../slideLayouts/slideLayout755.xml"/><Relationship Id="rId37" Type="http://schemas.openxmlformats.org/officeDocument/2006/relationships/slideLayout" Target="../slideLayouts/slideLayout760.xml"/><Relationship Id="rId40" Type="http://schemas.openxmlformats.org/officeDocument/2006/relationships/slideLayout" Target="../slideLayouts/slideLayout763.xml"/><Relationship Id="rId45" Type="http://schemas.openxmlformats.org/officeDocument/2006/relationships/slideLayout" Target="../slideLayouts/slideLayout768.xml"/><Relationship Id="rId53" Type="http://schemas.openxmlformats.org/officeDocument/2006/relationships/slideLayout" Target="../slideLayouts/slideLayout776.xml"/><Relationship Id="rId58" Type="http://schemas.openxmlformats.org/officeDocument/2006/relationships/slideLayout" Target="../slideLayouts/slideLayout781.xml"/><Relationship Id="rId66" Type="http://schemas.openxmlformats.org/officeDocument/2006/relationships/slideLayout" Target="../slideLayouts/slideLayout789.xml"/><Relationship Id="rId5" Type="http://schemas.openxmlformats.org/officeDocument/2006/relationships/slideLayout" Target="../slideLayouts/slideLayout728.xml"/><Relationship Id="rId61" Type="http://schemas.openxmlformats.org/officeDocument/2006/relationships/slideLayout" Target="../slideLayouts/slideLayout784.xml"/><Relationship Id="rId19" Type="http://schemas.openxmlformats.org/officeDocument/2006/relationships/slideLayout" Target="../slideLayouts/slideLayout742.xml"/><Relationship Id="rId14" Type="http://schemas.openxmlformats.org/officeDocument/2006/relationships/slideLayout" Target="../slideLayouts/slideLayout737.xml"/><Relationship Id="rId22" Type="http://schemas.openxmlformats.org/officeDocument/2006/relationships/slideLayout" Target="../slideLayouts/slideLayout745.xml"/><Relationship Id="rId27" Type="http://schemas.openxmlformats.org/officeDocument/2006/relationships/slideLayout" Target="../slideLayouts/slideLayout750.xml"/><Relationship Id="rId30" Type="http://schemas.openxmlformats.org/officeDocument/2006/relationships/slideLayout" Target="../slideLayouts/slideLayout753.xml"/><Relationship Id="rId35" Type="http://schemas.openxmlformats.org/officeDocument/2006/relationships/slideLayout" Target="../slideLayouts/slideLayout758.xml"/><Relationship Id="rId43" Type="http://schemas.openxmlformats.org/officeDocument/2006/relationships/slideLayout" Target="../slideLayouts/slideLayout766.xml"/><Relationship Id="rId48" Type="http://schemas.openxmlformats.org/officeDocument/2006/relationships/slideLayout" Target="../slideLayouts/slideLayout771.xml"/><Relationship Id="rId56" Type="http://schemas.openxmlformats.org/officeDocument/2006/relationships/slideLayout" Target="../slideLayouts/slideLayout779.xml"/><Relationship Id="rId64" Type="http://schemas.openxmlformats.org/officeDocument/2006/relationships/slideLayout" Target="../slideLayouts/slideLayout787.xml"/><Relationship Id="rId69" Type="http://schemas.openxmlformats.org/officeDocument/2006/relationships/slideLayout" Target="../slideLayouts/slideLayout792.xml"/><Relationship Id="rId8" Type="http://schemas.openxmlformats.org/officeDocument/2006/relationships/slideLayout" Target="../slideLayouts/slideLayout731.xml"/><Relationship Id="rId51" Type="http://schemas.openxmlformats.org/officeDocument/2006/relationships/slideLayout" Target="../slideLayouts/slideLayout774.xml"/><Relationship Id="rId72" Type="http://schemas.openxmlformats.org/officeDocument/2006/relationships/theme" Target="../theme/theme9.xml"/><Relationship Id="rId3" Type="http://schemas.openxmlformats.org/officeDocument/2006/relationships/slideLayout" Target="../slideLayouts/slideLayout726.xml"/><Relationship Id="rId12" Type="http://schemas.openxmlformats.org/officeDocument/2006/relationships/slideLayout" Target="../slideLayouts/slideLayout735.xml"/><Relationship Id="rId17" Type="http://schemas.openxmlformats.org/officeDocument/2006/relationships/slideLayout" Target="../slideLayouts/slideLayout740.xml"/><Relationship Id="rId25" Type="http://schemas.openxmlformats.org/officeDocument/2006/relationships/slideLayout" Target="../slideLayouts/slideLayout748.xml"/><Relationship Id="rId33" Type="http://schemas.openxmlformats.org/officeDocument/2006/relationships/slideLayout" Target="../slideLayouts/slideLayout756.xml"/><Relationship Id="rId38" Type="http://schemas.openxmlformats.org/officeDocument/2006/relationships/slideLayout" Target="../slideLayouts/slideLayout761.xml"/><Relationship Id="rId46" Type="http://schemas.openxmlformats.org/officeDocument/2006/relationships/slideLayout" Target="../slideLayouts/slideLayout769.xml"/><Relationship Id="rId59" Type="http://schemas.openxmlformats.org/officeDocument/2006/relationships/slideLayout" Target="../slideLayouts/slideLayout782.xml"/><Relationship Id="rId67" Type="http://schemas.openxmlformats.org/officeDocument/2006/relationships/slideLayout" Target="../slideLayouts/slideLayout790.xml"/><Relationship Id="rId20" Type="http://schemas.openxmlformats.org/officeDocument/2006/relationships/slideLayout" Target="../slideLayouts/slideLayout743.xml"/><Relationship Id="rId41" Type="http://schemas.openxmlformats.org/officeDocument/2006/relationships/slideLayout" Target="../slideLayouts/slideLayout764.xml"/><Relationship Id="rId54" Type="http://schemas.openxmlformats.org/officeDocument/2006/relationships/slideLayout" Target="../slideLayouts/slideLayout777.xml"/><Relationship Id="rId62" Type="http://schemas.openxmlformats.org/officeDocument/2006/relationships/slideLayout" Target="../slideLayouts/slideLayout785.xml"/><Relationship Id="rId70" Type="http://schemas.openxmlformats.org/officeDocument/2006/relationships/slideLayout" Target="../slideLayouts/slideLayout793.xml"/><Relationship Id="rId1" Type="http://schemas.openxmlformats.org/officeDocument/2006/relationships/slideLayout" Target="../slideLayouts/slideLayout724.xml"/><Relationship Id="rId6" Type="http://schemas.openxmlformats.org/officeDocument/2006/relationships/slideLayout" Target="../slideLayouts/slideLayout729.xml"/><Relationship Id="rId15" Type="http://schemas.openxmlformats.org/officeDocument/2006/relationships/slideLayout" Target="../slideLayouts/slideLayout738.xml"/><Relationship Id="rId23" Type="http://schemas.openxmlformats.org/officeDocument/2006/relationships/slideLayout" Target="../slideLayouts/slideLayout746.xml"/><Relationship Id="rId28" Type="http://schemas.openxmlformats.org/officeDocument/2006/relationships/slideLayout" Target="../slideLayouts/slideLayout751.xml"/><Relationship Id="rId36" Type="http://schemas.openxmlformats.org/officeDocument/2006/relationships/slideLayout" Target="../slideLayouts/slideLayout759.xml"/><Relationship Id="rId49" Type="http://schemas.openxmlformats.org/officeDocument/2006/relationships/slideLayout" Target="../slideLayouts/slideLayout772.xml"/><Relationship Id="rId57" Type="http://schemas.openxmlformats.org/officeDocument/2006/relationships/slideLayout" Target="../slideLayouts/slideLayout780.xml"/><Relationship Id="rId10" Type="http://schemas.openxmlformats.org/officeDocument/2006/relationships/slideLayout" Target="../slideLayouts/slideLayout733.xml"/><Relationship Id="rId31" Type="http://schemas.openxmlformats.org/officeDocument/2006/relationships/slideLayout" Target="../slideLayouts/slideLayout754.xml"/><Relationship Id="rId44" Type="http://schemas.openxmlformats.org/officeDocument/2006/relationships/slideLayout" Target="../slideLayouts/slideLayout767.xml"/><Relationship Id="rId52" Type="http://schemas.openxmlformats.org/officeDocument/2006/relationships/slideLayout" Target="../slideLayouts/slideLayout775.xml"/><Relationship Id="rId60" Type="http://schemas.openxmlformats.org/officeDocument/2006/relationships/slideLayout" Target="../slideLayouts/slideLayout783.xml"/><Relationship Id="rId65" Type="http://schemas.openxmlformats.org/officeDocument/2006/relationships/slideLayout" Target="../slideLayouts/slideLayout788.xml"/><Relationship Id="rId4" Type="http://schemas.openxmlformats.org/officeDocument/2006/relationships/slideLayout" Target="../slideLayouts/slideLayout727.xml"/><Relationship Id="rId9" Type="http://schemas.openxmlformats.org/officeDocument/2006/relationships/slideLayout" Target="../slideLayouts/slideLayout732.xml"/><Relationship Id="rId13" Type="http://schemas.openxmlformats.org/officeDocument/2006/relationships/slideLayout" Target="../slideLayouts/slideLayout736.xml"/><Relationship Id="rId18" Type="http://schemas.openxmlformats.org/officeDocument/2006/relationships/slideLayout" Target="../slideLayouts/slideLayout741.xml"/><Relationship Id="rId39" Type="http://schemas.openxmlformats.org/officeDocument/2006/relationships/slideLayout" Target="../slideLayouts/slideLayout762.xml"/><Relationship Id="rId34" Type="http://schemas.openxmlformats.org/officeDocument/2006/relationships/slideLayout" Target="../slideLayouts/slideLayout757.xml"/><Relationship Id="rId50" Type="http://schemas.openxmlformats.org/officeDocument/2006/relationships/slideLayout" Target="../slideLayouts/slideLayout773.xml"/><Relationship Id="rId55" Type="http://schemas.openxmlformats.org/officeDocument/2006/relationships/slideLayout" Target="../slideLayouts/slideLayout7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DCEAC48-7464-2343-A48B-A821596B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3470D1-814A-0449-BCAC-6E759B3DB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CEA067-7B66-0443-8E0F-45859FAA7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A10B3-4CF3-9A43-85B8-3855841CF4FA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D72428-719F-8841-A340-CFC4BA984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1F77F3-5ADE-0344-A231-BD4E11A49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9A6D6-813E-BB4F-A97F-A3EB7B87B3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289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2" r:id="rId70"/>
    <p:sldLayoutId id="2147483733" r:id="rId71"/>
    <p:sldLayoutId id="2147483734" r:id="rId72"/>
    <p:sldLayoutId id="2147483735" r:id="rId73"/>
    <p:sldLayoutId id="2147483736" r:id="rId74"/>
    <p:sldLayoutId id="2147483737" r:id="rId75"/>
    <p:sldLayoutId id="2147483738" r:id="rId76"/>
    <p:sldLayoutId id="2147483739" r:id="rId77"/>
    <p:sldLayoutId id="2147483740" r:id="rId78"/>
    <p:sldLayoutId id="2147483741" r:id="rId79"/>
    <p:sldLayoutId id="2147483742" r:id="rId80"/>
    <p:sldLayoutId id="2147483744" r:id="rId81"/>
    <p:sldLayoutId id="2147483745" r:id="rId82"/>
    <p:sldLayoutId id="2147483746" r:id="rId83"/>
    <p:sldLayoutId id="2147483747" r:id="rId84"/>
    <p:sldLayoutId id="2147483748" r:id="rId85"/>
    <p:sldLayoutId id="2147483749" r:id="rId86"/>
    <p:sldLayoutId id="2147483757" r:id="rId87"/>
    <p:sldLayoutId id="2147483758" r:id="rId88"/>
    <p:sldLayoutId id="2147483759" r:id="rId89"/>
    <p:sldLayoutId id="2147483760" r:id="rId90"/>
    <p:sldLayoutId id="2147483761" r:id="rId91"/>
    <p:sldLayoutId id="2147483762" r:id="rId92"/>
    <p:sldLayoutId id="2147483763" r:id="rId93"/>
    <p:sldLayoutId id="2147483764" r:id="rId94"/>
    <p:sldLayoutId id="2147483765" r:id="rId95"/>
    <p:sldLayoutId id="2147483766" r:id="rId96"/>
    <p:sldLayoutId id="2147483767" r:id="rId97"/>
    <p:sldLayoutId id="2147483768" r:id="rId98"/>
    <p:sldLayoutId id="2147483769" r:id="rId99"/>
    <p:sldLayoutId id="2147483770" r:id="rId100"/>
    <p:sldLayoutId id="2147483771" r:id="rId101"/>
    <p:sldLayoutId id="2147483774" r:id="rId102"/>
    <p:sldLayoutId id="2147483775" r:id="rId103"/>
    <p:sldLayoutId id="2147483776" r:id="rId104"/>
    <p:sldLayoutId id="2147483777" r:id="rId105"/>
    <p:sldLayoutId id="2147483778" r:id="rId106"/>
    <p:sldLayoutId id="2147483779" r:id="rId107"/>
    <p:sldLayoutId id="2147483780" r:id="rId108"/>
    <p:sldLayoutId id="2147483781" r:id="rId109"/>
    <p:sldLayoutId id="2147483782" r:id="rId110"/>
    <p:sldLayoutId id="2147483783" r:id="rId111"/>
    <p:sldLayoutId id="2147483784" r:id="rId112"/>
    <p:sldLayoutId id="2147483785" r:id="rId113"/>
    <p:sldLayoutId id="2147483786" r:id="rId114"/>
    <p:sldLayoutId id="2147483787" r:id="rId115"/>
    <p:sldLayoutId id="2147483788" r:id="rId116"/>
    <p:sldLayoutId id="2147483789" r:id="rId117"/>
    <p:sldLayoutId id="2147483790" r:id="rId118"/>
    <p:sldLayoutId id="2147483791" r:id="rId119"/>
    <p:sldLayoutId id="2147483792" r:id="rId120"/>
    <p:sldLayoutId id="2147483793" r:id="rId121"/>
    <p:sldLayoutId id="2147483794" r:id="rId122"/>
    <p:sldLayoutId id="2147483795" r:id="rId123"/>
    <p:sldLayoutId id="2147483796" r:id="rId124"/>
    <p:sldLayoutId id="2147483797" r:id="rId125"/>
    <p:sldLayoutId id="2147483798" r:id="rId126"/>
    <p:sldLayoutId id="2147483799" r:id="rId127"/>
    <p:sldLayoutId id="2147483800" r:id="rId128"/>
    <p:sldLayoutId id="2147483801" r:id="rId129"/>
    <p:sldLayoutId id="2147483802" r:id="rId130"/>
    <p:sldLayoutId id="2147483803" r:id="rId131"/>
    <p:sldLayoutId id="2147483804" r:id="rId132"/>
    <p:sldLayoutId id="2147483805" r:id="rId133"/>
    <p:sldLayoutId id="2147483806" r:id="rId134"/>
    <p:sldLayoutId id="2147483815" r:id="rId135"/>
    <p:sldLayoutId id="2147483816" r:id="rId136"/>
    <p:sldLayoutId id="2147483817" r:id="rId137"/>
    <p:sldLayoutId id="2147483826" r:id="rId138"/>
    <p:sldLayoutId id="2147483827" r:id="rId139"/>
    <p:sldLayoutId id="2147483828" r:id="rId140"/>
    <p:sldLayoutId id="2147483829" r:id="rId141"/>
    <p:sldLayoutId id="2147483830" r:id="rId142"/>
    <p:sldLayoutId id="2147483831" r:id="rId143"/>
    <p:sldLayoutId id="2147483832" r:id="rId144"/>
    <p:sldLayoutId id="2147483833" r:id="rId145"/>
    <p:sldLayoutId id="2147483834" r:id="rId146"/>
    <p:sldLayoutId id="2147483835" r:id="rId147"/>
    <p:sldLayoutId id="2147483836" r:id="rId148"/>
    <p:sldLayoutId id="2147483837" r:id="rId149"/>
    <p:sldLayoutId id="2147483838" r:id="rId150"/>
    <p:sldLayoutId id="2147483839" r:id="rId151"/>
    <p:sldLayoutId id="2147483842" r:id="rId152"/>
    <p:sldLayoutId id="2147483843" r:id="rId15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D84213-29C1-4403-AA44-AA5B71FF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B0E93-167B-4A26-945E-80B3FE598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5D386-730B-4F84-9007-F4606506F4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F7D31-24F7-46CC-827C-3D055EA9EC62}" type="datetimeFigureOut">
              <a:rPr lang="LID4096" smtClean="0"/>
              <a:t>09/05/2023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747FA-489A-4300-A629-100145DD4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0AD28-6995-43FC-9688-220FB5DB5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9BABC-4B61-4872-886D-34FC592C514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9158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4" r:id="rId1"/>
    <p:sldLayoutId id="2147485075" r:id="rId2"/>
    <p:sldLayoutId id="2147485076" r:id="rId3"/>
    <p:sldLayoutId id="2147485077" r:id="rId4"/>
    <p:sldLayoutId id="2147485078" r:id="rId5"/>
    <p:sldLayoutId id="2147485079" r:id="rId6"/>
    <p:sldLayoutId id="2147485080" r:id="rId7"/>
    <p:sldLayoutId id="2147485081" r:id="rId8"/>
    <p:sldLayoutId id="2147485082" r:id="rId9"/>
    <p:sldLayoutId id="2147485083" r:id="rId10"/>
    <p:sldLayoutId id="2147485084" r:id="rId11"/>
    <p:sldLayoutId id="2147485085" r:id="rId12"/>
    <p:sldLayoutId id="2147485086" r:id="rId13"/>
    <p:sldLayoutId id="2147485087" r:id="rId14"/>
    <p:sldLayoutId id="2147485088" r:id="rId15"/>
    <p:sldLayoutId id="2147485089" r:id="rId16"/>
    <p:sldLayoutId id="2147485090" r:id="rId17"/>
    <p:sldLayoutId id="2147485091" r:id="rId18"/>
    <p:sldLayoutId id="2147485092" r:id="rId19"/>
    <p:sldLayoutId id="2147485093" r:id="rId20"/>
    <p:sldLayoutId id="2147485094" r:id="rId21"/>
    <p:sldLayoutId id="2147485095" r:id="rId22"/>
    <p:sldLayoutId id="2147485096" r:id="rId23"/>
    <p:sldLayoutId id="2147485097" r:id="rId24"/>
    <p:sldLayoutId id="2147485098" r:id="rId25"/>
    <p:sldLayoutId id="2147485099" r:id="rId26"/>
    <p:sldLayoutId id="2147485100" r:id="rId27"/>
    <p:sldLayoutId id="2147485101" r:id="rId28"/>
    <p:sldLayoutId id="2147485102" r:id="rId29"/>
    <p:sldLayoutId id="2147485103" r:id="rId30"/>
    <p:sldLayoutId id="2147485104" r:id="rId31"/>
    <p:sldLayoutId id="2147485105" r:id="rId32"/>
    <p:sldLayoutId id="2147485106" r:id="rId33"/>
    <p:sldLayoutId id="2147485107" r:id="rId34"/>
    <p:sldLayoutId id="2147485108" r:id="rId35"/>
    <p:sldLayoutId id="2147485109" r:id="rId36"/>
    <p:sldLayoutId id="2147485110" r:id="rId37"/>
    <p:sldLayoutId id="2147485111" r:id="rId38"/>
    <p:sldLayoutId id="2147485112" r:id="rId39"/>
    <p:sldLayoutId id="2147485113" r:id="rId40"/>
    <p:sldLayoutId id="2147485114" r:id="rId41"/>
    <p:sldLayoutId id="2147485115" r:id="rId42"/>
    <p:sldLayoutId id="2147485116" r:id="rId43"/>
    <p:sldLayoutId id="2147485117" r:id="rId44"/>
    <p:sldLayoutId id="2147485118" r:id="rId45"/>
    <p:sldLayoutId id="2147485119" r:id="rId46"/>
    <p:sldLayoutId id="2147485120" r:id="rId47"/>
    <p:sldLayoutId id="2147485121" r:id="rId48"/>
    <p:sldLayoutId id="2147485122" r:id="rId49"/>
    <p:sldLayoutId id="2147485123" r:id="rId50"/>
    <p:sldLayoutId id="2147485124" r:id="rId51"/>
    <p:sldLayoutId id="2147485125" r:id="rId52"/>
    <p:sldLayoutId id="2147485126" r:id="rId53"/>
    <p:sldLayoutId id="2147485127" r:id="rId54"/>
    <p:sldLayoutId id="2147485128" r:id="rId55"/>
    <p:sldLayoutId id="2147485129" r:id="rId56"/>
    <p:sldLayoutId id="2147485130" r:id="rId57"/>
    <p:sldLayoutId id="2147485131" r:id="rId58"/>
    <p:sldLayoutId id="2147485132" r:id="rId59"/>
    <p:sldLayoutId id="2147485133" r:id="rId60"/>
    <p:sldLayoutId id="2147485134" r:id="rId61"/>
    <p:sldLayoutId id="2147485135" r:id="rId62"/>
    <p:sldLayoutId id="2147485136" r:id="rId63"/>
    <p:sldLayoutId id="2147485137" r:id="rId64"/>
    <p:sldLayoutId id="2147485138" r:id="rId65"/>
    <p:sldLayoutId id="2147485139" r:id="rId66"/>
    <p:sldLayoutId id="2147485140" r:id="rId67"/>
    <p:sldLayoutId id="2147485141" r:id="rId68"/>
    <p:sldLayoutId id="2147485142" r:id="rId69"/>
    <p:sldLayoutId id="2147485143" r:id="rId70"/>
    <p:sldLayoutId id="2147485144" r:id="rId71"/>
    <p:sldLayoutId id="2147485145" r:id="rId72"/>
    <p:sldLayoutId id="2147485146" r:id="rId73"/>
    <p:sldLayoutId id="2147485147" r:id="rId74"/>
    <p:sldLayoutId id="2147485148" r:id="rId75"/>
    <p:sldLayoutId id="2147485149" r:id="rId76"/>
    <p:sldLayoutId id="2147485150" r:id="rId77"/>
    <p:sldLayoutId id="2147485151" r:id="rId7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DCEAC48-7464-2343-A48B-A821596B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3470D1-814A-0449-BCAC-6E759B3DB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CEA067-7B66-0443-8E0F-45859FAA7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D72428-719F-8841-A340-CFC4BA984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1F77F3-5ADE-0344-A231-BD4E11A49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437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  <p:sldLayoutId id="2147484238" r:id="rId12"/>
    <p:sldLayoutId id="2147484239" r:id="rId13"/>
    <p:sldLayoutId id="2147484240" r:id="rId14"/>
    <p:sldLayoutId id="2147484241" r:id="rId15"/>
    <p:sldLayoutId id="2147484242" r:id="rId16"/>
    <p:sldLayoutId id="2147484243" r:id="rId17"/>
    <p:sldLayoutId id="2147484244" r:id="rId18"/>
    <p:sldLayoutId id="2147484245" r:id="rId19"/>
    <p:sldLayoutId id="2147484246" r:id="rId20"/>
    <p:sldLayoutId id="2147484247" r:id="rId21"/>
    <p:sldLayoutId id="2147484248" r:id="rId22"/>
    <p:sldLayoutId id="2147484249" r:id="rId23"/>
    <p:sldLayoutId id="2147484250" r:id="rId24"/>
    <p:sldLayoutId id="2147484251" r:id="rId25"/>
    <p:sldLayoutId id="2147484252" r:id="rId26"/>
    <p:sldLayoutId id="2147484253" r:id="rId27"/>
    <p:sldLayoutId id="2147484254" r:id="rId28"/>
    <p:sldLayoutId id="2147484255" r:id="rId29"/>
    <p:sldLayoutId id="2147484256" r:id="rId30"/>
    <p:sldLayoutId id="2147484257" r:id="rId31"/>
    <p:sldLayoutId id="2147484258" r:id="rId32"/>
    <p:sldLayoutId id="2147484259" r:id="rId33"/>
    <p:sldLayoutId id="2147484260" r:id="rId34"/>
    <p:sldLayoutId id="2147484261" r:id="rId35"/>
    <p:sldLayoutId id="2147484262" r:id="rId36"/>
    <p:sldLayoutId id="2147484264" r:id="rId37"/>
    <p:sldLayoutId id="2147484265" r:id="rId38"/>
    <p:sldLayoutId id="2147484266" r:id="rId39"/>
    <p:sldLayoutId id="2147484267" r:id="rId40"/>
    <p:sldLayoutId id="2147484268" r:id="rId41"/>
    <p:sldLayoutId id="2147484269" r:id="rId42"/>
    <p:sldLayoutId id="2147484270" r:id="rId43"/>
    <p:sldLayoutId id="2147484271" r:id="rId44"/>
    <p:sldLayoutId id="2147484272" r:id="rId45"/>
    <p:sldLayoutId id="2147484273" r:id="rId46"/>
    <p:sldLayoutId id="2147484274" r:id="rId47"/>
    <p:sldLayoutId id="2147484275" r:id="rId48"/>
    <p:sldLayoutId id="2147484276" r:id="rId49"/>
    <p:sldLayoutId id="2147484277" r:id="rId50"/>
    <p:sldLayoutId id="2147484278" r:id="rId51"/>
    <p:sldLayoutId id="2147484279" r:id="rId52"/>
    <p:sldLayoutId id="2147484280" r:id="rId53"/>
    <p:sldLayoutId id="2147484281" r:id="rId54"/>
    <p:sldLayoutId id="2147484282" r:id="rId55"/>
    <p:sldLayoutId id="2147484283" r:id="rId56"/>
    <p:sldLayoutId id="2147484284" r:id="rId57"/>
    <p:sldLayoutId id="2147484285" r:id="rId58"/>
    <p:sldLayoutId id="2147484286" r:id="rId59"/>
    <p:sldLayoutId id="2147484287" r:id="rId60"/>
    <p:sldLayoutId id="2147484288" r:id="rId61"/>
    <p:sldLayoutId id="2147484289" r:id="rId62"/>
    <p:sldLayoutId id="2147484290" r:id="rId63"/>
    <p:sldLayoutId id="2147484291" r:id="rId64"/>
    <p:sldLayoutId id="2147484292" r:id="rId65"/>
    <p:sldLayoutId id="2147484293" r:id="rId66"/>
    <p:sldLayoutId id="2147484294" r:id="rId67"/>
    <p:sldLayoutId id="2147484295" r:id="rId68"/>
    <p:sldLayoutId id="2147484296" r:id="rId69"/>
    <p:sldLayoutId id="2147484297" r:id="rId70"/>
    <p:sldLayoutId id="2147484298" r:id="rId71"/>
    <p:sldLayoutId id="2147484299" r:id="rId72"/>
    <p:sldLayoutId id="2147484300" r:id="rId73"/>
    <p:sldLayoutId id="2147484301" r:id="rId74"/>
    <p:sldLayoutId id="2147484302" r:id="rId75"/>
    <p:sldLayoutId id="2147484303" r:id="rId76"/>
    <p:sldLayoutId id="2147484308" r:id="rId77"/>
    <p:sldLayoutId id="2147484312" r:id="rId78"/>
    <p:sldLayoutId id="2147484313" r:id="rId79"/>
    <p:sldLayoutId id="2147484314" r:id="rId80"/>
    <p:sldLayoutId id="2147484315" r:id="rId81"/>
    <p:sldLayoutId id="2147484324" r:id="rId82"/>
    <p:sldLayoutId id="2147484325" r:id="rId83"/>
    <p:sldLayoutId id="2147484326" r:id="rId84"/>
    <p:sldLayoutId id="2147484327" r:id="rId85"/>
    <p:sldLayoutId id="2147484328" r:id="rId86"/>
    <p:sldLayoutId id="2147484329" r:id="rId87"/>
    <p:sldLayoutId id="2147484330" r:id="rId88"/>
    <p:sldLayoutId id="2147484331" r:id="rId89"/>
    <p:sldLayoutId id="2147484332" r:id="rId90"/>
    <p:sldLayoutId id="2147484333" r:id="rId91"/>
    <p:sldLayoutId id="2147484334" r:id="rId92"/>
    <p:sldLayoutId id="2147484335" r:id="rId93"/>
    <p:sldLayoutId id="2147484336" r:id="rId94"/>
    <p:sldLayoutId id="2147484337" r:id="rId95"/>
    <p:sldLayoutId id="2147484338" r:id="rId96"/>
    <p:sldLayoutId id="2147484339" r:id="rId97"/>
    <p:sldLayoutId id="2147484340" r:id="rId98"/>
    <p:sldLayoutId id="2147484349" r:id="rId99"/>
    <p:sldLayoutId id="2147484350" r:id="rId100"/>
    <p:sldLayoutId id="2147484351" r:id="rId101"/>
    <p:sldLayoutId id="2147484352" r:id="rId102"/>
    <p:sldLayoutId id="2147484353" r:id="rId103"/>
    <p:sldLayoutId id="2147484354" r:id="rId104"/>
    <p:sldLayoutId id="2147484355" r:id="rId105"/>
    <p:sldLayoutId id="2147484356" r:id="rId106"/>
    <p:sldLayoutId id="2147484357" r:id="rId107"/>
    <p:sldLayoutId id="2147484365" r:id="rId108"/>
    <p:sldLayoutId id="2147484366" r:id="rId109"/>
    <p:sldLayoutId id="2147484367" r:id="rId110"/>
    <p:sldLayoutId id="2147484368" r:id="rId111"/>
    <p:sldLayoutId id="2147484369" r:id="rId112"/>
    <p:sldLayoutId id="2147484370" r:id="rId113"/>
    <p:sldLayoutId id="2147484371" r:id="rId114"/>
    <p:sldLayoutId id="2147484372" r:id="rId115"/>
    <p:sldLayoutId id="2147484373" r:id="rId116"/>
    <p:sldLayoutId id="2147484374" r:id="rId117"/>
    <p:sldLayoutId id="2147484375" r:id="rId118"/>
    <p:sldLayoutId id="2147484376" r:id="rId119"/>
    <p:sldLayoutId id="2147484377" r:id="rId120"/>
    <p:sldLayoutId id="2147484378" r:id="rId121"/>
    <p:sldLayoutId id="2147484379" r:id="rId122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DCEAC48-7464-2343-A48B-A821596B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6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SBCM MASTER SLIDES</a:t>
            </a:r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CEA067-7B66-0443-8E0F-45859FAA7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76E7-37D5-E141-96F0-3B36C7728B2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D72428-719F-8841-A340-CFC4BA984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1F77F3-5ADE-0344-A231-BD4E11A49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2A168-3F1D-6545-8B1F-08291F6C8CA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78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  <p:sldLayoutId id="2147484392" r:id="rId12"/>
    <p:sldLayoutId id="2147484393" r:id="rId13"/>
    <p:sldLayoutId id="2147484394" r:id="rId14"/>
    <p:sldLayoutId id="2147484395" r:id="rId15"/>
    <p:sldLayoutId id="2147484396" r:id="rId16"/>
    <p:sldLayoutId id="2147484397" r:id="rId17"/>
    <p:sldLayoutId id="2147484398" r:id="rId18"/>
    <p:sldLayoutId id="2147484399" r:id="rId19"/>
    <p:sldLayoutId id="2147484400" r:id="rId20"/>
    <p:sldLayoutId id="2147484401" r:id="rId21"/>
    <p:sldLayoutId id="2147484402" r:id="rId22"/>
    <p:sldLayoutId id="2147484403" r:id="rId23"/>
    <p:sldLayoutId id="2147484404" r:id="rId24"/>
    <p:sldLayoutId id="2147484405" r:id="rId25"/>
    <p:sldLayoutId id="2147484406" r:id="rId26"/>
    <p:sldLayoutId id="2147484407" r:id="rId27"/>
    <p:sldLayoutId id="2147484408" r:id="rId28"/>
    <p:sldLayoutId id="2147484409" r:id="rId29"/>
    <p:sldLayoutId id="2147484410" r:id="rId30"/>
    <p:sldLayoutId id="2147484411" r:id="rId31"/>
    <p:sldLayoutId id="2147484412" r:id="rId32"/>
    <p:sldLayoutId id="2147484413" r:id="rId33"/>
    <p:sldLayoutId id="2147484414" r:id="rId34"/>
    <p:sldLayoutId id="2147484415" r:id="rId35"/>
    <p:sldLayoutId id="2147484416" r:id="rId36"/>
    <p:sldLayoutId id="2147484417" r:id="rId37"/>
    <p:sldLayoutId id="2147484418" r:id="rId38"/>
    <p:sldLayoutId id="2147484419" r:id="rId39"/>
    <p:sldLayoutId id="2147484420" r:id="rId40"/>
    <p:sldLayoutId id="2147484421" r:id="rId41"/>
    <p:sldLayoutId id="2147484422" r:id="rId42"/>
    <p:sldLayoutId id="2147484423" r:id="rId43"/>
    <p:sldLayoutId id="2147484424" r:id="rId44"/>
    <p:sldLayoutId id="2147484425" r:id="rId45"/>
    <p:sldLayoutId id="2147484426" r:id="rId46"/>
    <p:sldLayoutId id="2147484427" r:id="rId47"/>
    <p:sldLayoutId id="2147484428" r:id="rId48"/>
    <p:sldLayoutId id="2147484429" r:id="rId49"/>
    <p:sldLayoutId id="2147484430" r:id="rId50"/>
    <p:sldLayoutId id="2147484431" r:id="rId51"/>
    <p:sldLayoutId id="2147484432" r:id="rId52"/>
    <p:sldLayoutId id="2147484433" r:id="rId53"/>
    <p:sldLayoutId id="2147484434" r:id="rId54"/>
    <p:sldLayoutId id="2147484435" r:id="rId55"/>
    <p:sldLayoutId id="2147484436" r:id="rId56"/>
    <p:sldLayoutId id="2147484437" r:id="rId57"/>
    <p:sldLayoutId id="2147484438" r:id="rId58"/>
    <p:sldLayoutId id="2147484439" r:id="rId59"/>
    <p:sldLayoutId id="2147484440" r:id="rId60"/>
    <p:sldLayoutId id="2147484441" r:id="rId61"/>
    <p:sldLayoutId id="2147484442" r:id="rId62"/>
    <p:sldLayoutId id="2147484443" r:id="rId63"/>
    <p:sldLayoutId id="2147484444" r:id="rId64"/>
    <p:sldLayoutId id="2147484445" r:id="rId65"/>
    <p:sldLayoutId id="2147484446" r:id="rId66"/>
    <p:sldLayoutId id="2147484447" r:id="rId67"/>
    <p:sldLayoutId id="2147484448" r:id="rId68"/>
    <p:sldLayoutId id="2147484449" r:id="rId6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DCEAC48-7464-2343-A48B-A821596B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3470D1-814A-0449-BCAC-6E759B3DB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CEA067-7B66-0443-8E0F-45859FAA7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D72428-719F-8841-A340-CFC4BA984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1F77F3-5ADE-0344-A231-BD4E11A49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772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509" r:id="rId2"/>
    <p:sldLayoutId id="2147484510" r:id="rId3"/>
    <p:sldLayoutId id="2147484511" r:id="rId4"/>
    <p:sldLayoutId id="2147484512" r:id="rId5"/>
    <p:sldLayoutId id="2147484513" r:id="rId6"/>
    <p:sldLayoutId id="2147484514" r:id="rId7"/>
    <p:sldLayoutId id="2147484515" r:id="rId8"/>
    <p:sldLayoutId id="2147484516" r:id="rId9"/>
    <p:sldLayoutId id="2147484517" r:id="rId10"/>
    <p:sldLayoutId id="2147484518" r:id="rId11"/>
    <p:sldLayoutId id="2147484519" r:id="rId12"/>
    <p:sldLayoutId id="2147484520" r:id="rId13"/>
    <p:sldLayoutId id="2147484521" r:id="rId14"/>
    <p:sldLayoutId id="2147484522" r:id="rId15"/>
    <p:sldLayoutId id="2147484523" r:id="rId16"/>
    <p:sldLayoutId id="2147484524" r:id="rId17"/>
    <p:sldLayoutId id="2147484525" r:id="rId18"/>
    <p:sldLayoutId id="2147484526" r:id="rId19"/>
    <p:sldLayoutId id="2147484527" r:id="rId20"/>
    <p:sldLayoutId id="2147484528" r:id="rId21"/>
    <p:sldLayoutId id="2147484529" r:id="rId22"/>
    <p:sldLayoutId id="2147484530" r:id="rId23"/>
    <p:sldLayoutId id="2147484531" r:id="rId24"/>
    <p:sldLayoutId id="2147484532" r:id="rId25"/>
    <p:sldLayoutId id="2147484533" r:id="rId26"/>
    <p:sldLayoutId id="2147484534" r:id="rId27"/>
    <p:sldLayoutId id="2147484535" r:id="rId28"/>
    <p:sldLayoutId id="2147484536" r:id="rId29"/>
    <p:sldLayoutId id="2147484537" r:id="rId30"/>
    <p:sldLayoutId id="2147484538" r:id="rId31"/>
    <p:sldLayoutId id="2147484539" r:id="rId32"/>
    <p:sldLayoutId id="2147484540" r:id="rId33"/>
    <p:sldLayoutId id="2147484541" r:id="rId34"/>
    <p:sldLayoutId id="2147484542" r:id="rId35"/>
    <p:sldLayoutId id="2147484543" r:id="rId36"/>
    <p:sldLayoutId id="2147484544" r:id="rId37"/>
    <p:sldLayoutId id="2147484545" r:id="rId38"/>
    <p:sldLayoutId id="2147484546" r:id="rId39"/>
    <p:sldLayoutId id="2147484547" r:id="rId40"/>
    <p:sldLayoutId id="2147484548" r:id="rId41"/>
    <p:sldLayoutId id="2147484549" r:id="rId42"/>
    <p:sldLayoutId id="2147484550" r:id="rId43"/>
    <p:sldLayoutId id="2147484551" r:id="rId44"/>
    <p:sldLayoutId id="2147484552" r:id="rId45"/>
    <p:sldLayoutId id="2147484553" r:id="rId46"/>
    <p:sldLayoutId id="2147484554" r:id="rId47"/>
    <p:sldLayoutId id="2147484555" r:id="rId48"/>
    <p:sldLayoutId id="2147484556" r:id="rId49"/>
    <p:sldLayoutId id="2147484557" r:id="rId50"/>
    <p:sldLayoutId id="2147484558" r:id="rId51"/>
    <p:sldLayoutId id="2147484559" r:id="rId52"/>
    <p:sldLayoutId id="2147484560" r:id="rId53"/>
    <p:sldLayoutId id="2147484561" r:id="rId54"/>
    <p:sldLayoutId id="2147484562" r:id="rId55"/>
    <p:sldLayoutId id="2147484563" r:id="rId56"/>
    <p:sldLayoutId id="2147484564" r:id="rId57"/>
    <p:sldLayoutId id="2147484565" r:id="rId58"/>
    <p:sldLayoutId id="2147484566" r:id="rId59"/>
    <p:sldLayoutId id="2147484567" r:id="rId60"/>
    <p:sldLayoutId id="2147484568" r:id="rId61"/>
    <p:sldLayoutId id="2147484569" r:id="rId62"/>
    <p:sldLayoutId id="2147484570" r:id="rId63"/>
    <p:sldLayoutId id="2147484571" r:id="rId64"/>
    <p:sldLayoutId id="2147484572" r:id="rId65"/>
    <p:sldLayoutId id="2147484573" r:id="rId66"/>
    <p:sldLayoutId id="2147484574" r:id="rId67"/>
    <p:sldLayoutId id="2147484575" r:id="rId68"/>
    <p:sldLayoutId id="2147484576" r:id="rId69"/>
    <p:sldLayoutId id="2147484577" r:id="rId70"/>
    <p:sldLayoutId id="2147484578" r:id="rId71"/>
    <p:sldLayoutId id="2147484579" r:id="rId72"/>
    <p:sldLayoutId id="2147484580" r:id="rId73"/>
    <p:sldLayoutId id="2147484581" r:id="rId74"/>
    <p:sldLayoutId id="2147484582" r:id="rId75"/>
    <p:sldLayoutId id="2147484583" r:id="rId76"/>
    <p:sldLayoutId id="2147484588" r:id="rId77"/>
    <p:sldLayoutId id="2147484592" r:id="rId78"/>
    <p:sldLayoutId id="2147484593" r:id="rId79"/>
    <p:sldLayoutId id="2147484594" r:id="rId80"/>
    <p:sldLayoutId id="2147484595" r:id="rId81"/>
    <p:sldLayoutId id="2147484604" r:id="rId82"/>
    <p:sldLayoutId id="2147484605" r:id="rId83"/>
    <p:sldLayoutId id="2147484606" r:id="rId84"/>
    <p:sldLayoutId id="2147484607" r:id="rId85"/>
    <p:sldLayoutId id="2147484608" r:id="rId86"/>
    <p:sldLayoutId id="2147484609" r:id="rId87"/>
    <p:sldLayoutId id="2147484610" r:id="rId88"/>
    <p:sldLayoutId id="2147484611" r:id="rId89"/>
    <p:sldLayoutId id="2147484612" r:id="rId90"/>
    <p:sldLayoutId id="2147484613" r:id="rId91"/>
    <p:sldLayoutId id="2147484614" r:id="rId92"/>
    <p:sldLayoutId id="2147484615" r:id="rId93"/>
    <p:sldLayoutId id="2147484616" r:id="rId94"/>
    <p:sldLayoutId id="2147484617" r:id="rId95"/>
    <p:sldLayoutId id="2147484618" r:id="rId96"/>
    <p:sldLayoutId id="2147484619" r:id="rId97"/>
    <p:sldLayoutId id="2147484620" r:id="rId98"/>
    <p:sldLayoutId id="2147484629" r:id="rId99"/>
    <p:sldLayoutId id="2147484630" r:id="rId100"/>
    <p:sldLayoutId id="2147484631" r:id="rId101"/>
    <p:sldLayoutId id="2147484632" r:id="rId102"/>
    <p:sldLayoutId id="2147484633" r:id="rId103"/>
    <p:sldLayoutId id="2147484634" r:id="rId104"/>
    <p:sldLayoutId id="2147484635" r:id="rId105"/>
    <p:sldLayoutId id="2147484636" r:id="rId106"/>
    <p:sldLayoutId id="2147484637" r:id="rId107"/>
    <p:sldLayoutId id="2147484645" r:id="rId108"/>
    <p:sldLayoutId id="2147484646" r:id="rId109"/>
    <p:sldLayoutId id="2147484647" r:id="rId110"/>
    <p:sldLayoutId id="2147484648" r:id="rId111"/>
    <p:sldLayoutId id="2147484649" r:id="rId112"/>
    <p:sldLayoutId id="2147484650" r:id="rId113"/>
    <p:sldLayoutId id="2147484651" r:id="rId114"/>
    <p:sldLayoutId id="2147484652" r:id="rId115"/>
    <p:sldLayoutId id="2147484653" r:id="rId116"/>
    <p:sldLayoutId id="2147484654" r:id="rId117"/>
    <p:sldLayoutId id="2147484655" r:id="rId118"/>
    <p:sldLayoutId id="2147484656" r:id="rId119"/>
    <p:sldLayoutId id="2147484657" r:id="rId120"/>
    <p:sldLayoutId id="2147484658" r:id="rId121"/>
    <p:sldLayoutId id="2147484659" r:id="rId122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D84213-29C1-4403-AA44-AA5B71FF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B0E93-167B-4A26-945E-80B3FE598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5D386-730B-4F84-9007-F4606506F4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F7D31-24F7-46CC-827C-3D055EA9EC62}" type="datetimeFigureOut">
              <a:rPr lang="LID4096" smtClean="0"/>
              <a:t>09/05/2023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747FA-489A-4300-A629-100145DD4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0AD28-6995-43FC-9688-220FB5DB5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9BABC-4B61-4872-886D-34FC592C514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6682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  <p:sldLayoutId id="2147484672" r:id="rId12"/>
    <p:sldLayoutId id="2147484673" r:id="rId13"/>
    <p:sldLayoutId id="2147484674" r:id="rId14"/>
    <p:sldLayoutId id="2147484675" r:id="rId15"/>
    <p:sldLayoutId id="2147484676" r:id="rId16"/>
    <p:sldLayoutId id="2147484677" r:id="rId17"/>
    <p:sldLayoutId id="2147484678" r:id="rId18"/>
    <p:sldLayoutId id="2147484679" r:id="rId19"/>
    <p:sldLayoutId id="2147484680" r:id="rId20"/>
    <p:sldLayoutId id="2147484681" r:id="rId21"/>
    <p:sldLayoutId id="2147484682" r:id="rId22"/>
    <p:sldLayoutId id="2147484683" r:id="rId23"/>
    <p:sldLayoutId id="2147484684" r:id="rId24"/>
    <p:sldLayoutId id="2147484685" r:id="rId25"/>
    <p:sldLayoutId id="2147484686" r:id="rId26"/>
    <p:sldLayoutId id="2147484687" r:id="rId27"/>
    <p:sldLayoutId id="2147484688" r:id="rId28"/>
    <p:sldLayoutId id="2147484689" r:id="rId29"/>
    <p:sldLayoutId id="2147484690" r:id="rId30"/>
    <p:sldLayoutId id="2147484691" r:id="rId31"/>
    <p:sldLayoutId id="2147484692" r:id="rId32"/>
    <p:sldLayoutId id="2147484693" r:id="rId33"/>
    <p:sldLayoutId id="2147484694" r:id="rId34"/>
    <p:sldLayoutId id="2147484695" r:id="rId35"/>
    <p:sldLayoutId id="2147484696" r:id="rId36"/>
    <p:sldLayoutId id="2147484697" r:id="rId37"/>
    <p:sldLayoutId id="2147484698" r:id="rId38"/>
    <p:sldLayoutId id="2147484699" r:id="rId39"/>
    <p:sldLayoutId id="2147484700" r:id="rId40"/>
    <p:sldLayoutId id="2147484701" r:id="rId41"/>
    <p:sldLayoutId id="2147484702" r:id="rId42"/>
    <p:sldLayoutId id="2147484703" r:id="rId43"/>
    <p:sldLayoutId id="2147484704" r:id="rId44"/>
    <p:sldLayoutId id="2147484705" r:id="rId45"/>
    <p:sldLayoutId id="2147484706" r:id="rId46"/>
    <p:sldLayoutId id="2147484707" r:id="rId47"/>
    <p:sldLayoutId id="2147484708" r:id="rId48"/>
    <p:sldLayoutId id="2147484709" r:id="rId49"/>
    <p:sldLayoutId id="2147484710" r:id="rId50"/>
    <p:sldLayoutId id="2147484711" r:id="rId51"/>
    <p:sldLayoutId id="2147484712" r:id="rId52"/>
    <p:sldLayoutId id="2147484713" r:id="rId53"/>
    <p:sldLayoutId id="2147484714" r:id="rId54"/>
    <p:sldLayoutId id="2147484715" r:id="rId55"/>
    <p:sldLayoutId id="2147484716" r:id="rId56"/>
    <p:sldLayoutId id="2147484717" r:id="rId57"/>
    <p:sldLayoutId id="2147484718" r:id="rId58"/>
    <p:sldLayoutId id="2147484719" r:id="rId59"/>
    <p:sldLayoutId id="2147484720" r:id="rId60"/>
    <p:sldLayoutId id="2147484721" r:id="rId61"/>
    <p:sldLayoutId id="2147484722" r:id="rId62"/>
    <p:sldLayoutId id="2147484723" r:id="rId63"/>
    <p:sldLayoutId id="2147484724" r:id="rId64"/>
    <p:sldLayoutId id="2147484725" r:id="rId65"/>
    <p:sldLayoutId id="2147484726" r:id="rId66"/>
    <p:sldLayoutId id="2147484727" r:id="rId67"/>
    <p:sldLayoutId id="2147484728" r:id="rId68"/>
    <p:sldLayoutId id="2147484729" r:id="rId69"/>
    <p:sldLayoutId id="2147484730" r:id="rId70"/>
    <p:sldLayoutId id="2147484731" r:id="rId71"/>
    <p:sldLayoutId id="2147484732" r:id="rId72"/>
    <p:sldLayoutId id="2147484733" r:id="rId73"/>
    <p:sldLayoutId id="2147484734" r:id="rId74"/>
    <p:sldLayoutId id="2147484735" r:id="rId75"/>
    <p:sldLayoutId id="2147484736" r:id="rId76"/>
    <p:sldLayoutId id="2147484737" r:id="rId7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DCEAC48-7464-2343-A48B-A821596B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3470D1-814A-0449-BCAC-6E759B3DB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CEA067-7B66-0443-8E0F-45859FAA7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D72428-719F-8841-A340-CFC4BA984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1F77F3-5ADE-0344-A231-BD4E11A49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963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9" r:id="rId1"/>
    <p:sldLayoutId id="2147484740" r:id="rId2"/>
    <p:sldLayoutId id="2147484741" r:id="rId3"/>
    <p:sldLayoutId id="2147484742" r:id="rId4"/>
    <p:sldLayoutId id="2147484743" r:id="rId5"/>
    <p:sldLayoutId id="2147484744" r:id="rId6"/>
    <p:sldLayoutId id="2147484745" r:id="rId7"/>
    <p:sldLayoutId id="2147484746" r:id="rId8"/>
    <p:sldLayoutId id="2147484747" r:id="rId9"/>
    <p:sldLayoutId id="2147484748" r:id="rId10"/>
    <p:sldLayoutId id="2147484749" r:id="rId11"/>
    <p:sldLayoutId id="2147484750" r:id="rId12"/>
    <p:sldLayoutId id="2147484751" r:id="rId13"/>
    <p:sldLayoutId id="2147484752" r:id="rId14"/>
    <p:sldLayoutId id="2147484753" r:id="rId15"/>
    <p:sldLayoutId id="2147484754" r:id="rId16"/>
    <p:sldLayoutId id="2147484755" r:id="rId17"/>
    <p:sldLayoutId id="2147484756" r:id="rId18"/>
    <p:sldLayoutId id="2147484757" r:id="rId19"/>
    <p:sldLayoutId id="2147484758" r:id="rId20"/>
    <p:sldLayoutId id="2147484759" r:id="rId21"/>
    <p:sldLayoutId id="2147484760" r:id="rId22"/>
    <p:sldLayoutId id="2147484761" r:id="rId23"/>
    <p:sldLayoutId id="2147484762" r:id="rId24"/>
    <p:sldLayoutId id="2147484763" r:id="rId25"/>
    <p:sldLayoutId id="2147484764" r:id="rId26"/>
    <p:sldLayoutId id="2147484765" r:id="rId27"/>
    <p:sldLayoutId id="2147484766" r:id="rId28"/>
    <p:sldLayoutId id="2147484767" r:id="rId29"/>
    <p:sldLayoutId id="2147484768" r:id="rId30"/>
    <p:sldLayoutId id="2147484769" r:id="rId31"/>
    <p:sldLayoutId id="2147484770" r:id="rId32"/>
    <p:sldLayoutId id="2147484771" r:id="rId33"/>
    <p:sldLayoutId id="2147484772" r:id="rId34"/>
    <p:sldLayoutId id="2147484773" r:id="rId35"/>
    <p:sldLayoutId id="2147484774" r:id="rId36"/>
    <p:sldLayoutId id="2147484775" r:id="rId37"/>
    <p:sldLayoutId id="2147484776" r:id="rId38"/>
    <p:sldLayoutId id="2147484777" r:id="rId39"/>
    <p:sldLayoutId id="2147484778" r:id="rId40"/>
    <p:sldLayoutId id="2147484779" r:id="rId41"/>
    <p:sldLayoutId id="2147484780" r:id="rId42"/>
    <p:sldLayoutId id="2147484781" r:id="rId43"/>
    <p:sldLayoutId id="2147484782" r:id="rId44"/>
    <p:sldLayoutId id="2147484783" r:id="rId45"/>
    <p:sldLayoutId id="2147484784" r:id="rId46"/>
    <p:sldLayoutId id="2147484785" r:id="rId47"/>
    <p:sldLayoutId id="2147484786" r:id="rId48"/>
    <p:sldLayoutId id="2147484787" r:id="rId49"/>
    <p:sldLayoutId id="2147484788" r:id="rId50"/>
    <p:sldLayoutId id="2147484789" r:id="rId51"/>
    <p:sldLayoutId id="2147484790" r:id="rId52"/>
    <p:sldLayoutId id="2147484791" r:id="rId53"/>
    <p:sldLayoutId id="2147484792" r:id="rId54"/>
    <p:sldLayoutId id="2147484793" r:id="rId55"/>
    <p:sldLayoutId id="2147484794" r:id="rId56"/>
    <p:sldLayoutId id="2147484795" r:id="rId57"/>
    <p:sldLayoutId id="2147484796" r:id="rId58"/>
    <p:sldLayoutId id="2147484797" r:id="rId59"/>
    <p:sldLayoutId id="2147484798" r:id="rId60"/>
    <p:sldLayoutId id="2147484799" r:id="rId61"/>
    <p:sldLayoutId id="2147484800" r:id="rId62"/>
    <p:sldLayoutId id="2147484801" r:id="rId63"/>
    <p:sldLayoutId id="2147484802" r:id="rId64"/>
    <p:sldLayoutId id="2147484803" r:id="rId65"/>
    <p:sldLayoutId id="2147484804" r:id="rId66"/>
    <p:sldLayoutId id="2147484805" r:id="rId67"/>
    <p:sldLayoutId id="2147484806" r:id="rId68"/>
    <p:sldLayoutId id="2147484807" r:id="rId69"/>
    <p:sldLayoutId id="2147484808" r:id="rId70"/>
    <p:sldLayoutId id="2147484809" r:id="rId71"/>
    <p:sldLayoutId id="2147484811" r:id="rId72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D84213-29C1-4403-AA44-AA5B71FF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B0E93-167B-4A26-945E-80B3FE598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5D386-730B-4F84-9007-F4606506F4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F7D31-24F7-46CC-827C-3D055EA9EC62}" type="datetimeFigureOut">
              <a:rPr lang="LID4096" smtClean="0"/>
              <a:t>09/05/2023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747FA-489A-4300-A629-100145DD4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0AD28-6995-43FC-9688-220FB5DB5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9BABC-4B61-4872-886D-34FC592C514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1597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3" r:id="rId1"/>
    <p:sldLayoutId id="2147484814" r:id="rId2"/>
    <p:sldLayoutId id="2147484815" r:id="rId3"/>
    <p:sldLayoutId id="2147484816" r:id="rId4"/>
    <p:sldLayoutId id="2147484817" r:id="rId5"/>
    <p:sldLayoutId id="2147484818" r:id="rId6"/>
    <p:sldLayoutId id="2147484819" r:id="rId7"/>
    <p:sldLayoutId id="2147484820" r:id="rId8"/>
    <p:sldLayoutId id="2147484821" r:id="rId9"/>
    <p:sldLayoutId id="2147484822" r:id="rId10"/>
    <p:sldLayoutId id="2147484823" r:id="rId11"/>
    <p:sldLayoutId id="2147484824" r:id="rId12"/>
    <p:sldLayoutId id="2147484825" r:id="rId13"/>
    <p:sldLayoutId id="2147484826" r:id="rId14"/>
    <p:sldLayoutId id="2147484827" r:id="rId15"/>
    <p:sldLayoutId id="2147484828" r:id="rId16"/>
    <p:sldLayoutId id="2147484829" r:id="rId17"/>
    <p:sldLayoutId id="2147484830" r:id="rId18"/>
    <p:sldLayoutId id="2147484831" r:id="rId19"/>
    <p:sldLayoutId id="2147484832" r:id="rId20"/>
    <p:sldLayoutId id="2147484833" r:id="rId21"/>
    <p:sldLayoutId id="2147484834" r:id="rId22"/>
    <p:sldLayoutId id="2147484835" r:id="rId23"/>
    <p:sldLayoutId id="2147484836" r:id="rId24"/>
    <p:sldLayoutId id="2147484837" r:id="rId25"/>
    <p:sldLayoutId id="2147484838" r:id="rId26"/>
    <p:sldLayoutId id="2147484839" r:id="rId27"/>
    <p:sldLayoutId id="2147484840" r:id="rId28"/>
    <p:sldLayoutId id="2147484841" r:id="rId29"/>
    <p:sldLayoutId id="2147484842" r:id="rId30"/>
    <p:sldLayoutId id="2147484843" r:id="rId31"/>
    <p:sldLayoutId id="2147484844" r:id="rId32"/>
    <p:sldLayoutId id="2147484845" r:id="rId33"/>
    <p:sldLayoutId id="2147484846" r:id="rId34"/>
    <p:sldLayoutId id="2147484847" r:id="rId35"/>
    <p:sldLayoutId id="2147484848" r:id="rId36"/>
    <p:sldLayoutId id="2147484849" r:id="rId37"/>
    <p:sldLayoutId id="2147484850" r:id="rId38"/>
    <p:sldLayoutId id="2147484851" r:id="rId39"/>
    <p:sldLayoutId id="2147484852" r:id="rId40"/>
    <p:sldLayoutId id="2147484853" r:id="rId41"/>
    <p:sldLayoutId id="2147484854" r:id="rId42"/>
    <p:sldLayoutId id="2147484855" r:id="rId43"/>
    <p:sldLayoutId id="2147484856" r:id="rId44"/>
    <p:sldLayoutId id="2147484857" r:id="rId45"/>
    <p:sldLayoutId id="2147484858" r:id="rId46"/>
    <p:sldLayoutId id="2147484859" r:id="rId47"/>
    <p:sldLayoutId id="2147484860" r:id="rId48"/>
    <p:sldLayoutId id="2147484861" r:id="rId49"/>
    <p:sldLayoutId id="2147484862" r:id="rId50"/>
    <p:sldLayoutId id="2147484863" r:id="rId51"/>
    <p:sldLayoutId id="2147484864" r:id="rId52"/>
    <p:sldLayoutId id="2147484865" r:id="rId53"/>
    <p:sldLayoutId id="2147484866" r:id="rId54"/>
    <p:sldLayoutId id="2147484867" r:id="rId55"/>
    <p:sldLayoutId id="2147484868" r:id="rId56"/>
    <p:sldLayoutId id="2147484869" r:id="rId57"/>
    <p:sldLayoutId id="2147484870" r:id="rId58"/>
    <p:sldLayoutId id="2147484871" r:id="rId59"/>
    <p:sldLayoutId id="2147484872" r:id="rId60"/>
    <p:sldLayoutId id="2147484873" r:id="rId61"/>
    <p:sldLayoutId id="2147484874" r:id="rId62"/>
    <p:sldLayoutId id="2147484875" r:id="rId63"/>
    <p:sldLayoutId id="2147484876" r:id="rId64"/>
    <p:sldLayoutId id="2147484877" r:id="rId65"/>
    <p:sldLayoutId id="2147484878" r:id="rId66"/>
    <p:sldLayoutId id="2147484879" r:id="rId67"/>
    <p:sldLayoutId id="2147484880" r:id="rId68"/>
    <p:sldLayoutId id="2147484881" r:id="rId69"/>
    <p:sldLayoutId id="2147484882" r:id="rId70"/>
    <p:sldLayoutId id="2147484883" r:id="rId71"/>
    <p:sldLayoutId id="2147484884" r:id="rId72"/>
    <p:sldLayoutId id="2147484885" r:id="rId73"/>
    <p:sldLayoutId id="2147484886" r:id="rId74"/>
    <p:sldLayoutId id="2147484887" r:id="rId75"/>
    <p:sldLayoutId id="2147484888" r:id="rId76"/>
    <p:sldLayoutId id="2147484889" r:id="rId7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DCEAC48-7464-2343-A48B-A821596B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3470D1-814A-0449-BCAC-6E759B3DB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CEA067-7B66-0443-8E0F-45859FAA7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856FB-9ECD-574C-A7A5-50F8031ABC1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D72428-719F-8841-A340-CFC4BA984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1F77F3-5ADE-0344-A231-BD4E11A49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3DFA-1D60-3D44-8C28-0ACFBE155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637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1" r:id="rId1"/>
    <p:sldLayoutId id="2147484892" r:id="rId2"/>
    <p:sldLayoutId id="2147484893" r:id="rId3"/>
    <p:sldLayoutId id="2147484894" r:id="rId4"/>
    <p:sldLayoutId id="2147484895" r:id="rId5"/>
    <p:sldLayoutId id="2147484896" r:id="rId6"/>
    <p:sldLayoutId id="2147484897" r:id="rId7"/>
    <p:sldLayoutId id="2147484898" r:id="rId8"/>
    <p:sldLayoutId id="2147484899" r:id="rId9"/>
    <p:sldLayoutId id="2147484900" r:id="rId10"/>
    <p:sldLayoutId id="2147484901" r:id="rId11"/>
    <p:sldLayoutId id="2147484902" r:id="rId12"/>
    <p:sldLayoutId id="2147484903" r:id="rId13"/>
    <p:sldLayoutId id="2147484904" r:id="rId14"/>
    <p:sldLayoutId id="2147484905" r:id="rId15"/>
    <p:sldLayoutId id="2147484906" r:id="rId16"/>
    <p:sldLayoutId id="2147484907" r:id="rId17"/>
    <p:sldLayoutId id="2147484908" r:id="rId18"/>
    <p:sldLayoutId id="2147484909" r:id="rId19"/>
    <p:sldLayoutId id="2147484910" r:id="rId20"/>
    <p:sldLayoutId id="2147484911" r:id="rId21"/>
    <p:sldLayoutId id="2147484912" r:id="rId22"/>
    <p:sldLayoutId id="2147484913" r:id="rId23"/>
    <p:sldLayoutId id="2147484914" r:id="rId24"/>
    <p:sldLayoutId id="2147484915" r:id="rId25"/>
    <p:sldLayoutId id="2147484916" r:id="rId26"/>
    <p:sldLayoutId id="2147484917" r:id="rId27"/>
    <p:sldLayoutId id="2147484918" r:id="rId28"/>
    <p:sldLayoutId id="2147484919" r:id="rId29"/>
    <p:sldLayoutId id="2147484921" r:id="rId30"/>
    <p:sldLayoutId id="2147484922" r:id="rId31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DCEAC48-7464-2343-A48B-A821596B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3470D1-814A-0449-BCAC-6E759B3DB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CEA067-7B66-0443-8E0F-45859FAA7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AC073-4B82-DB40-B38B-CF939A78B0E9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D72428-719F-8841-A340-CFC4BA984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1F77F3-5ADE-0344-A231-BD4E11A49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066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4" r:id="rId1"/>
    <p:sldLayoutId id="2147484925" r:id="rId2"/>
    <p:sldLayoutId id="2147484926" r:id="rId3"/>
    <p:sldLayoutId id="2147484927" r:id="rId4"/>
    <p:sldLayoutId id="2147484928" r:id="rId5"/>
    <p:sldLayoutId id="2147484929" r:id="rId6"/>
    <p:sldLayoutId id="2147484930" r:id="rId7"/>
    <p:sldLayoutId id="2147484931" r:id="rId8"/>
    <p:sldLayoutId id="2147484932" r:id="rId9"/>
    <p:sldLayoutId id="2147484933" r:id="rId10"/>
    <p:sldLayoutId id="2147484934" r:id="rId11"/>
    <p:sldLayoutId id="2147484935" r:id="rId12"/>
    <p:sldLayoutId id="2147484936" r:id="rId13"/>
    <p:sldLayoutId id="2147484937" r:id="rId14"/>
    <p:sldLayoutId id="2147484938" r:id="rId15"/>
    <p:sldLayoutId id="2147484939" r:id="rId16"/>
    <p:sldLayoutId id="2147484940" r:id="rId17"/>
    <p:sldLayoutId id="2147484941" r:id="rId18"/>
    <p:sldLayoutId id="2147484942" r:id="rId19"/>
    <p:sldLayoutId id="2147484943" r:id="rId20"/>
    <p:sldLayoutId id="2147484944" r:id="rId21"/>
    <p:sldLayoutId id="2147484945" r:id="rId22"/>
    <p:sldLayoutId id="2147484946" r:id="rId23"/>
    <p:sldLayoutId id="2147484947" r:id="rId24"/>
    <p:sldLayoutId id="2147484948" r:id="rId25"/>
    <p:sldLayoutId id="2147484949" r:id="rId26"/>
    <p:sldLayoutId id="2147484950" r:id="rId27"/>
    <p:sldLayoutId id="2147484951" r:id="rId28"/>
    <p:sldLayoutId id="2147484952" r:id="rId29"/>
    <p:sldLayoutId id="2147484953" r:id="rId30"/>
    <p:sldLayoutId id="2147484954" r:id="rId31"/>
    <p:sldLayoutId id="2147484955" r:id="rId32"/>
    <p:sldLayoutId id="2147484956" r:id="rId33"/>
    <p:sldLayoutId id="2147484957" r:id="rId34"/>
    <p:sldLayoutId id="2147484958" r:id="rId35"/>
    <p:sldLayoutId id="2147484959" r:id="rId36"/>
    <p:sldLayoutId id="2147484960" r:id="rId37"/>
    <p:sldLayoutId id="2147484961" r:id="rId38"/>
    <p:sldLayoutId id="2147484962" r:id="rId39"/>
    <p:sldLayoutId id="2147484963" r:id="rId40"/>
    <p:sldLayoutId id="2147484964" r:id="rId41"/>
    <p:sldLayoutId id="2147484965" r:id="rId42"/>
    <p:sldLayoutId id="2147484966" r:id="rId43"/>
    <p:sldLayoutId id="2147484967" r:id="rId44"/>
    <p:sldLayoutId id="2147484968" r:id="rId45"/>
    <p:sldLayoutId id="2147484969" r:id="rId46"/>
    <p:sldLayoutId id="2147484970" r:id="rId47"/>
    <p:sldLayoutId id="2147484971" r:id="rId48"/>
    <p:sldLayoutId id="2147484972" r:id="rId49"/>
    <p:sldLayoutId id="2147484973" r:id="rId50"/>
    <p:sldLayoutId id="2147484974" r:id="rId51"/>
    <p:sldLayoutId id="2147484975" r:id="rId52"/>
    <p:sldLayoutId id="2147484976" r:id="rId53"/>
    <p:sldLayoutId id="2147484977" r:id="rId54"/>
    <p:sldLayoutId id="2147484978" r:id="rId55"/>
    <p:sldLayoutId id="2147484979" r:id="rId56"/>
    <p:sldLayoutId id="2147484980" r:id="rId57"/>
    <p:sldLayoutId id="2147484981" r:id="rId58"/>
    <p:sldLayoutId id="2147484982" r:id="rId59"/>
    <p:sldLayoutId id="2147484983" r:id="rId60"/>
    <p:sldLayoutId id="2147484984" r:id="rId61"/>
    <p:sldLayoutId id="2147484985" r:id="rId62"/>
    <p:sldLayoutId id="2147484986" r:id="rId63"/>
    <p:sldLayoutId id="2147484987" r:id="rId64"/>
    <p:sldLayoutId id="2147484988" r:id="rId65"/>
    <p:sldLayoutId id="2147484989" r:id="rId66"/>
    <p:sldLayoutId id="2147484990" r:id="rId67"/>
    <p:sldLayoutId id="2147484991" r:id="rId68"/>
    <p:sldLayoutId id="2147484992" r:id="rId69"/>
    <p:sldLayoutId id="2147484993" r:id="rId70"/>
    <p:sldLayoutId id="2147484994" r:id="rId71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9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cm-certificate.com/tools-modul1-stakeholder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2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cm-certificate.com/tools-modul1-risk-opportuniti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2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2.xml"/><Relationship Id="rId5" Type="http://schemas.openxmlformats.org/officeDocument/2006/relationships/hyperlink" Target="http://www.sbcm-online.com/tools-modul1-linking" TargetMode="Externa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bcm-certificate.com/tools-modul1-customers-competitors" TargetMode="External"/><Relationship Id="rId3" Type="http://schemas.openxmlformats.org/officeDocument/2006/relationships/hyperlink" Target="https://www.sbcm-certificate.com/tools-modul1-business-case" TargetMode="External"/><Relationship Id="rId7" Type="http://schemas.openxmlformats.org/officeDocument/2006/relationships/hyperlink" Target="https://www.sbcm-certificate.com/tools-modul1-stakeholder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2.xml"/><Relationship Id="rId6" Type="http://schemas.openxmlformats.org/officeDocument/2006/relationships/hyperlink" Target="https://www.sbcm-certificate.com/tools-modul1-trends-materialities" TargetMode="External"/><Relationship Id="rId5" Type="http://schemas.openxmlformats.org/officeDocument/2006/relationships/image" Target="../media/image52.png"/><Relationship Id="rId10" Type="http://schemas.openxmlformats.org/officeDocument/2006/relationships/hyperlink" Target="https://www.sbcm-certificate.com/tools-modul1-risk-opportunities" TargetMode="External"/><Relationship Id="rId4" Type="http://schemas.openxmlformats.org/officeDocument/2006/relationships/hyperlink" Target="https://www.sbcm-certificate.com/tools-modul1-scopingplanning" TargetMode="External"/><Relationship Id="rId9" Type="http://schemas.openxmlformats.org/officeDocument/2006/relationships/hyperlink" Target="https://www.sbcm-certificate.com/tools-modul1-valuechain-activityma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2.xml"/><Relationship Id="rId6" Type="http://schemas.openxmlformats.org/officeDocument/2006/relationships/hyperlink" Target="https://www.sbcm-certificate.com/tools-modul1-valuechain-activitymap" TargetMode="External"/><Relationship Id="rId5" Type="http://schemas.openxmlformats.org/officeDocument/2006/relationships/image" Target="../media/image55.png"/><Relationship Id="rId4" Type="http://schemas.openxmlformats.org/officeDocument/2006/relationships/image" Target="../media/image54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5.xml"/><Relationship Id="rId4" Type="http://schemas.openxmlformats.org/officeDocument/2006/relationships/hyperlink" Target="https://www.sbcm-certificate.com/tools-modul1-valuechain-activityma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2.xml"/><Relationship Id="rId4" Type="http://schemas.openxmlformats.org/officeDocument/2006/relationships/hyperlink" Target="https://www.sbcm-certificate.com/sustainablebusinessmindse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2.xml"/><Relationship Id="rId6" Type="http://schemas.openxmlformats.org/officeDocument/2006/relationships/hyperlink" Target="http://www.sbcm-certificate.com/tools-putting-it-all-together" TargetMode="External"/><Relationship Id="rId5" Type="http://schemas.openxmlformats.org/officeDocument/2006/relationships/hyperlink" Target="https://www.sbcm-certificate.com/tools-putting-it-all-together" TargetMode="Externa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bcm-certificate.com/tools-putting-it-all-together" TargetMode="External"/><Relationship Id="rId1" Type="http://schemas.openxmlformats.org/officeDocument/2006/relationships/slideLayout" Target="../slideLayouts/slideLayout60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0.png"/><Relationship Id="rId5" Type="http://schemas.openxmlformats.org/officeDocument/2006/relationships/image" Target="../media/image20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hyperlink" Target="https://www.sbcm-certificate.com/tools-modul1-trends-materialities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bcm-certificate.com/tools-modul1-trends-materialities" TargetMode="External"/><Relationship Id="rId1" Type="http://schemas.openxmlformats.org/officeDocument/2006/relationships/slideLayout" Target="../slideLayouts/slideLayout19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openxmlformats.org/officeDocument/2006/relationships/hyperlink" Target="https://www.sbcm-certificate.com/tools-modul1-link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2.xml"/><Relationship Id="rId6" Type="http://schemas.openxmlformats.org/officeDocument/2006/relationships/image" Target="../media/image34.png"/><Relationship Id="rId11" Type="http://schemas.openxmlformats.org/officeDocument/2006/relationships/image" Target="../media/image45.jp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5.pn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bcm-certificate.com/tools-modul1-linking" TargetMode="External"/><Relationship Id="rId1" Type="http://schemas.openxmlformats.org/officeDocument/2006/relationships/slideLayout" Target="../slideLayouts/slideLayout19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hyperlink" Target="https://www.sbcm-certificate.com/tools-modul1-stakeholder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cm-certificate.com/sustainablebusinessmindset" TargetMode="External"/><Relationship Id="rId2" Type="http://schemas.openxmlformats.org/officeDocument/2006/relationships/hyperlink" Target="https://www.sbcm-certificate.com/tools-modul1-stakeholders" TargetMode="External"/><Relationship Id="rId1" Type="http://schemas.openxmlformats.org/officeDocument/2006/relationships/slideLayout" Target="../slideLayouts/slideLayout6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C981BC93-07EC-BB47-B81B-A00AE29B3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STRATEGY I CLEAR PURPOSE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EEAB1C0-0B15-1242-B983-A334A8F0F3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6188" y="2366738"/>
            <a:ext cx="5736655" cy="25701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a-DK" sz="4400" spc="300" dirty="0"/>
              <a:t>MODULE 1 </a:t>
            </a:r>
          </a:p>
          <a:p>
            <a:pPr>
              <a:lnSpc>
                <a:spcPct val="150000"/>
              </a:lnSpc>
            </a:pPr>
            <a:r>
              <a:rPr lang="da-DK" sz="4400" spc="300" dirty="0"/>
              <a:t>WORKBOOK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2CC178-0E3E-A151-631A-01F435465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2204590"/>
            <a:ext cx="3168650" cy="273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19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8376DDB8-8E7C-2B4F-8902-65132CE15D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EXERCISE #5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228D728-701A-9547-A3CE-D77269EED1CC}"/>
              </a:ext>
            </a:extLst>
          </p:cNvPr>
          <p:cNvSpPr/>
          <p:nvPr/>
        </p:nvSpPr>
        <p:spPr>
          <a:xfrm>
            <a:off x="1233488" y="5351430"/>
            <a:ext cx="41003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INPUT FOR EXAM PAPER / ACTION PLAN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4A+B</a:t>
            </a:r>
          </a:p>
        </p:txBody>
      </p:sp>
      <p:sp>
        <p:nvSpPr>
          <p:cNvPr id="8" name="Ellipse 7">
            <a:hlinkClick r:id="rId3"/>
            <a:extLst>
              <a:ext uri="{FF2B5EF4-FFF2-40B4-BE49-F238E27FC236}">
                <a16:creationId xmlns:a16="http://schemas.microsoft.com/office/drawing/2014/main" id="{2B5D08F4-1FB7-684F-9C9A-D784E3C817A0}"/>
              </a:ext>
            </a:extLst>
          </p:cNvPr>
          <p:cNvSpPr/>
          <p:nvPr/>
        </p:nvSpPr>
        <p:spPr>
          <a:xfrm>
            <a:off x="9838790" y="369272"/>
            <a:ext cx="2049234" cy="2047265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400" dirty="0">
              <a:latin typeface="Avenir Book" panose="02000503020000020003" pitchFamily="2" charset="0"/>
            </a:endParaRPr>
          </a:p>
          <a:p>
            <a:pPr algn="ctr"/>
            <a:endParaRPr lang="en-GB" sz="1400" dirty="0">
              <a:latin typeface="Avenir Book" panose="02000503020000020003" pitchFamily="2" charset="0"/>
            </a:endParaRPr>
          </a:p>
          <a:p>
            <a:pPr algn="ctr"/>
            <a:b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</a:t>
            </a:r>
            <a:b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EXAMPLES, TOOLS &amp; TEMPLATES</a:t>
            </a:r>
            <a:b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GB" sz="1400" dirty="0">
                <a:solidFill>
                  <a:prstClr val="white"/>
                </a:solidFill>
                <a:latin typeface="Avenir Book" panose="02000503020000020003" pitchFamily="2" charset="0"/>
              </a:rPr>
              <a:t>www..</a:t>
            </a:r>
            <a:r>
              <a:rPr lang="en-GB" sz="1400" dirty="0" err="1">
                <a:solidFill>
                  <a:prstClr val="white"/>
                </a:solidFill>
                <a:latin typeface="Avenir Book" panose="02000503020000020003" pitchFamily="2" charset="0"/>
              </a:rPr>
              <a:t>comsbcm</a:t>
            </a:r>
            <a:r>
              <a:rPr lang="en-GB" sz="1400" dirty="0">
                <a:solidFill>
                  <a:prstClr val="white"/>
                </a:solidFill>
                <a:latin typeface="Avenir Book" panose="02000503020000020003" pitchFamily="2" charset="0"/>
              </a:rPr>
              <a:t>-certificate/tools-modul1-stakeholders</a:t>
            </a: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GB" sz="900" dirty="0">
              <a:solidFill>
                <a:schemeClr val="bg1"/>
              </a:solidFill>
            </a:endParaRPr>
          </a:p>
          <a:p>
            <a:pPr algn="ctr"/>
            <a:r>
              <a:rPr lang="en-GB" sz="1400" dirty="0">
                <a:latin typeface="Avenir Book" panose="02000503020000020003" pitchFamily="2" charset="0"/>
              </a:rPr>
              <a:t>  </a:t>
            </a:r>
          </a:p>
          <a:p>
            <a:pPr algn="ctr"/>
            <a:endParaRPr lang="en-GB" sz="1400" dirty="0">
              <a:latin typeface="Avenir Book" panose="02000503020000020003" pitchFamily="2" charset="0"/>
            </a:endParaRPr>
          </a:p>
        </p:txBody>
      </p:sp>
      <p:pic>
        <p:nvPicPr>
          <p:cNvPr id="5" name="Billede 4" descr="Et billede, der indeholder bord&#10;&#10;Automatisk genereret beskrivelse">
            <a:extLst>
              <a:ext uri="{FF2B5EF4-FFF2-40B4-BE49-F238E27FC236}">
                <a16:creationId xmlns:a16="http://schemas.microsoft.com/office/drawing/2014/main" id="{26EDE8B8-77C6-DF41-876F-75239E29A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600" y="3101880"/>
            <a:ext cx="3707038" cy="1810414"/>
          </a:xfrm>
          <a:prstGeom prst="rect">
            <a:avLst/>
          </a:prstGeom>
        </p:spPr>
      </p:pic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DC5A18BB-30EE-43AC-1E9A-C7A27F83E4A6}"/>
              </a:ext>
            </a:extLst>
          </p:cNvPr>
          <p:cNvSpPr txBox="1">
            <a:spLocks/>
          </p:cNvSpPr>
          <p:nvPr/>
        </p:nvSpPr>
        <p:spPr>
          <a:xfrm>
            <a:off x="12351544" y="1816798"/>
            <a:ext cx="5736655" cy="2570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85763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9322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82204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75085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7966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060847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729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610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9491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dirty="0"/>
              <a:t>Udvælg minimum 4 af virksomhedens nøgle-interessenter, og udfyld interessent-tabellen med:</a:t>
            </a:r>
          </a:p>
          <a:p>
            <a:endParaRPr lang="da-DK" sz="1800" dirty="0"/>
          </a:p>
          <a:p>
            <a:r>
              <a:rPr lang="da-DK" sz="1800" dirty="0"/>
              <a:t>1. Interessenternes (formodede) krav og forventninger</a:t>
            </a:r>
            <a:br>
              <a:rPr lang="da-DK" sz="1800" dirty="0"/>
            </a:br>
            <a:endParaRPr lang="da-DK" sz="600" dirty="0"/>
          </a:p>
          <a:p>
            <a:r>
              <a:rPr lang="da-DK" sz="1800" dirty="0"/>
              <a:t>2. Hvilken merværdi kunne I skabe for at imødegå disse krav og forventninger.</a:t>
            </a:r>
          </a:p>
          <a:p>
            <a:br>
              <a:rPr lang="da-DK" sz="1200" dirty="0"/>
            </a:br>
            <a:r>
              <a:rPr lang="da-DK" sz="1800" dirty="0"/>
              <a:t>3. Hvilke mål/indikatorer I kunne anvende </a:t>
            </a:r>
            <a:br>
              <a:rPr lang="da-DK" sz="1800" dirty="0"/>
            </a:br>
            <a:r>
              <a:rPr lang="da-DK" sz="1800" dirty="0"/>
              <a:t>til at måle på denne merværdi.</a:t>
            </a:r>
          </a:p>
          <a:p>
            <a:endParaRPr lang="da-DK" sz="1800" dirty="0"/>
          </a:p>
          <a:p>
            <a:endParaRPr lang="da-DK" sz="1800" dirty="0"/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882EBA88-4C51-DAA2-AF44-DD3214CD41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2644" y="2342131"/>
            <a:ext cx="5736655" cy="2570163"/>
          </a:xfrm>
        </p:spPr>
        <p:txBody>
          <a:bodyPr>
            <a:noAutofit/>
          </a:bodyPr>
          <a:lstStyle/>
          <a:p>
            <a:r>
              <a:rPr lang="en-GB" sz="1800" dirty="0"/>
              <a:t>Choose minimum four key stakeholders to your company, and fill out the CSR Stakeholder Value Propositions table with your take on:</a:t>
            </a:r>
          </a:p>
          <a:p>
            <a:endParaRPr lang="en-GB" sz="1800" dirty="0"/>
          </a:p>
          <a:p>
            <a:r>
              <a:rPr lang="en-GB" sz="1800" dirty="0"/>
              <a:t>1. Stakeholder demands and expectations</a:t>
            </a:r>
            <a:br>
              <a:rPr lang="en-GB" sz="1800" dirty="0"/>
            </a:br>
            <a:endParaRPr lang="en-GB" sz="600" dirty="0"/>
          </a:p>
          <a:p>
            <a:r>
              <a:rPr lang="en-GB" sz="1800" dirty="0"/>
              <a:t>2. What kind of added value you could create to accommodate to these demands and expectation.</a:t>
            </a:r>
          </a:p>
          <a:p>
            <a:br>
              <a:rPr lang="en-GB" sz="1200" dirty="0"/>
            </a:br>
            <a:r>
              <a:rPr lang="en-GB" sz="1800" dirty="0"/>
              <a:t>3. Which targets/indicators could you use to measure on the added value.</a:t>
            </a:r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8071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0">
            <a:extLst>
              <a:ext uri="{FF2B5EF4-FFF2-40B4-BE49-F238E27FC236}">
                <a16:creationId xmlns:a16="http://schemas.microsoft.com/office/drawing/2014/main" id="{7F8259A4-EE98-7C05-6D8E-FA7B0D4A8331}"/>
              </a:ext>
            </a:extLst>
          </p:cNvPr>
          <p:cNvGraphicFramePr>
            <a:graphicFrameLocks noGrp="1"/>
          </p:cNvGraphicFramePr>
          <p:nvPr/>
        </p:nvGraphicFramePr>
        <p:xfrm>
          <a:off x="707479" y="1012331"/>
          <a:ext cx="10838871" cy="4891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4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4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449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9004">
                <a:tc>
                  <a:txBody>
                    <a:bodyPr/>
                    <a:lstStyle/>
                    <a:p>
                      <a:endParaRPr lang="en-GB" sz="1200" b="0" noProof="0"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en-GB" sz="1200" b="0" noProof="0">
                          <a:latin typeface="Avenir Next LT Pro" panose="020B0504020202020204" pitchFamily="34" charset="0"/>
                        </a:rPr>
                        <a:t>Interessenter</a:t>
                      </a:r>
                      <a:endParaRPr lang="en-GB" sz="1200" b="0" noProof="0" dirty="0"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5B70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noProof="0" dirty="0"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en-GB" sz="1200" b="0" noProof="0" dirty="0">
                          <a:latin typeface="Avenir Next LT Pro" panose="020B0504020202020204" pitchFamily="34" charset="0"/>
                        </a:rPr>
                        <a:t>Krav &amp; </a:t>
                      </a:r>
                      <a:r>
                        <a:rPr lang="en-GB" sz="1200" b="0" noProof="0" dirty="0" err="1">
                          <a:latin typeface="Avenir Next LT Pro" panose="020B0504020202020204" pitchFamily="34" charset="0"/>
                        </a:rPr>
                        <a:t>forventninger</a:t>
                      </a:r>
                      <a:endParaRPr lang="en-GB" sz="1200" b="0" noProof="0" dirty="0">
                        <a:latin typeface="Avenir Next LT Pro" panose="020B0504020202020204" pitchFamily="34" charset="0"/>
                      </a:endParaRPr>
                    </a:p>
                    <a:p>
                      <a:endParaRPr lang="en-GB" sz="1200" b="0" noProof="0" dirty="0"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5B70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noProof="0" dirty="0"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en-GB" sz="1200" b="0" noProof="0" dirty="0">
                          <a:latin typeface="Avenir Next LT Pro" panose="020B0504020202020204" pitchFamily="34" charset="0"/>
                        </a:rPr>
                        <a:t>CSR </a:t>
                      </a:r>
                      <a:r>
                        <a:rPr lang="en-GB" sz="1200" b="0" noProof="0" dirty="0" err="1">
                          <a:latin typeface="Avenir Next LT Pro" panose="020B0504020202020204" pitchFamily="34" charset="0"/>
                        </a:rPr>
                        <a:t>aktiviteter</a:t>
                      </a:r>
                      <a:endParaRPr lang="en-GB" sz="1200" b="0" noProof="0" dirty="0"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en-GB" sz="1200" b="0" noProof="0" dirty="0">
                          <a:latin typeface="Avenir Next LT Pro" panose="020B0504020202020204" pitchFamily="34" charset="0"/>
                        </a:rPr>
                        <a:t>(</a:t>
                      </a:r>
                      <a:r>
                        <a:rPr lang="en-GB" sz="1200" b="0" noProof="0" dirty="0" err="1">
                          <a:latin typeface="Avenir Next LT Pro" panose="020B0504020202020204" pitchFamily="34" charset="0"/>
                        </a:rPr>
                        <a:t>vores</a:t>
                      </a:r>
                      <a:r>
                        <a:rPr lang="en-GB" sz="1200" b="0" noProof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en-GB" sz="1200" b="0" noProof="0" dirty="0" err="1">
                          <a:latin typeface="Avenir Next LT Pro" panose="020B0504020202020204" pitchFamily="34" charset="0"/>
                        </a:rPr>
                        <a:t>svar</a:t>
                      </a:r>
                      <a:r>
                        <a:rPr lang="en-GB" sz="1200" b="0" noProof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en-GB" sz="1200" b="0" noProof="0" dirty="0" err="1">
                          <a:latin typeface="Avenir Next LT Pro" panose="020B0504020202020204" pitchFamily="34" charset="0"/>
                        </a:rPr>
                        <a:t>på</a:t>
                      </a:r>
                      <a:r>
                        <a:rPr lang="en-GB" sz="1200" b="0" noProof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en-GB" sz="1200" b="0" noProof="0" err="1">
                          <a:latin typeface="Avenir Next LT Pro" panose="020B0504020202020204" pitchFamily="34" charset="0"/>
                        </a:rPr>
                        <a:t>forventningerne</a:t>
                      </a:r>
                      <a:r>
                        <a:rPr lang="en-GB" sz="1200" b="0" noProof="0">
                          <a:latin typeface="Avenir Next LT Pro" panose="020B0504020202020204" pitchFamily="34" charset="0"/>
                        </a:rPr>
                        <a:t>)</a:t>
                      </a:r>
                    </a:p>
                    <a:p>
                      <a:endParaRPr lang="en-GB" sz="1200" b="0" noProof="0" dirty="0"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5B70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noProof="0" dirty="0"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en-GB" sz="1200" b="0" noProof="0" dirty="0">
                          <a:latin typeface="Avenir Next LT Pro" panose="020B0504020202020204" pitchFamily="34" charset="0"/>
                        </a:rPr>
                        <a:t>Den </a:t>
                      </a:r>
                      <a:r>
                        <a:rPr lang="en-GB" sz="1200" b="0" noProof="0" dirty="0" err="1">
                          <a:latin typeface="Avenir Next LT Pro" panose="020B0504020202020204" pitchFamily="34" charset="0"/>
                        </a:rPr>
                        <a:t>merværdi</a:t>
                      </a:r>
                      <a:r>
                        <a:rPr lang="en-GB" sz="1200" b="0" noProof="0" dirty="0">
                          <a:latin typeface="Avenir Next LT Pro" panose="020B0504020202020204" pitchFamily="34" charset="0"/>
                        </a:rPr>
                        <a:t> vi </a:t>
                      </a:r>
                      <a:r>
                        <a:rPr lang="en-GB" sz="1200" b="0" noProof="0" dirty="0" err="1">
                          <a:latin typeface="Avenir Next LT Pro" panose="020B0504020202020204" pitchFamily="34" charset="0"/>
                        </a:rPr>
                        <a:t>skaber</a:t>
                      </a:r>
                      <a:endParaRPr lang="en-GB" sz="1200" b="0" noProof="0" dirty="0"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en-GB" sz="1200" b="0" noProof="0" dirty="0" err="1">
                          <a:latin typeface="Avenir Next LT Pro" panose="020B0504020202020204" pitchFamily="34" charset="0"/>
                        </a:rPr>
                        <a:t>Økonomiske</a:t>
                      </a:r>
                      <a:r>
                        <a:rPr lang="en-GB" sz="1200" b="0" noProof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en-GB" sz="1200" b="0" noProof="0" dirty="0" err="1">
                          <a:latin typeface="Avenir Next LT Pro" panose="020B0504020202020204" pitchFamily="34" charset="0"/>
                        </a:rPr>
                        <a:t>gevinster</a:t>
                      </a:r>
                      <a:endParaRPr lang="en-GB" sz="1200" b="0" noProof="0" dirty="0"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5B70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noProof="0" dirty="0"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en-GB" sz="1200" b="0" noProof="0" dirty="0">
                          <a:latin typeface="Avenir Next LT Pro" panose="020B0504020202020204" pitchFamily="34" charset="0"/>
                        </a:rPr>
                        <a:t>Den </a:t>
                      </a:r>
                      <a:r>
                        <a:rPr lang="en-GB" sz="1200" b="0" noProof="0" dirty="0" err="1">
                          <a:latin typeface="Avenir Next LT Pro" panose="020B0504020202020204" pitchFamily="34" charset="0"/>
                        </a:rPr>
                        <a:t>merværdi</a:t>
                      </a:r>
                      <a:r>
                        <a:rPr lang="en-GB" sz="1200" b="0" noProof="0" dirty="0">
                          <a:latin typeface="Avenir Next LT Pro" panose="020B0504020202020204" pitchFamily="34" charset="0"/>
                        </a:rPr>
                        <a:t> vi </a:t>
                      </a:r>
                      <a:r>
                        <a:rPr lang="en-GB" sz="1200" b="0" noProof="0" dirty="0" err="1">
                          <a:latin typeface="Avenir Next LT Pro" panose="020B0504020202020204" pitchFamily="34" charset="0"/>
                        </a:rPr>
                        <a:t>skaber</a:t>
                      </a:r>
                      <a:endParaRPr lang="en-GB" sz="1200" b="0" noProof="0" dirty="0"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en-GB" sz="1200" b="0" noProof="0" dirty="0" err="1">
                          <a:latin typeface="Avenir Next LT Pro" panose="020B0504020202020204" pitchFamily="34" charset="0"/>
                        </a:rPr>
                        <a:t>Samfundsgevinster</a:t>
                      </a:r>
                      <a:endParaRPr lang="en-GB" sz="1200" b="0" noProof="0" dirty="0"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5B70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noProof="0" dirty="0"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en-GB" sz="1200" b="0" noProof="0" dirty="0" err="1">
                          <a:latin typeface="Avenir Next LT Pro" panose="020B0504020202020204" pitchFamily="34" charset="0"/>
                        </a:rPr>
                        <a:t>Mål</a:t>
                      </a:r>
                      <a:r>
                        <a:rPr lang="en-GB" sz="1200" b="0" noProof="0" dirty="0">
                          <a:latin typeface="Avenir Next LT Pro" panose="020B0504020202020204" pitchFamily="34" charset="0"/>
                        </a:rPr>
                        <a:t>/</a:t>
                      </a:r>
                      <a:r>
                        <a:rPr lang="en-GB" sz="1200" b="0" noProof="0" dirty="0" err="1">
                          <a:latin typeface="Avenir Next LT Pro" panose="020B0504020202020204" pitchFamily="34" charset="0"/>
                        </a:rPr>
                        <a:t>Indikator</a:t>
                      </a:r>
                      <a:r>
                        <a:rPr lang="en-GB" sz="1200" b="0" noProof="0" dirty="0">
                          <a:latin typeface="Avenir Next LT Pro" panose="020B0504020202020204" pitchFamily="34" charset="0"/>
                        </a:rPr>
                        <a:t>/KPI</a:t>
                      </a:r>
                    </a:p>
                  </a:txBody>
                  <a:tcPr>
                    <a:solidFill>
                      <a:srgbClr val="5B70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621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241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EF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767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EF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9616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ktangel 1">
            <a:extLst>
              <a:ext uri="{FF2B5EF4-FFF2-40B4-BE49-F238E27FC236}">
                <a16:creationId xmlns:a16="http://schemas.microsoft.com/office/drawing/2014/main" id="{E75BCC71-8C6D-58BB-7FDC-F7DBE9A7DF89}"/>
              </a:ext>
            </a:extLst>
          </p:cNvPr>
          <p:cNvSpPr/>
          <p:nvPr/>
        </p:nvSpPr>
        <p:spPr>
          <a:xfrm>
            <a:off x="665275" y="629314"/>
            <a:ext cx="101611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CSR STAKEHOLDER VALUE PROPOSITIONS </a:t>
            </a:r>
            <a:r>
              <a:rPr kumimoji="0" lang="da-DK" sz="14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 </a:t>
            </a:r>
            <a:r>
              <a:rPr kumimoji="0" lang="da-DK" sz="1400" b="0" i="0" u="none" strike="noStrike" kern="1200" cap="none" spc="30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SKABELON</a:t>
            </a:r>
            <a:endParaRPr kumimoji="0" lang="en-GB" sz="1400" b="0" i="0" u="none" strike="noStrike" kern="1200" cap="none" spc="30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Arial"/>
            </a:endParaRPr>
          </a:p>
        </p:txBody>
      </p:sp>
      <p:sp>
        <p:nvSpPr>
          <p:cNvPr id="5" name="Tekstfelt 7">
            <a:extLst>
              <a:ext uri="{FF2B5EF4-FFF2-40B4-BE49-F238E27FC236}">
                <a16:creationId xmlns:a16="http://schemas.microsoft.com/office/drawing/2014/main" id="{9581B853-2317-9F95-7CD9-97726864AEB9}"/>
              </a:ext>
            </a:extLst>
          </p:cNvPr>
          <p:cNvSpPr txBox="1"/>
          <p:nvPr/>
        </p:nvSpPr>
        <p:spPr>
          <a:xfrm>
            <a:off x="-40889" y="6098409"/>
            <a:ext cx="115734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CSR stakeholder value propositions. TANIA ELLIS – The Social Business Company®. Model inspired by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Haisler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&amp;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Holbech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, CSR-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ledelse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,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Børsens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Forlag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, 2008   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304926-76FD-B15C-A331-BC31A155DDEA}"/>
              </a:ext>
            </a:extLst>
          </p:cNvPr>
          <p:cNvSpPr/>
          <p:nvPr/>
        </p:nvSpPr>
        <p:spPr>
          <a:xfrm>
            <a:off x="7197730" y="533531"/>
            <a:ext cx="427704" cy="361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DK</a:t>
            </a:r>
          </a:p>
        </p:txBody>
      </p:sp>
    </p:spTree>
    <p:extLst>
      <p:ext uri="{BB962C8B-B14F-4D97-AF65-F5344CB8AC3E}">
        <p14:creationId xmlns:p14="http://schemas.microsoft.com/office/powerpoint/2010/main" val="1384744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0">
            <a:extLst>
              <a:ext uri="{FF2B5EF4-FFF2-40B4-BE49-F238E27FC236}">
                <a16:creationId xmlns:a16="http://schemas.microsoft.com/office/drawing/2014/main" id="{EF1380F0-46C2-56BF-2F4D-FAD029155765}"/>
              </a:ext>
            </a:extLst>
          </p:cNvPr>
          <p:cNvGraphicFramePr>
            <a:graphicFrameLocks noGrp="1"/>
          </p:cNvGraphicFramePr>
          <p:nvPr/>
        </p:nvGraphicFramePr>
        <p:xfrm>
          <a:off x="846548" y="1041319"/>
          <a:ext cx="10602178" cy="480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1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1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980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48919">
                <a:tc>
                  <a:txBody>
                    <a:bodyPr/>
                    <a:lstStyle/>
                    <a:p>
                      <a:endParaRPr lang="en-GB" sz="1200" b="0" noProof="0" dirty="0"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en-GB" sz="1200" b="0" noProof="0" dirty="0">
                          <a:latin typeface="Avenir Next LT Pro" panose="020B0504020202020204" pitchFamily="34" charset="0"/>
                        </a:rPr>
                        <a:t>Stakeholders</a:t>
                      </a:r>
                    </a:p>
                  </a:txBody>
                  <a:tcPr>
                    <a:solidFill>
                      <a:srgbClr val="5B70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noProof="0" dirty="0"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en-GB" sz="1200" b="0" noProof="0" dirty="0">
                          <a:latin typeface="Avenir Next LT Pro" panose="020B0504020202020204" pitchFamily="34" charset="0"/>
                        </a:rPr>
                        <a:t>Demands &amp; expectations</a:t>
                      </a:r>
                    </a:p>
                    <a:p>
                      <a:endParaRPr lang="en-GB" sz="1200" b="0" noProof="0" dirty="0">
                        <a:latin typeface="Avenir Next LT Pro" panose="020B0504020202020204" pitchFamily="34" charset="0"/>
                      </a:endParaRPr>
                    </a:p>
                    <a:p>
                      <a:endParaRPr lang="en-GB" sz="1200" b="0" noProof="0" dirty="0"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5B70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noProof="0" dirty="0"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en-GB" sz="1200" b="0" noProof="0" dirty="0">
                          <a:latin typeface="Avenir Next LT Pro" panose="020B0504020202020204" pitchFamily="34" charset="0"/>
                        </a:rPr>
                        <a:t>CSR activities</a:t>
                      </a:r>
                    </a:p>
                    <a:p>
                      <a:r>
                        <a:rPr lang="en-GB" sz="1200" b="0" noProof="0" dirty="0">
                          <a:latin typeface="Avenir Next LT Pro" panose="020B0504020202020204" pitchFamily="34" charset="0"/>
                        </a:rPr>
                        <a:t>(our stakeholder response)</a:t>
                      </a:r>
                    </a:p>
                  </a:txBody>
                  <a:tcPr>
                    <a:solidFill>
                      <a:srgbClr val="5B70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noProof="0" dirty="0"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en-GB" sz="1200" b="0" noProof="0" dirty="0">
                          <a:latin typeface="Avenir Next LT Pro" panose="020B0504020202020204" pitchFamily="34" charset="0"/>
                        </a:rPr>
                        <a:t>Our added value </a:t>
                      </a:r>
                    </a:p>
                    <a:p>
                      <a:r>
                        <a:rPr lang="en-GB" sz="1200" b="0" noProof="0" dirty="0">
                          <a:latin typeface="Avenir Next LT Pro" panose="020B0504020202020204" pitchFamily="34" charset="0"/>
                        </a:rPr>
                        <a:t>Financial returns</a:t>
                      </a:r>
                    </a:p>
                  </a:txBody>
                  <a:tcPr>
                    <a:solidFill>
                      <a:srgbClr val="5B70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noProof="0" dirty="0"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en-GB" sz="1200" b="0" noProof="0" dirty="0">
                          <a:latin typeface="Avenir Next LT Pro" panose="020B0504020202020204" pitchFamily="34" charset="0"/>
                        </a:rPr>
                        <a:t>Our added value</a:t>
                      </a:r>
                    </a:p>
                    <a:p>
                      <a:r>
                        <a:rPr lang="en-GB" sz="1200" b="0" noProof="0" dirty="0">
                          <a:latin typeface="Avenir Next LT Pro" panose="020B0504020202020204" pitchFamily="34" charset="0"/>
                        </a:rPr>
                        <a:t>Societal returns</a:t>
                      </a:r>
                    </a:p>
                  </a:txBody>
                  <a:tcPr>
                    <a:solidFill>
                      <a:srgbClr val="5B70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noProof="0" dirty="0"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en-GB" sz="1200" b="0" noProof="0" dirty="0">
                          <a:latin typeface="Avenir Next LT Pro" panose="020B0504020202020204" pitchFamily="34" charset="0"/>
                        </a:rPr>
                        <a:t>Goals/Indicators/KPIs</a:t>
                      </a:r>
                    </a:p>
                  </a:txBody>
                  <a:tcPr>
                    <a:solidFill>
                      <a:srgbClr val="5B70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54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089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EF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415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EF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1449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ktangel 1">
            <a:extLst>
              <a:ext uri="{FF2B5EF4-FFF2-40B4-BE49-F238E27FC236}">
                <a16:creationId xmlns:a16="http://schemas.microsoft.com/office/drawing/2014/main" id="{9D368CC4-E0E6-3A8D-2F61-729302EBBC6C}"/>
              </a:ext>
            </a:extLst>
          </p:cNvPr>
          <p:cNvSpPr/>
          <p:nvPr/>
        </p:nvSpPr>
        <p:spPr>
          <a:xfrm>
            <a:off x="775252" y="698621"/>
            <a:ext cx="101611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CSR STAKEHOLDER VALUE PROPOSITIONS </a:t>
            </a:r>
            <a:r>
              <a:rPr kumimoji="0" lang="da-DK" sz="14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 </a:t>
            </a:r>
            <a:r>
              <a:rPr kumimoji="0" lang="da-DK" sz="1400" b="0" i="0" u="none" strike="noStrike" kern="1200" cap="none" spc="30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TEMPLATE</a:t>
            </a:r>
            <a:endParaRPr kumimoji="0" lang="en-GB" sz="1400" b="0" i="0" u="none" strike="noStrike" kern="1200" cap="none" spc="30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Arial"/>
            </a:endParaRPr>
          </a:p>
        </p:txBody>
      </p:sp>
      <p:sp>
        <p:nvSpPr>
          <p:cNvPr id="4" name="Tekstfelt 7">
            <a:extLst>
              <a:ext uri="{FF2B5EF4-FFF2-40B4-BE49-F238E27FC236}">
                <a16:creationId xmlns:a16="http://schemas.microsoft.com/office/drawing/2014/main" id="{721AE2EE-BEF4-9FB0-4517-BD50712E0580}"/>
              </a:ext>
            </a:extLst>
          </p:cNvPr>
          <p:cNvSpPr txBox="1"/>
          <p:nvPr/>
        </p:nvSpPr>
        <p:spPr>
          <a:xfrm>
            <a:off x="3047999" y="5981651"/>
            <a:ext cx="84845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CSR stakeholder value propositions. TANIA ELLIS – The Social Business Company®. Model inspired by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Haisler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&amp;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Holbech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, CSR-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ledelse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,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Børsens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Forlag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, 2008    </a:t>
            </a:r>
          </a:p>
        </p:txBody>
      </p:sp>
    </p:spTree>
    <p:extLst>
      <p:ext uri="{BB962C8B-B14F-4D97-AF65-F5344CB8AC3E}">
        <p14:creationId xmlns:p14="http://schemas.microsoft.com/office/powerpoint/2010/main" val="990555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399075A-CB85-4643-AFF0-5B24F02898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3788" y="2109140"/>
            <a:ext cx="5736655" cy="19285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a-DK" sz="1800" dirty="0" err="1"/>
              <a:t>Conduct</a:t>
            </a:r>
            <a:r>
              <a:rPr lang="da-DK" sz="1800" dirty="0"/>
              <a:t> an </a:t>
            </a:r>
            <a:r>
              <a:rPr lang="da-DK" sz="1800" dirty="0" err="1"/>
              <a:t>analysis</a:t>
            </a:r>
            <a:r>
              <a:rPr lang="da-DK" sz="1800" dirty="0"/>
              <a:t> of </a:t>
            </a:r>
            <a:r>
              <a:rPr lang="da-DK" sz="1800" dirty="0" err="1"/>
              <a:t>your</a:t>
            </a:r>
            <a:r>
              <a:rPr lang="da-DK" sz="1800" dirty="0"/>
              <a:t> </a:t>
            </a:r>
            <a:r>
              <a:rPr lang="da-DK" sz="1800" dirty="0" err="1"/>
              <a:t>company’s</a:t>
            </a:r>
            <a:r>
              <a:rPr lang="da-DK" sz="1800" dirty="0"/>
              <a:t> </a:t>
            </a:r>
            <a:r>
              <a:rPr lang="da-DK" sz="1800" dirty="0" err="1"/>
              <a:t>current</a:t>
            </a:r>
            <a:r>
              <a:rPr lang="da-DK" sz="1800" dirty="0"/>
              <a:t> or future </a:t>
            </a:r>
            <a:r>
              <a:rPr lang="da-DK" sz="1800" b="1" dirty="0" err="1">
                <a:solidFill>
                  <a:srgbClr val="D77621"/>
                </a:solidFill>
              </a:rPr>
              <a:t>external</a:t>
            </a:r>
            <a:r>
              <a:rPr lang="da-DK" sz="1800" dirty="0"/>
              <a:t> CSR-</a:t>
            </a:r>
            <a:r>
              <a:rPr lang="da-DK" sz="1800" dirty="0" err="1"/>
              <a:t>related</a:t>
            </a:r>
            <a:r>
              <a:rPr lang="da-DK" sz="1800" dirty="0"/>
              <a:t> </a:t>
            </a:r>
            <a:r>
              <a:rPr lang="da-DK" sz="1800" dirty="0" err="1"/>
              <a:t>risks</a:t>
            </a:r>
            <a:r>
              <a:rPr lang="da-DK" sz="1800" dirty="0"/>
              <a:t> and </a:t>
            </a:r>
            <a:r>
              <a:rPr lang="da-DK" sz="1800" dirty="0" err="1"/>
              <a:t>opportunities</a:t>
            </a:r>
            <a:r>
              <a:rPr lang="da-DK" sz="1800" dirty="0"/>
              <a:t>:</a:t>
            </a:r>
          </a:p>
          <a:p>
            <a:pPr>
              <a:lnSpc>
                <a:spcPct val="100000"/>
              </a:lnSpc>
            </a:pPr>
            <a:r>
              <a:rPr lang="da-DK" sz="1200" dirty="0"/>
              <a:t>[Udarbejd en risiko- og mulighedsanalyse for jeres nuværende eller fremtidige CSR-engagement:]</a:t>
            </a:r>
            <a:br>
              <a:rPr lang="da-DK" sz="1800" dirty="0"/>
            </a:br>
            <a:endParaRPr lang="da-DK" sz="18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da-DK" sz="1800" dirty="0" err="1"/>
              <a:t>Identify</a:t>
            </a:r>
            <a:r>
              <a:rPr lang="da-DK" sz="1800" dirty="0"/>
              <a:t> 3 </a:t>
            </a:r>
            <a:r>
              <a:rPr lang="da-DK" sz="1800" dirty="0" err="1"/>
              <a:t>external</a:t>
            </a:r>
            <a:r>
              <a:rPr lang="da-DK" sz="1800" dirty="0"/>
              <a:t> </a:t>
            </a:r>
            <a:r>
              <a:rPr lang="da-DK" sz="1800" dirty="0" err="1"/>
              <a:t>risks</a:t>
            </a:r>
            <a:r>
              <a:rPr lang="da-DK" sz="1800" dirty="0"/>
              <a:t> </a:t>
            </a:r>
            <a:r>
              <a:rPr lang="da-DK" sz="1200" dirty="0"/>
              <a:t>[Identificér 3 eksterne risici]</a:t>
            </a:r>
            <a:r>
              <a:rPr lang="da-DK" sz="1800" dirty="0"/>
              <a:t> </a:t>
            </a:r>
          </a:p>
          <a:p>
            <a:pPr>
              <a:lnSpc>
                <a:spcPct val="100000"/>
              </a:lnSpc>
            </a:pPr>
            <a:r>
              <a:rPr lang="da-DK" sz="1800" dirty="0"/>
              <a:t> </a:t>
            </a:r>
          </a:p>
          <a:p>
            <a:pPr>
              <a:lnSpc>
                <a:spcPct val="100000"/>
              </a:lnSpc>
            </a:pPr>
            <a:r>
              <a:rPr lang="da-DK" sz="1800" dirty="0"/>
              <a:t>2. Suggest </a:t>
            </a:r>
            <a:r>
              <a:rPr lang="da-DK" sz="1800" dirty="0" err="1"/>
              <a:t>how</a:t>
            </a:r>
            <a:r>
              <a:rPr lang="da-DK" sz="1800" dirty="0"/>
              <a:t> to </a:t>
            </a:r>
            <a:r>
              <a:rPr lang="da-DK" sz="1800" dirty="0" err="1"/>
              <a:t>address</a:t>
            </a:r>
            <a:r>
              <a:rPr lang="da-DK" sz="1800" dirty="0"/>
              <a:t> </a:t>
            </a:r>
            <a:r>
              <a:rPr lang="da-DK" sz="1800" dirty="0" err="1"/>
              <a:t>these</a:t>
            </a:r>
            <a:r>
              <a:rPr lang="da-DK" sz="1800" dirty="0"/>
              <a:t> </a:t>
            </a:r>
            <a:r>
              <a:rPr lang="da-DK" sz="1800" dirty="0" err="1"/>
              <a:t>risks</a:t>
            </a:r>
            <a:r>
              <a:rPr lang="da-DK" sz="1800" dirty="0"/>
              <a:t> + </a:t>
            </a:r>
            <a:r>
              <a:rPr lang="da-DK" sz="1800" dirty="0" err="1"/>
              <a:t>how</a:t>
            </a:r>
            <a:r>
              <a:rPr lang="da-DK" sz="1800" dirty="0"/>
              <a:t> </a:t>
            </a:r>
            <a:r>
              <a:rPr lang="da-DK" sz="1800" dirty="0" err="1"/>
              <a:t>they</a:t>
            </a:r>
            <a:r>
              <a:rPr lang="da-DK" sz="1800" dirty="0"/>
              <a:t> </a:t>
            </a:r>
            <a:br>
              <a:rPr lang="da-DK" sz="1800" dirty="0"/>
            </a:br>
            <a:r>
              <a:rPr lang="da-DK" sz="1800" dirty="0"/>
              <a:t>    </a:t>
            </a:r>
            <a:r>
              <a:rPr lang="da-DK" sz="1800" dirty="0" err="1"/>
              <a:t>could</a:t>
            </a:r>
            <a:r>
              <a:rPr lang="da-DK" sz="1800" dirty="0"/>
              <a:t> </a:t>
            </a:r>
            <a:r>
              <a:rPr lang="da-DK" sz="1800" dirty="0" err="1"/>
              <a:t>possibly</a:t>
            </a:r>
            <a:r>
              <a:rPr lang="da-DK" sz="1800" dirty="0"/>
              <a:t> </a:t>
            </a:r>
            <a:r>
              <a:rPr lang="da-DK" sz="1800" dirty="0" err="1"/>
              <a:t>be</a:t>
            </a:r>
            <a:r>
              <a:rPr lang="da-DK" sz="1800" dirty="0"/>
              <a:t> </a:t>
            </a:r>
            <a:r>
              <a:rPr lang="da-DK" sz="1800" dirty="0" err="1"/>
              <a:t>turned</a:t>
            </a:r>
            <a:r>
              <a:rPr lang="da-DK" sz="1800" dirty="0"/>
              <a:t> </a:t>
            </a:r>
            <a:r>
              <a:rPr lang="da-DK" sz="1800" dirty="0" err="1"/>
              <a:t>into</a:t>
            </a:r>
            <a:r>
              <a:rPr lang="da-DK" sz="1800" dirty="0"/>
              <a:t> </a:t>
            </a:r>
            <a:r>
              <a:rPr lang="da-DK" sz="1800" dirty="0" err="1"/>
              <a:t>opportunities</a:t>
            </a:r>
            <a:r>
              <a:rPr lang="da-DK" sz="1800" dirty="0"/>
              <a:t> </a:t>
            </a:r>
            <a:br>
              <a:rPr lang="da-DK" sz="1800" dirty="0"/>
            </a:br>
            <a:r>
              <a:rPr lang="da-DK" sz="1800" dirty="0"/>
              <a:t>    </a:t>
            </a:r>
            <a:r>
              <a:rPr lang="da-DK" sz="1200" dirty="0"/>
              <a:t>[Giv et bud på hvordan disse 3 risici kunne imødegås(og eventuelt </a:t>
            </a:r>
            <a:br>
              <a:rPr lang="da-DK" sz="1200" dirty="0"/>
            </a:br>
            <a:r>
              <a:rPr lang="da-DK" sz="1200" dirty="0"/>
              <a:t>      vendes til en mulighed/fordel)]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da-DK" sz="18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da-DK" sz="1800" dirty="0"/>
          </a:p>
          <a:p>
            <a:pPr>
              <a:lnSpc>
                <a:spcPct val="100000"/>
              </a:lnSpc>
            </a:pPr>
            <a:endParaRPr lang="da-DK" sz="1800" dirty="0"/>
          </a:p>
          <a:p>
            <a:pPr>
              <a:lnSpc>
                <a:spcPct val="100000"/>
              </a:lnSpc>
            </a:pPr>
            <a:endParaRPr lang="da-DK" sz="18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228D728-701A-9547-A3CE-D77269EED1CC}"/>
              </a:ext>
            </a:extLst>
          </p:cNvPr>
          <p:cNvSpPr/>
          <p:nvPr/>
        </p:nvSpPr>
        <p:spPr>
          <a:xfrm>
            <a:off x="1093788" y="5588688"/>
            <a:ext cx="43488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INPUT FOR EXAM PAPER / ACTION PLAN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5A + 5B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</p:txBody>
      </p:sp>
      <p:sp>
        <p:nvSpPr>
          <p:cNvPr id="8" name="Pladsholder til tekst 1">
            <a:extLst>
              <a:ext uri="{FF2B5EF4-FFF2-40B4-BE49-F238E27FC236}">
                <a16:creationId xmlns:a16="http://schemas.microsoft.com/office/drawing/2014/main" id="{67667F6D-FBBC-D24F-B2FA-72851E20DE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376" y="899980"/>
            <a:ext cx="6355812" cy="349250"/>
          </a:xfrm>
        </p:spPr>
        <p:txBody>
          <a:bodyPr/>
          <a:lstStyle/>
          <a:p>
            <a:r>
              <a:rPr lang="da-DK" dirty="0"/>
              <a:t>EXERCISE #6</a:t>
            </a:r>
          </a:p>
        </p:txBody>
      </p:sp>
      <p:sp>
        <p:nvSpPr>
          <p:cNvPr id="9" name="Ellipse 8">
            <a:hlinkClick r:id="rId3"/>
            <a:extLst>
              <a:ext uri="{FF2B5EF4-FFF2-40B4-BE49-F238E27FC236}">
                <a16:creationId xmlns:a16="http://schemas.microsoft.com/office/drawing/2014/main" id="{CD1BEEA4-62C5-164D-AC7B-C5ED25B2AAB9}"/>
              </a:ext>
            </a:extLst>
          </p:cNvPr>
          <p:cNvSpPr/>
          <p:nvPr/>
        </p:nvSpPr>
        <p:spPr>
          <a:xfrm>
            <a:off x="9780352" y="324597"/>
            <a:ext cx="2049234" cy="2047265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EXAMPLES, TOOLS &amp; TEMPLATES</a:t>
            </a:r>
            <a:br>
              <a:rPr lang="en-GB" sz="11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GB" sz="1100" dirty="0">
                <a:solidFill>
                  <a:prstClr val="white"/>
                </a:solidFill>
                <a:latin typeface="Avenir Book" panose="02000503020000020003" pitchFamily="2" charset="0"/>
              </a:rPr>
              <a:t>www.sbcm-certificate.com/tools-modul1-risk-opportunities</a:t>
            </a:r>
            <a:endParaRPr lang="en-GB" sz="11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4" name="Billede 3" descr="Et billede, der indeholder bord&#10;&#10;Automatisk genereret beskrivelse">
            <a:extLst>
              <a:ext uri="{FF2B5EF4-FFF2-40B4-BE49-F238E27FC236}">
                <a16:creationId xmlns:a16="http://schemas.microsoft.com/office/drawing/2014/main" id="{65FCBC5E-EB97-AE4C-AD6F-024EC9924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662" y="2919810"/>
            <a:ext cx="4019550" cy="18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3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B1A6AF2B-F088-5417-2EBF-D7AB44FE2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887956"/>
              </p:ext>
            </p:extLst>
          </p:nvPr>
        </p:nvGraphicFramePr>
        <p:xfrm>
          <a:off x="660401" y="1158019"/>
          <a:ext cx="10985500" cy="4930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57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1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76363">
                <a:tc>
                  <a:txBody>
                    <a:bodyPr/>
                    <a:lstStyle/>
                    <a:p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da-DK" sz="14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Risiko</a:t>
                      </a: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da-DK" sz="14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Konsekvens for projektet</a:t>
                      </a:r>
                      <a:r>
                        <a:rPr lang="da-DK" sz="1400" b="0" baseline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 (1-5)</a:t>
                      </a:r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da-DK" sz="14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Sandsynlighed</a:t>
                      </a:r>
                      <a:r>
                        <a:rPr lang="da-DK" sz="1400" b="0" baseline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 </a:t>
                      </a:r>
                    </a:p>
                    <a:p>
                      <a:r>
                        <a:rPr lang="da-DK" sz="1400" b="0" baseline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(1-10)</a:t>
                      </a:r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da-DK" sz="14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Risikotal </a:t>
                      </a:r>
                    </a:p>
                    <a:p>
                      <a:r>
                        <a:rPr lang="da-DK" sz="14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(K x S)</a:t>
                      </a: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da-DK" sz="14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Proaktiv</a:t>
                      </a:r>
                    </a:p>
                    <a:p>
                      <a:r>
                        <a:rPr lang="da-DK" sz="14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Handlingsplan</a:t>
                      </a:r>
                      <a:endParaRPr lang="da-DK" sz="9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”Plan A” / Forebyggelse / Mulighed</a:t>
                      </a: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da-DK" sz="14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Reaktiv</a:t>
                      </a:r>
                    </a:p>
                    <a:p>
                      <a:r>
                        <a:rPr lang="da-DK" sz="14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Handlingsplan</a:t>
                      </a:r>
                    </a:p>
                    <a:p>
                      <a:r>
                        <a:rPr lang="da-DK" sz="9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”Plan B” / Håndtering  Risikostyring</a:t>
                      </a:r>
                    </a:p>
                    <a:p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6B8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3475"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475"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3475"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3475"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felt 4">
            <a:extLst>
              <a:ext uri="{FF2B5EF4-FFF2-40B4-BE49-F238E27FC236}">
                <a16:creationId xmlns:a16="http://schemas.microsoft.com/office/drawing/2014/main" id="{47DEE4FA-1042-FDCA-D0FF-AF190031CF62}"/>
              </a:ext>
            </a:extLst>
          </p:cNvPr>
          <p:cNvSpPr txBox="1"/>
          <p:nvPr/>
        </p:nvSpPr>
        <p:spPr>
          <a:xfrm>
            <a:off x="635001" y="623152"/>
            <a:ext cx="671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RISIKOANALYSEN | </a:t>
            </a:r>
            <a:r>
              <a:rPr kumimoji="0" lang="da-DK" sz="1800" b="0" i="0" u="none" strike="noStrike" kern="1200" cap="none" spc="30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SKABELON</a:t>
            </a:r>
          </a:p>
        </p:txBody>
      </p:sp>
      <p:sp>
        <p:nvSpPr>
          <p:cNvPr id="4" name="Tekstfelt 5">
            <a:extLst>
              <a:ext uri="{FF2B5EF4-FFF2-40B4-BE49-F238E27FC236}">
                <a16:creationId xmlns:a16="http://schemas.microsoft.com/office/drawing/2014/main" id="{B0B8B06F-BD5F-E375-B55D-DA8D94C0844F}"/>
              </a:ext>
            </a:extLst>
          </p:cNvPr>
          <p:cNvSpPr txBox="1"/>
          <p:nvPr/>
        </p:nvSpPr>
        <p:spPr>
          <a:xfrm>
            <a:off x="8923199" y="6184195"/>
            <a:ext cx="28116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Inspiration:Thorborg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Steen, Forandringsledelse – en grundbog.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2449718-695B-6BB0-2D75-AA051C279A49}"/>
              </a:ext>
            </a:extLst>
          </p:cNvPr>
          <p:cNvSpPr/>
          <p:nvPr/>
        </p:nvSpPr>
        <p:spPr>
          <a:xfrm>
            <a:off x="5064130" y="598954"/>
            <a:ext cx="427704" cy="361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DK</a:t>
            </a:r>
          </a:p>
        </p:txBody>
      </p:sp>
    </p:spTree>
    <p:extLst>
      <p:ext uri="{BB962C8B-B14F-4D97-AF65-F5344CB8AC3E}">
        <p14:creationId xmlns:p14="http://schemas.microsoft.com/office/powerpoint/2010/main" val="487178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5">
            <a:extLst>
              <a:ext uri="{FF2B5EF4-FFF2-40B4-BE49-F238E27FC236}">
                <a16:creationId xmlns:a16="http://schemas.microsoft.com/office/drawing/2014/main" id="{79DFD2FA-C42C-9CC9-EBBB-DDF3E3CF9BF2}"/>
              </a:ext>
            </a:extLst>
          </p:cNvPr>
          <p:cNvSpPr txBox="1"/>
          <p:nvPr/>
        </p:nvSpPr>
        <p:spPr>
          <a:xfrm>
            <a:off x="8318500" y="6281169"/>
            <a:ext cx="34544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</a:rPr>
              <a:t>Inspiration:Thorborg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</a:rPr>
              <a:t>, Steen, Forandringsledelse – en grundbog. </a:t>
            </a:r>
          </a:p>
        </p:txBody>
      </p:sp>
      <p:sp>
        <p:nvSpPr>
          <p:cNvPr id="6" name="Tekstfelt 4">
            <a:extLst>
              <a:ext uri="{FF2B5EF4-FFF2-40B4-BE49-F238E27FC236}">
                <a16:creationId xmlns:a16="http://schemas.microsoft.com/office/drawing/2014/main" id="{C186FF1A-5338-6781-4E0B-CED9A3F39C6C}"/>
              </a:ext>
            </a:extLst>
          </p:cNvPr>
          <p:cNvSpPr txBox="1"/>
          <p:nvPr/>
        </p:nvSpPr>
        <p:spPr>
          <a:xfrm>
            <a:off x="677337" y="426218"/>
            <a:ext cx="671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pc="300" dirty="0">
                <a:solidFill>
                  <a:srgbClr val="374D62"/>
                </a:solidFill>
                <a:latin typeface="Avenir Next LT Pro" panose="020B0504020202020204" pitchFamily="34" charset="0"/>
              </a:rPr>
              <a:t>RISK ANALYSIS </a:t>
            </a:r>
            <a:r>
              <a:rPr lang="da-DK" spc="300">
                <a:solidFill>
                  <a:srgbClr val="374D62"/>
                </a:solidFill>
                <a:latin typeface="Avenir Next LT Pro" panose="020B0504020202020204" pitchFamily="34" charset="0"/>
              </a:rPr>
              <a:t>| </a:t>
            </a:r>
            <a:r>
              <a:rPr lang="da-DK" spc="300">
                <a:solidFill>
                  <a:srgbClr val="D77621"/>
                </a:solidFill>
                <a:latin typeface="Avenir Next LT Pro" panose="020B0504020202020204" pitchFamily="34" charset="0"/>
              </a:rPr>
              <a:t>TEMPLATE</a:t>
            </a:r>
            <a:endParaRPr lang="da-DK" spc="300" dirty="0">
              <a:solidFill>
                <a:srgbClr val="D77621"/>
              </a:solidFill>
              <a:latin typeface="Avenir Next LT Pro" panose="020B0504020202020204" pitchFamily="34" charset="0"/>
            </a:endParaRPr>
          </a:p>
        </p:txBody>
      </p:sp>
      <p:graphicFrame>
        <p:nvGraphicFramePr>
          <p:cNvPr id="7" name="Tabel 2">
            <a:extLst>
              <a:ext uri="{FF2B5EF4-FFF2-40B4-BE49-F238E27FC236}">
                <a16:creationId xmlns:a16="http://schemas.microsoft.com/office/drawing/2014/main" id="{9D914719-C2A7-C591-5208-F5EB76B36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754797"/>
              </p:ext>
            </p:extLst>
          </p:nvPr>
        </p:nvGraphicFramePr>
        <p:xfrm>
          <a:off x="679450" y="867281"/>
          <a:ext cx="11050409" cy="5033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2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13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51023">
                <a:tc>
                  <a:txBody>
                    <a:bodyPr/>
                    <a:lstStyle/>
                    <a:p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da-DK" sz="1400" b="0" dirty="0" err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Risk</a:t>
                      </a:r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da-DK" sz="14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Consequence for project</a:t>
                      </a:r>
                      <a:r>
                        <a:rPr lang="da-DK" sz="1400" b="0" baseline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da-DK" sz="1400" b="0" baseline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(1-5)</a:t>
                      </a:r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da-DK" sz="1400" b="0" baseline="0" dirty="0" err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Probability</a:t>
                      </a:r>
                      <a:endParaRPr lang="da-DK" sz="1400" b="0" baseline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da-DK" sz="1400" b="0" baseline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(1-10)</a:t>
                      </a:r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da-DK" sz="1400" b="0" dirty="0" err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Risk</a:t>
                      </a:r>
                      <a:r>
                        <a:rPr lang="da-DK" sz="14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da-DK" sz="1400" b="0" dirty="0" err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figures</a:t>
                      </a:r>
                      <a:r>
                        <a:rPr lang="da-DK" sz="14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 </a:t>
                      </a:r>
                    </a:p>
                    <a:p>
                      <a:r>
                        <a:rPr lang="da-DK" sz="14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(K x S)</a:t>
                      </a: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en-GB" sz="14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Reactive</a:t>
                      </a:r>
                    </a:p>
                    <a:p>
                      <a:r>
                        <a:rPr lang="en-GB" sz="14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Action plan</a:t>
                      </a:r>
                    </a:p>
                    <a:p>
                      <a:r>
                        <a:rPr lang="da-DK" sz="14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”Plan B” / Reaction / Risk management </a:t>
                      </a:r>
                    </a:p>
                    <a:p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Proactive</a:t>
                      </a:r>
                    </a:p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Action plan</a:t>
                      </a:r>
                    </a:p>
                    <a:p>
                      <a:r>
                        <a:rPr lang="en-GB" sz="1400" b="0" kern="120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"Plan A" / Prevention / Opportunity</a:t>
                      </a:r>
                      <a:r>
                        <a:rPr lang="da-DK" sz="1400" b="0" kern="120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”</a:t>
                      </a:r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6B8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696"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871"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871"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871"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900" b="0" kern="120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871"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900" b="0" kern="120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6463035"/>
                  </a:ext>
                </a:extLst>
              </a:tr>
              <a:tr h="444871"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da-DK" sz="900" b="0" kern="120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4173773"/>
                  </a:ext>
                </a:extLst>
              </a:tr>
              <a:tr h="444871"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417685"/>
                  </a:ext>
                </a:extLst>
              </a:tr>
              <a:tr h="444871"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055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388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399075A-CB85-4643-AFF0-5B24F02898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93376"/>
            <a:ext cx="5736655" cy="19285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a-DK" sz="1800" dirty="0" err="1"/>
              <a:t>Which</a:t>
            </a:r>
            <a:r>
              <a:rPr lang="da-DK" sz="1800" dirty="0"/>
              <a:t> analyses and reference cases </a:t>
            </a:r>
            <a:r>
              <a:rPr lang="da-DK" sz="1800" dirty="0" err="1"/>
              <a:t>could</a:t>
            </a:r>
            <a:r>
              <a:rPr lang="da-DK" sz="1800" dirty="0"/>
              <a:t> </a:t>
            </a:r>
            <a:r>
              <a:rPr lang="da-DK" sz="1800" dirty="0" err="1"/>
              <a:t>you</a:t>
            </a:r>
            <a:r>
              <a:rPr lang="da-DK" sz="1800" dirty="0"/>
              <a:t> </a:t>
            </a:r>
            <a:br>
              <a:rPr lang="da-DK" sz="1800" dirty="0"/>
            </a:br>
            <a:r>
              <a:rPr lang="da-DK" sz="1800" dirty="0" err="1"/>
              <a:t>apply</a:t>
            </a:r>
            <a:r>
              <a:rPr lang="da-DK" sz="1800" dirty="0"/>
              <a:t> in support of </a:t>
            </a:r>
            <a:r>
              <a:rPr lang="da-DK" sz="1800" dirty="0" err="1"/>
              <a:t>your</a:t>
            </a:r>
            <a:r>
              <a:rPr lang="da-DK" sz="1800" dirty="0"/>
              <a:t> business case (</a:t>
            </a:r>
            <a:r>
              <a:rPr lang="da-DK" sz="1800" dirty="0" err="1"/>
              <a:t>your</a:t>
            </a:r>
            <a:r>
              <a:rPr lang="da-DK" sz="1800" dirty="0"/>
              <a:t> argumentation) for </a:t>
            </a:r>
            <a:r>
              <a:rPr lang="da-DK" sz="1800" dirty="0" err="1"/>
              <a:t>why</a:t>
            </a:r>
            <a:r>
              <a:rPr lang="da-DK" sz="1800" dirty="0"/>
              <a:t> </a:t>
            </a:r>
            <a:r>
              <a:rPr lang="da-DK" sz="1800" dirty="0" err="1"/>
              <a:t>your</a:t>
            </a:r>
            <a:r>
              <a:rPr lang="da-DK" sz="1800" dirty="0"/>
              <a:t> </a:t>
            </a:r>
            <a:r>
              <a:rPr lang="da-DK" sz="1800" dirty="0" err="1"/>
              <a:t>company</a:t>
            </a:r>
            <a:r>
              <a:rPr lang="da-DK" sz="1800" dirty="0"/>
              <a:t> </a:t>
            </a:r>
            <a:r>
              <a:rPr lang="da-DK" sz="1800" dirty="0" err="1"/>
              <a:t>should</a:t>
            </a:r>
            <a:r>
              <a:rPr lang="da-DK" sz="1800" dirty="0"/>
              <a:t> link </a:t>
            </a:r>
            <a:r>
              <a:rPr lang="da-DK" sz="1800" dirty="0" err="1"/>
              <a:t>its</a:t>
            </a:r>
            <a:r>
              <a:rPr lang="da-DK" sz="1800" dirty="0"/>
              <a:t> business and CSR/</a:t>
            </a:r>
            <a:r>
              <a:rPr lang="da-DK" sz="1800" dirty="0" err="1"/>
              <a:t>sustainability</a:t>
            </a:r>
            <a:r>
              <a:rPr lang="da-DK" sz="1800" dirty="0"/>
              <a:t> </a:t>
            </a:r>
            <a:r>
              <a:rPr lang="da-DK" sz="1800" dirty="0" err="1"/>
              <a:t>efforts</a:t>
            </a:r>
            <a:r>
              <a:rPr lang="da-DK" sz="1800" dirty="0"/>
              <a:t>?</a:t>
            </a:r>
          </a:p>
          <a:p>
            <a:pPr>
              <a:lnSpc>
                <a:spcPct val="100000"/>
              </a:lnSpc>
            </a:pPr>
            <a:r>
              <a:rPr lang="da-DK" sz="1200" dirty="0"/>
              <a:t>[Hvilke analyser + referencecases kunne du bruge til at understøtte din business case (din argumentation) for hvorfor virksomheden skal sammenkoble forretning &amp; bæredygtighed/CSR?]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228D728-701A-9547-A3CE-D77269EED1CC}"/>
              </a:ext>
            </a:extLst>
          </p:cNvPr>
          <p:cNvSpPr/>
          <p:nvPr/>
        </p:nvSpPr>
        <p:spPr>
          <a:xfrm>
            <a:off x="1233488" y="5351430"/>
            <a:ext cx="4348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en-GB" sz="1400" dirty="0">
                <a:solidFill>
                  <a:prstClr val="white"/>
                </a:solidFill>
                <a:latin typeface="Avenir Book" panose="02000503020000020003" pitchFamily="2" charset="0"/>
              </a:rPr>
              <a:t>INPUT FOR EXAM PAPER / ACTION PLAN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2A + 2B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7FB401F-26C6-D440-BB7F-C7B5A911C8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t="38835" b="35185"/>
          <a:stretch/>
        </p:blipFill>
        <p:spPr>
          <a:xfrm rot="20309595">
            <a:off x="7147307" y="2135922"/>
            <a:ext cx="2304790" cy="598783"/>
          </a:xfrm>
          <a:prstGeom prst="rect">
            <a:avLst/>
          </a:prstGeom>
        </p:spPr>
      </p:pic>
      <p:sp>
        <p:nvSpPr>
          <p:cNvPr id="11" name="Pladsholder til tekst 1">
            <a:extLst>
              <a:ext uri="{FF2B5EF4-FFF2-40B4-BE49-F238E27FC236}">
                <a16:creationId xmlns:a16="http://schemas.microsoft.com/office/drawing/2014/main" id="{AF713B3E-1786-C24E-A380-6B9B821876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376" y="899980"/>
            <a:ext cx="6355812" cy="349250"/>
          </a:xfrm>
        </p:spPr>
        <p:txBody>
          <a:bodyPr/>
          <a:lstStyle/>
          <a:p>
            <a:r>
              <a:rPr lang="da-DK" dirty="0"/>
              <a:t>EXERCISE #7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31C84578-1E7B-7D4E-9D02-0B33DBC54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959" y="2335193"/>
            <a:ext cx="3118413" cy="3118413"/>
          </a:xfrm>
          <a:prstGeom prst="rect">
            <a:avLst/>
          </a:prstGeom>
        </p:spPr>
      </p:pic>
      <p:sp>
        <p:nvSpPr>
          <p:cNvPr id="13" name="Ellipse 12">
            <a:hlinkClick r:id="rId5"/>
            <a:extLst>
              <a:ext uri="{FF2B5EF4-FFF2-40B4-BE49-F238E27FC236}">
                <a16:creationId xmlns:a16="http://schemas.microsoft.com/office/drawing/2014/main" id="{F61079A0-496E-3440-9CFE-6980E21749E8}"/>
              </a:ext>
            </a:extLst>
          </p:cNvPr>
          <p:cNvSpPr/>
          <p:nvPr/>
        </p:nvSpPr>
        <p:spPr>
          <a:xfrm>
            <a:off x="9741152" y="210920"/>
            <a:ext cx="2304130" cy="2156367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Avenir Book" panose="02000503020000020003" pitchFamily="2" charset="0"/>
            </a:endParaRPr>
          </a:p>
          <a:p>
            <a:pPr algn="ctr"/>
            <a:endParaRPr lang="en-GB" sz="1400" dirty="0">
              <a:latin typeface="Avenir Book" panose="02000503020000020003" pitchFamily="2" charset="0"/>
            </a:endParaRPr>
          </a:p>
          <a:p>
            <a:pPr algn="ctr"/>
            <a:r>
              <a:rPr lang="da-DK" sz="1400" dirty="0">
                <a:latin typeface="Avenir Book" panose="02000503020000020003" pitchFamily="2" charset="0"/>
              </a:rPr>
              <a:t>SEE NEXT PAGE FOR TOOLS </a:t>
            </a:r>
            <a:br>
              <a:rPr lang="da-DK" sz="1400" dirty="0">
                <a:latin typeface="Avenir Book" panose="02000503020000020003" pitchFamily="2" charset="0"/>
              </a:rPr>
            </a:br>
            <a:r>
              <a:rPr lang="da-DK" sz="1400" dirty="0">
                <a:latin typeface="Avenir Book" panose="02000503020000020003" pitchFamily="2" charset="0"/>
              </a:rPr>
              <a:t>&amp; TEMPLATES</a:t>
            </a:r>
            <a:endParaRPr lang="da-DK" sz="800" dirty="0">
              <a:solidFill>
                <a:prstClr val="white"/>
              </a:solidFill>
              <a:latin typeface="Avenir Next LT Pro" panose="020B0504020202020204" pitchFamily="34" charset="0"/>
            </a:endParaRPr>
          </a:p>
          <a:p>
            <a:pPr algn="ctr"/>
            <a:endParaRPr lang="en-GB" sz="1400" dirty="0">
              <a:latin typeface="Avenir Book" panose="02000503020000020003" pitchFamily="2" charset="0"/>
            </a:endParaRPr>
          </a:p>
          <a:p>
            <a:pPr algn="ctr"/>
            <a:endParaRPr lang="en-GB" sz="1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5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>
            <a:extLst>
              <a:ext uri="{FF2B5EF4-FFF2-40B4-BE49-F238E27FC236}">
                <a16:creationId xmlns:a16="http://schemas.microsoft.com/office/drawing/2014/main" id="{AF713B3E-1786-C24E-A380-6B9B821876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376" y="899980"/>
            <a:ext cx="6355812" cy="349250"/>
          </a:xfrm>
        </p:spPr>
        <p:txBody>
          <a:bodyPr/>
          <a:lstStyle/>
          <a:p>
            <a:r>
              <a:rPr lang="da-DK" dirty="0"/>
              <a:t>EXERCISE #7 – TOOLS &amp; TEMPLATES</a:t>
            </a:r>
          </a:p>
        </p:txBody>
      </p:sp>
      <p:sp>
        <p:nvSpPr>
          <p:cNvPr id="9" name="Ellipse 8">
            <a:hlinkClick r:id="rId3"/>
            <a:extLst>
              <a:ext uri="{FF2B5EF4-FFF2-40B4-BE49-F238E27FC236}">
                <a16:creationId xmlns:a16="http://schemas.microsoft.com/office/drawing/2014/main" id="{10FA22EA-54C8-644E-BB1B-6ECF2C1CB4FC}"/>
              </a:ext>
            </a:extLst>
          </p:cNvPr>
          <p:cNvSpPr/>
          <p:nvPr/>
        </p:nvSpPr>
        <p:spPr>
          <a:xfrm>
            <a:off x="661693" y="1630930"/>
            <a:ext cx="2049234" cy="2005155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BUSINESS CASE</a:t>
            </a:r>
          </a:p>
          <a:p>
            <a:pPr algn="ctr"/>
            <a:endParaRPr lang="en-GB" sz="8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da-DK" sz="900" dirty="0">
                <a:solidFill>
                  <a:schemeClr val="bg1"/>
                </a:solidFill>
                <a:latin typeface="Avenir Next LT Pro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https://www.sbcm-certificate.com/tools-modul1-business-case</a:t>
            </a:r>
            <a:endParaRPr lang="da-DK" sz="9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algn="ctr"/>
            <a:endParaRPr lang="da-DK" sz="9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da-DK" sz="9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2" name="Ellipse 11">
            <a:hlinkClick r:id="rId4"/>
            <a:extLst>
              <a:ext uri="{FF2B5EF4-FFF2-40B4-BE49-F238E27FC236}">
                <a16:creationId xmlns:a16="http://schemas.microsoft.com/office/drawing/2014/main" id="{543BB0CC-8C99-4E49-B832-FAF25E63FC7D}"/>
              </a:ext>
            </a:extLst>
          </p:cNvPr>
          <p:cNvSpPr/>
          <p:nvPr/>
        </p:nvSpPr>
        <p:spPr>
          <a:xfrm>
            <a:off x="2805174" y="1605182"/>
            <a:ext cx="2049234" cy="2005155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SCOPING &amp; PLANNING</a:t>
            </a:r>
          </a:p>
          <a:p>
            <a:pPr algn="ctr"/>
            <a:endParaRPr lang="en-GB" sz="8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9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https://www.sbcm-certificate.com/tools-modul1-scopingplanning</a:t>
            </a:r>
            <a:endParaRPr lang="en-GB" sz="900" dirty="0">
              <a:solidFill>
                <a:schemeClr val="bg1"/>
              </a:solidFill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DB7125DF-34A6-314C-A4AE-AE885166B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2307" y="581906"/>
            <a:ext cx="802888" cy="802888"/>
          </a:xfrm>
          <a:prstGeom prst="rect">
            <a:avLst/>
          </a:prstGeom>
        </p:spPr>
      </p:pic>
      <p:sp>
        <p:nvSpPr>
          <p:cNvPr id="14" name="Ellipse 13">
            <a:hlinkClick r:id="rId6"/>
            <a:extLst>
              <a:ext uri="{FF2B5EF4-FFF2-40B4-BE49-F238E27FC236}">
                <a16:creationId xmlns:a16="http://schemas.microsoft.com/office/drawing/2014/main" id="{4E72AB0E-A64C-1A4D-8AC3-0A66FECCFFF6}"/>
              </a:ext>
            </a:extLst>
          </p:cNvPr>
          <p:cNvSpPr/>
          <p:nvPr/>
        </p:nvSpPr>
        <p:spPr>
          <a:xfrm>
            <a:off x="4948655" y="1580355"/>
            <a:ext cx="2049234" cy="2047265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TRENDS &amp; MATERIALITIES</a:t>
            </a:r>
          </a:p>
          <a:p>
            <a:pPr algn="ctr"/>
            <a:endParaRPr lang="en-GB" sz="8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9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https://www.sbcm-certificate.com/tools-modul1-trends-materialities</a:t>
            </a:r>
            <a:endParaRPr lang="en-GB" sz="900" dirty="0">
              <a:solidFill>
                <a:schemeClr val="bg1"/>
              </a:solidFill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  </a:t>
            </a: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8" name="Ellipse 17">
            <a:hlinkClick r:id="rId7"/>
            <a:extLst>
              <a:ext uri="{FF2B5EF4-FFF2-40B4-BE49-F238E27FC236}">
                <a16:creationId xmlns:a16="http://schemas.microsoft.com/office/drawing/2014/main" id="{C2596649-5523-DC40-8D4B-E0F62E7FC81B}"/>
              </a:ext>
            </a:extLst>
          </p:cNvPr>
          <p:cNvSpPr/>
          <p:nvPr/>
        </p:nvSpPr>
        <p:spPr>
          <a:xfrm>
            <a:off x="7092136" y="1563072"/>
            <a:ext cx="2049234" cy="2047265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STAKE-HOLDERS</a:t>
            </a:r>
          </a:p>
          <a:p>
            <a:pPr algn="ctr"/>
            <a:endParaRPr lang="en-GB" sz="8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9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https://www.sbcm-certificate.com/tools-modul1-stakeholders</a:t>
            </a:r>
            <a:endParaRPr lang="en-GB" sz="900" dirty="0">
              <a:solidFill>
                <a:schemeClr val="bg1"/>
              </a:solidFill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  </a:t>
            </a: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9" name="Ellipse 18">
            <a:hlinkClick r:id="rId8"/>
            <a:extLst>
              <a:ext uri="{FF2B5EF4-FFF2-40B4-BE49-F238E27FC236}">
                <a16:creationId xmlns:a16="http://schemas.microsoft.com/office/drawing/2014/main" id="{DF19965C-E6E7-BC4D-BB42-9DADAB9C9F92}"/>
              </a:ext>
            </a:extLst>
          </p:cNvPr>
          <p:cNvSpPr/>
          <p:nvPr/>
        </p:nvSpPr>
        <p:spPr>
          <a:xfrm>
            <a:off x="661693" y="3791698"/>
            <a:ext cx="2049234" cy="2047265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COMPETITORS &amp; CUSTOMERS</a:t>
            </a:r>
          </a:p>
          <a:p>
            <a:pPr algn="ctr"/>
            <a:endParaRPr lang="en-GB" sz="8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9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https://www.sbcm-certificate.com/tools-modul1-customers-competitors</a:t>
            </a:r>
            <a:endParaRPr lang="en-GB" sz="900" dirty="0">
              <a:solidFill>
                <a:schemeClr val="bg1"/>
              </a:solidFill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  </a:t>
            </a: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20" name="Ellipse 19">
            <a:hlinkClick r:id="rId9"/>
            <a:extLst>
              <a:ext uri="{FF2B5EF4-FFF2-40B4-BE49-F238E27FC236}">
                <a16:creationId xmlns:a16="http://schemas.microsoft.com/office/drawing/2014/main" id="{95A26597-6610-B24E-8653-63221DB9FF52}"/>
              </a:ext>
            </a:extLst>
          </p:cNvPr>
          <p:cNvSpPr/>
          <p:nvPr/>
        </p:nvSpPr>
        <p:spPr>
          <a:xfrm>
            <a:off x="2805174" y="3791697"/>
            <a:ext cx="2049234" cy="2047265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VALUE CHAIN &amp; ACTIVITY MAP</a:t>
            </a:r>
          </a:p>
          <a:p>
            <a:pPr algn="ctr"/>
            <a:endParaRPr lang="en-GB" sz="8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9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https://www.sbcm-certificate.com/tools-modul1-valuechain-activitymap</a:t>
            </a:r>
            <a:endParaRPr lang="en-GB" sz="900" dirty="0">
              <a:solidFill>
                <a:schemeClr val="bg1"/>
              </a:solidFill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  </a:t>
            </a: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21" name="Ellipse 20">
            <a:hlinkClick r:id="rId10"/>
            <a:extLst>
              <a:ext uri="{FF2B5EF4-FFF2-40B4-BE49-F238E27FC236}">
                <a16:creationId xmlns:a16="http://schemas.microsoft.com/office/drawing/2014/main" id="{F39EEC6E-7469-D246-A94A-231E7BB6A441}"/>
              </a:ext>
            </a:extLst>
          </p:cNvPr>
          <p:cNvSpPr/>
          <p:nvPr/>
        </p:nvSpPr>
        <p:spPr>
          <a:xfrm>
            <a:off x="5005152" y="3791697"/>
            <a:ext cx="2049234" cy="2047265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RISKS &amp; OPPORTUNITIES</a:t>
            </a:r>
          </a:p>
          <a:p>
            <a:pPr algn="ctr"/>
            <a:endParaRPr lang="en-GB" sz="8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900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https://www.sbcm-certificate.com/tools-modul1-risk-opportunities</a:t>
            </a:r>
            <a:endParaRPr lang="en-GB" sz="900" dirty="0">
              <a:solidFill>
                <a:schemeClr val="bg1"/>
              </a:solidFill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  </a:t>
            </a: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9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E7430F4-59C7-2B43-AF23-9C4D683949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sz="1800" dirty="0" err="1"/>
              <a:t>What</a:t>
            </a:r>
            <a:r>
              <a:rPr lang="da-DK" sz="1800" dirty="0"/>
              <a:t> kind of </a:t>
            </a:r>
            <a:r>
              <a:rPr lang="da-DK" sz="1800" dirty="0">
                <a:solidFill>
                  <a:srgbClr val="D77621"/>
                </a:solidFill>
              </a:rPr>
              <a:t>business </a:t>
            </a:r>
            <a:r>
              <a:rPr lang="da-DK" sz="1800" dirty="0" err="1">
                <a:solidFill>
                  <a:srgbClr val="D77621"/>
                </a:solidFill>
              </a:rPr>
              <a:t>value</a:t>
            </a:r>
            <a:r>
              <a:rPr lang="da-DK" sz="1800" dirty="0">
                <a:solidFill>
                  <a:srgbClr val="D77621"/>
                </a:solidFill>
              </a:rPr>
              <a:t> </a:t>
            </a:r>
            <a:r>
              <a:rPr lang="da-DK" sz="1800" dirty="0" err="1"/>
              <a:t>are</a:t>
            </a:r>
            <a:r>
              <a:rPr lang="da-DK" sz="1800" dirty="0"/>
              <a:t> </a:t>
            </a:r>
            <a:r>
              <a:rPr lang="da-DK" sz="1800" dirty="0" err="1"/>
              <a:t>your</a:t>
            </a:r>
            <a:r>
              <a:rPr lang="da-DK" sz="1800" dirty="0"/>
              <a:t> </a:t>
            </a:r>
            <a:r>
              <a:rPr lang="da-DK" sz="1800" b="1" u="sng" dirty="0" err="1"/>
              <a:t>current</a:t>
            </a:r>
            <a:r>
              <a:rPr lang="da-DK" sz="1800" dirty="0"/>
              <a:t> CSR </a:t>
            </a:r>
            <a:r>
              <a:rPr lang="da-DK" sz="1800" dirty="0" err="1"/>
              <a:t>activities</a:t>
            </a:r>
            <a:r>
              <a:rPr lang="da-DK" sz="1800" dirty="0"/>
              <a:t> </a:t>
            </a:r>
            <a:r>
              <a:rPr lang="da-DK" sz="1800" dirty="0" err="1"/>
              <a:t>creating</a:t>
            </a:r>
            <a:r>
              <a:rPr lang="da-DK" sz="1800" dirty="0"/>
              <a:t>? </a:t>
            </a:r>
            <a:r>
              <a:rPr lang="da-DK" sz="1200" dirty="0"/>
              <a:t>[Hvilken form for forretningsværdi skaber/kan virksomhedens nuværende CSR-aktiviteter skabe?]</a:t>
            </a:r>
          </a:p>
          <a:p>
            <a:pPr marL="457200" indent="-457200">
              <a:buFont typeface="+mj-lt"/>
              <a:buAutoNum type="arabicPeriod"/>
            </a:pPr>
            <a:endParaRPr lang="da-DK" sz="1800" dirty="0"/>
          </a:p>
          <a:p>
            <a:pPr marL="457200" indent="-457200">
              <a:buFont typeface="+mj-lt"/>
              <a:buAutoNum type="arabicPeriod"/>
            </a:pPr>
            <a:r>
              <a:rPr lang="da-DK" sz="1600" dirty="0" err="1"/>
              <a:t>What</a:t>
            </a:r>
            <a:r>
              <a:rPr lang="da-DK" sz="1600" dirty="0"/>
              <a:t> kind of </a:t>
            </a:r>
            <a:r>
              <a:rPr lang="da-DK" sz="1600" dirty="0" err="1">
                <a:solidFill>
                  <a:srgbClr val="D77621"/>
                </a:solidFill>
              </a:rPr>
              <a:t>societal</a:t>
            </a:r>
            <a:r>
              <a:rPr lang="da-DK" sz="1600" dirty="0">
                <a:solidFill>
                  <a:srgbClr val="D77621"/>
                </a:solidFill>
              </a:rPr>
              <a:t> </a:t>
            </a:r>
            <a:r>
              <a:rPr lang="da-DK" sz="1600" dirty="0" err="1">
                <a:solidFill>
                  <a:srgbClr val="D77621"/>
                </a:solidFill>
              </a:rPr>
              <a:t>value</a:t>
            </a:r>
            <a:r>
              <a:rPr lang="da-DK" sz="1600" dirty="0"/>
              <a:t> </a:t>
            </a:r>
            <a:r>
              <a:rPr lang="da-DK" sz="1600" dirty="0" err="1"/>
              <a:t>are</a:t>
            </a:r>
            <a:r>
              <a:rPr lang="da-DK" sz="1600" dirty="0"/>
              <a:t> </a:t>
            </a:r>
            <a:r>
              <a:rPr lang="da-DK" sz="1600" dirty="0" err="1"/>
              <a:t>your</a:t>
            </a:r>
            <a:r>
              <a:rPr lang="da-DK" sz="1600" dirty="0"/>
              <a:t> </a:t>
            </a:r>
            <a:r>
              <a:rPr lang="da-DK" sz="1600" b="1" u="sng" dirty="0" err="1"/>
              <a:t>current</a:t>
            </a:r>
            <a:r>
              <a:rPr lang="da-DK" sz="1600" dirty="0"/>
              <a:t> CSR </a:t>
            </a:r>
            <a:r>
              <a:rPr lang="da-DK" sz="1600" dirty="0" err="1"/>
              <a:t>activities</a:t>
            </a:r>
            <a:r>
              <a:rPr lang="da-DK" sz="1600" dirty="0"/>
              <a:t> </a:t>
            </a:r>
            <a:r>
              <a:rPr lang="da-DK" sz="1600" dirty="0" err="1"/>
              <a:t>creating</a:t>
            </a:r>
            <a:r>
              <a:rPr lang="da-DK" sz="1600" dirty="0"/>
              <a:t>? </a:t>
            </a:r>
            <a:r>
              <a:rPr lang="da-DK" sz="1200" dirty="0"/>
              <a:t>[Hvilken form for samfundsværdi skaber/kan virksomhedens nuværende CSR-aktiviteter skabe?</a:t>
            </a:r>
            <a:br>
              <a:rPr lang="da-DK" sz="1200" dirty="0"/>
            </a:br>
            <a:endParaRPr lang="da-DK" sz="1200" dirty="0"/>
          </a:p>
          <a:p>
            <a:pPr marL="457200" indent="-457200">
              <a:buFont typeface="+mj-lt"/>
              <a:buAutoNum type="arabicPeriod"/>
            </a:pPr>
            <a:r>
              <a:rPr lang="da-DK" sz="1800" dirty="0" err="1">
                <a:solidFill>
                  <a:srgbClr val="D77621"/>
                </a:solidFill>
              </a:rPr>
              <a:t>What</a:t>
            </a:r>
            <a:r>
              <a:rPr lang="da-DK" sz="1800" dirty="0">
                <a:solidFill>
                  <a:srgbClr val="D77621"/>
                </a:solidFill>
              </a:rPr>
              <a:t> (more)</a:t>
            </a:r>
            <a:r>
              <a:rPr lang="da-DK" sz="1800" dirty="0"/>
              <a:t> </a:t>
            </a:r>
            <a:r>
              <a:rPr lang="da-DK" sz="1800" dirty="0" err="1"/>
              <a:t>could</a:t>
            </a:r>
            <a:r>
              <a:rPr lang="da-DK" sz="1800" dirty="0"/>
              <a:t> </a:t>
            </a:r>
            <a:r>
              <a:rPr lang="da-DK" sz="1800" dirty="0" err="1"/>
              <a:t>your</a:t>
            </a:r>
            <a:r>
              <a:rPr lang="da-DK" sz="1800" dirty="0"/>
              <a:t> </a:t>
            </a:r>
            <a:r>
              <a:rPr lang="da-DK" sz="1800" dirty="0" err="1"/>
              <a:t>company</a:t>
            </a:r>
            <a:r>
              <a:rPr lang="da-DK" sz="1800" dirty="0"/>
              <a:t> do to </a:t>
            </a:r>
            <a:r>
              <a:rPr lang="da-DK" sz="1800" dirty="0" err="1"/>
              <a:t>create</a:t>
            </a:r>
            <a:r>
              <a:rPr lang="da-DK" sz="1800" dirty="0"/>
              <a:t> more ‘</a:t>
            </a:r>
            <a:r>
              <a:rPr lang="da-DK" sz="1800" dirty="0" err="1"/>
              <a:t>shared</a:t>
            </a:r>
            <a:r>
              <a:rPr lang="da-DK" sz="1800" dirty="0"/>
              <a:t> </a:t>
            </a:r>
            <a:r>
              <a:rPr lang="da-DK" sz="1800" dirty="0" err="1"/>
              <a:t>value</a:t>
            </a:r>
            <a:r>
              <a:rPr lang="da-DK" sz="1800" dirty="0"/>
              <a:t>’? </a:t>
            </a:r>
            <a:r>
              <a:rPr lang="da-DK" sz="1200" dirty="0"/>
              <a:t>[Hvad (mere) kunne virksomheden gøre </a:t>
            </a:r>
            <a:br>
              <a:rPr lang="da-DK" sz="1200" dirty="0"/>
            </a:br>
            <a:r>
              <a:rPr lang="da-DK" sz="1200" dirty="0"/>
              <a:t>for at skabe ’</a:t>
            </a:r>
            <a:r>
              <a:rPr lang="da-DK" sz="1200" dirty="0" err="1"/>
              <a:t>shared</a:t>
            </a:r>
            <a:r>
              <a:rPr lang="da-DK" sz="1200" dirty="0"/>
              <a:t> </a:t>
            </a:r>
            <a:r>
              <a:rPr lang="da-DK" sz="1200" dirty="0" err="1"/>
              <a:t>value</a:t>
            </a:r>
            <a:r>
              <a:rPr lang="da-DK" sz="1200" dirty="0"/>
              <a:t>’?]</a:t>
            </a:r>
          </a:p>
          <a:p>
            <a:pPr marL="457200" indent="-457200">
              <a:buFont typeface="+mj-lt"/>
              <a:buAutoNum type="arabicPeriod"/>
            </a:pPr>
            <a:endParaRPr lang="da-DK" sz="1800" dirty="0"/>
          </a:p>
          <a:p>
            <a:pPr marL="457200" indent="-457200">
              <a:buFont typeface="+mj-lt"/>
              <a:buAutoNum type="arabicPeriod"/>
            </a:pPr>
            <a:endParaRPr lang="da-DK" sz="1800" dirty="0"/>
          </a:p>
          <a:p>
            <a:endParaRPr lang="da-DK" sz="1800" dirty="0"/>
          </a:p>
          <a:p>
            <a:endParaRPr lang="da-DK" sz="1800" dirty="0"/>
          </a:p>
        </p:txBody>
      </p:sp>
      <p:pic>
        <p:nvPicPr>
          <p:cNvPr id="7" name="Billede 6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689D15A0-ABCB-AF4B-B17E-9AF7E91F1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375" y="2375569"/>
            <a:ext cx="1841601" cy="157046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8B4470C-D20B-FD4D-AECA-0B06C7EC3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594" y="4129906"/>
            <a:ext cx="998348" cy="1002482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D724AD45-0476-8B4E-9587-2654117588FB}"/>
              </a:ext>
            </a:extLst>
          </p:cNvPr>
          <p:cNvSpPr txBox="1"/>
          <p:nvPr/>
        </p:nvSpPr>
        <p:spPr>
          <a:xfrm>
            <a:off x="1233488" y="5486202"/>
            <a:ext cx="5167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GB" sz="1400" dirty="0">
                <a:solidFill>
                  <a:prstClr val="white"/>
                </a:solidFill>
                <a:latin typeface="Avenir Book" panose="02000503020000020003" pitchFamily="2" charset="0"/>
              </a:rPr>
              <a:t>INPUT FOR EXAM PAPER / ACTION PLAN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1A + 6A+6B</a:t>
            </a:r>
          </a:p>
        </p:txBody>
      </p:sp>
      <p:sp>
        <p:nvSpPr>
          <p:cNvPr id="12" name="Pladsholder til tekst 1">
            <a:extLst>
              <a:ext uri="{FF2B5EF4-FFF2-40B4-BE49-F238E27FC236}">
                <a16:creationId xmlns:a16="http://schemas.microsoft.com/office/drawing/2014/main" id="{2FCA6212-932F-6F42-8AB1-3C233A3EE4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376" y="899980"/>
            <a:ext cx="6355812" cy="349250"/>
          </a:xfrm>
        </p:spPr>
        <p:txBody>
          <a:bodyPr/>
          <a:lstStyle/>
          <a:p>
            <a:r>
              <a:rPr lang="da-DK" dirty="0"/>
              <a:t>EXERCISE #8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1CC86F8-BD1F-634E-BA1F-AEE460213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4375" y="4129906"/>
            <a:ext cx="1921754" cy="100248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Ellipse 10">
            <a:hlinkClick r:id="rId6"/>
            <a:extLst>
              <a:ext uri="{FF2B5EF4-FFF2-40B4-BE49-F238E27FC236}">
                <a16:creationId xmlns:a16="http://schemas.microsoft.com/office/drawing/2014/main" id="{57B23F45-7A39-0C43-8F40-2F508987F204}"/>
              </a:ext>
            </a:extLst>
          </p:cNvPr>
          <p:cNvSpPr/>
          <p:nvPr/>
        </p:nvSpPr>
        <p:spPr>
          <a:xfrm>
            <a:off x="9741152" y="210920"/>
            <a:ext cx="2304130" cy="2156367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Avenir Book" panose="02000503020000020003" pitchFamily="2" charset="0"/>
            </a:endParaRPr>
          </a:p>
          <a:p>
            <a:pPr algn="ctr"/>
            <a:endParaRPr lang="en-GB" sz="1400" dirty="0">
              <a:latin typeface="Avenir Book" panose="02000503020000020003" pitchFamily="2" charset="0"/>
            </a:endParaRPr>
          </a:p>
          <a:p>
            <a:pPr algn="ctr"/>
            <a:endParaRPr lang="en-GB" sz="1400" dirty="0">
              <a:solidFill>
                <a:srgbClr val="0563C1"/>
              </a:solidFill>
              <a:latin typeface="Avenir Book" panose="02000503020000020003" pitchFamily="2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 &amp; TEMPLATES</a:t>
            </a:r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GB" sz="11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1100" dirty="0">
                <a:solidFill>
                  <a:prstClr val="white"/>
                </a:solidFill>
                <a:latin typeface="Avenir Book" panose="02000503020000020003" pitchFamily="2" charset="0"/>
              </a:rPr>
              <a:t>www.sbcm-certificate.com/tools-modul1-valuechain-activitymap</a:t>
            </a:r>
          </a:p>
          <a:p>
            <a:pPr algn="ctr"/>
            <a:endParaRPr lang="da-DK" sz="800" dirty="0">
              <a:solidFill>
                <a:prstClr val="white"/>
              </a:solidFill>
              <a:latin typeface="Avenir Next LT Pro" panose="020B0504020202020204" pitchFamily="34" charset="0"/>
            </a:endParaRPr>
          </a:p>
          <a:p>
            <a:pPr algn="ctr"/>
            <a:endParaRPr lang="en-GB" sz="1400" dirty="0">
              <a:latin typeface="Avenir Book" panose="02000503020000020003" pitchFamily="2" charset="0"/>
            </a:endParaRPr>
          </a:p>
          <a:p>
            <a:pPr algn="ctr"/>
            <a:endParaRPr lang="en-GB" sz="1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1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50EF7E1-710B-AA46-847D-1A4857DCEF58}"/>
              </a:ext>
            </a:extLst>
          </p:cNvPr>
          <p:cNvSpPr/>
          <p:nvPr/>
        </p:nvSpPr>
        <p:spPr>
          <a:xfrm>
            <a:off x="304799" y="6572075"/>
            <a:ext cx="7645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www.sbcm-hybrid.dk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/tools-modul1-valuechain-activitymap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1027">
            <a:extLst>
              <a:ext uri="{FF2B5EF4-FFF2-40B4-BE49-F238E27FC236}">
                <a16:creationId xmlns:a16="http://schemas.microsoft.com/office/drawing/2014/main" id="{77415341-42FD-339B-6A05-45F6E9B7F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4169" y="6004765"/>
            <a:ext cx="14686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Societal value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335F7BD6-C3CC-667B-7679-351B6003F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005" y="3281917"/>
            <a:ext cx="9941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Business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value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05AFDD73-12A1-8FEB-BA20-26CCB8D5D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45" y="5807613"/>
            <a:ext cx="5164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Low</a:t>
            </a:r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4FED7AFF-4735-E0F0-7217-ECDB95005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9" y="3575489"/>
            <a:ext cx="3101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</p:txBody>
      </p:sp>
      <p:sp>
        <p:nvSpPr>
          <p:cNvPr id="9" name="Rectangle 1031">
            <a:extLst>
              <a:ext uri="{FF2B5EF4-FFF2-40B4-BE49-F238E27FC236}">
                <a16:creationId xmlns:a16="http://schemas.microsoft.com/office/drawing/2014/main" id="{3FAF37A2-8162-AFF3-C2E2-0370D4414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0583" y="3489958"/>
            <a:ext cx="2513819" cy="230832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   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    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</p:txBody>
      </p:sp>
      <p:sp>
        <p:nvSpPr>
          <p:cNvPr id="10" name="Rectangle 1032">
            <a:extLst>
              <a:ext uri="{FF2B5EF4-FFF2-40B4-BE49-F238E27FC236}">
                <a16:creationId xmlns:a16="http://schemas.microsoft.com/office/drawing/2014/main" id="{1BC67CCF-F859-EA30-67EC-155697AEE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0583" y="1158319"/>
            <a:ext cx="2513819" cy="2308324"/>
          </a:xfrm>
          <a:prstGeom prst="rect">
            <a:avLst/>
          </a:prstGeom>
          <a:solidFill>
            <a:srgbClr val="70AD47"/>
          </a:solidFill>
          <a:ln w="9525">
            <a:solidFill>
              <a:srgbClr val="70AD47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58585A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  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</p:txBody>
      </p:sp>
      <p:sp>
        <p:nvSpPr>
          <p:cNvPr id="12" name="Rectangle 1033">
            <a:extLst>
              <a:ext uri="{FF2B5EF4-FFF2-40B4-BE49-F238E27FC236}">
                <a16:creationId xmlns:a16="http://schemas.microsoft.com/office/drawing/2014/main" id="{21E1F566-FF02-E6AC-180E-5852A97B0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5990" y="1158319"/>
            <a:ext cx="2535600" cy="2308324"/>
          </a:xfrm>
          <a:prstGeom prst="rect">
            <a:avLst/>
          </a:prstGeom>
          <a:solidFill>
            <a:srgbClr val="70AD47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58585A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   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</p:txBody>
      </p:sp>
      <p:sp>
        <p:nvSpPr>
          <p:cNvPr id="13" name="Rectangle 1034">
            <a:extLst>
              <a:ext uri="{FF2B5EF4-FFF2-40B4-BE49-F238E27FC236}">
                <a16:creationId xmlns:a16="http://schemas.microsoft.com/office/drawing/2014/main" id="{4F02D822-06D9-54AE-9FFE-A2A3765DB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027" y="3508620"/>
            <a:ext cx="2535600" cy="2308324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58585A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      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</p:txBody>
      </p:sp>
      <p:sp>
        <p:nvSpPr>
          <p:cNvPr id="14" name="Line 1035">
            <a:extLst>
              <a:ext uri="{FF2B5EF4-FFF2-40B4-BE49-F238E27FC236}">
                <a16:creationId xmlns:a16="http://schemas.microsoft.com/office/drawing/2014/main" id="{3ABA1073-9942-420F-A13F-7C3EEE70C6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4402" y="1147434"/>
            <a:ext cx="1588" cy="4680284"/>
          </a:xfrm>
          <a:prstGeom prst="line">
            <a:avLst/>
          </a:prstGeom>
          <a:noFill/>
          <a:ln w="57150">
            <a:solidFill>
              <a:srgbClr val="58585A"/>
            </a:solidFill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</p:txBody>
      </p:sp>
      <p:sp>
        <p:nvSpPr>
          <p:cNvPr id="15" name="Line 1036">
            <a:extLst>
              <a:ext uri="{FF2B5EF4-FFF2-40B4-BE49-F238E27FC236}">
                <a16:creationId xmlns:a16="http://schemas.microsoft.com/office/drawing/2014/main" id="{78AA7776-9ECF-7AB9-CD6D-193E88EC28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0583" y="3483609"/>
            <a:ext cx="5051007" cy="0"/>
          </a:xfrm>
          <a:prstGeom prst="line">
            <a:avLst/>
          </a:prstGeom>
          <a:noFill/>
          <a:ln w="57150">
            <a:solidFill>
              <a:srgbClr val="58585A"/>
            </a:solidFill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</p:txBody>
      </p:sp>
      <p:sp>
        <p:nvSpPr>
          <p:cNvPr id="16" name="Rectangle 1029">
            <a:extLst>
              <a:ext uri="{FF2B5EF4-FFF2-40B4-BE49-F238E27FC236}">
                <a16:creationId xmlns:a16="http://schemas.microsoft.com/office/drawing/2014/main" id="{A626C386-4DA8-7C9F-64C7-A3DF9695E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060" y="5827717"/>
            <a:ext cx="5757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High</a:t>
            </a:r>
          </a:p>
        </p:txBody>
      </p:sp>
      <p:sp>
        <p:nvSpPr>
          <p:cNvPr id="17" name="Rectangle 1029">
            <a:extLst>
              <a:ext uri="{FF2B5EF4-FFF2-40B4-BE49-F238E27FC236}">
                <a16:creationId xmlns:a16="http://schemas.microsoft.com/office/drawing/2014/main" id="{0C9A4286-4152-C905-7A05-E25B83FBD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032" y="1165767"/>
            <a:ext cx="5757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High</a:t>
            </a:r>
          </a:p>
        </p:txBody>
      </p:sp>
      <p:sp>
        <p:nvSpPr>
          <p:cNvPr id="18" name="Rectangle 1029">
            <a:extLst>
              <a:ext uri="{FF2B5EF4-FFF2-40B4-BE49-F238E27FC236}">
                <a16:creationId xmlns:a16="http://schemas.microsoft.com/office/drawing/2014/main" id="{4D260D04-45EC-3C45-1CE3-049B74FDB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97" y="5485366"/>
            <a:ext cx="5164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Low</a:t>
            </a:r>
          </a:p>
        </p:txBody>
      </p:sp>
      <p:pic>
        <p:nvPicPr>
          <p:cNvPr id="19" name="Billede 19" descr="MHeart_DarkGrey_hires.png">
            <a:extLst>
              <a:ext uri="{FF2B5EF4-FFF2-40B4-BE49-F238E27FC236}">
                <a16:creationId xmlns:a16="http://schemas.microsoft.com/office/drawing/2014/main" id="{2036BBFC-5533-F088-44F1-6D86520CE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67" y="3130487"/>
            <a:ext cx="837170" cy="814334"/>
          </a:xfrm>
          <a:prstGeom prst="rect">
            <a:avLst/>
          </a:prstGeom>
        </p:spPr>
      </p:pic>
      <p:sp>
        <p:nvSpPr>
          <p:cNvPr id="20" name="Rektangel 1">
            <a:extLst>
              <a:ext uri="{FF2B5EF4-FFF2-40B4-BE49-F238E27FC236}">
                <a16:creationId xmlns:a16="http://schemas.microsoft.com/office/drawing/2014/main" id="{48445249-F2E3-FF2D-9E8D-68CFE86A2F40}"/>
              </a:ext>
            </a:extLst>
          </p:cNvPr>
          <p:cNvSpPr/>
          <p:nvPr/>
        </p:nvSpPr>
        <p:spPr>
          <a:xfrm>
            <a:off x="4801765" y="1899464"/>
            <a:ext cx="2132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SHARED / SYSTEMIC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VALUE</a:t>
            </a:r>
          </a:p>
        </p:txBody>
      </p:sp>
      <p:sp>
        <p:nvSpPr>
          <p:cNvPr id="21" name="Rektangel 21">
            <a:extLst>
              <a:ext uri="{FF2B5EF4-FFF2-40B4-BE49-F238E27FC236}">
                <a16:creationId xmlns:a16="http://schemas.microsoft.com/office/drawing/2014/main" id="{E43B663F-E33C-F33D-8E7E-948B7519D690}"/>
              </a:ext>
            </a:extLst>
          </p:cNvPr>
          <p:cNvSpPr/>
          <p:nvPr/>
        </p:nvSpPr>
        <p:spPr>
          <a:xfrm>
            <a:off x="2301008" y="1884302"/>
            <a:ext cx="2132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BUSINESS-</a:t>
            </a:r>
            <a:b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</a:b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DRIVEN CSR</a:t>
            </a:r>
          </a:p>
        </p:txBody>
      </p:sp>
      <p:sp>
        <p:nvSpPr>
          <p:cNvPr id="22" name="Rektangel 22">
            <a:extLst>
              <a:ext uri="{FF2B5EF4-FFF2-40B4-BE49-F238E27FC236}">
                <a16:creationId xmlns:a16="http://schemas.microsoft.com/office/drawing/2014/main" id="{575AEF95-F095-078D-36C4-9405EE449B19}"/>
              </a:ext>
            </a:extLst>
          </p:cNvPr>
          <p:cNvSpPr/>
          <p:nvPr/>
        </p:nvSpPr>
        <p:spPr>
          <a:xfrm>
            <a:off x="4810546" y="4327207"/>
            <a:ext cx="2132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DO GOOD</a:t>
            </a:r>
            <a:b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</a:b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PHILANTHROPY</a:t>
            </a:r>
          </a:p>
        </p:txBody>
      </p:sp>
      <p:sp>
        <p:nvSpPr>
          <p:cNvPr id="23" name="Rektangel 24">
            <a:extLst>
              <a:ext uri="{FF2B5EF4-FFF2-40B4-BE49-F238E27FC236}">
                <a16:creationId xmlns:a16="http://schemas.microsoft.com/office/drawing/2014/main" id="{5577B9B3-C9F5-C48B-09C4-1BCD34E0F979}"/>
              </a:ext>
            </a:extLst>
          </p:cNvPr>
          <p:cNvSpPr/>
          <p:nvPr/>
        </p:nvSpPr>
        <p:spPr>
          <a:xfrm>
            <a:off x="2306389" y="4326314"/>
            <a:ext cx="2132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COMPLIANCE</a:t>
            </a:r>
            <a:b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</a:b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RISK MANAGEMENT</a:t>
            </a:r>
          </a:p>
        </p:txBody>
      </p:sp>
      <p:sp>
        <p:nvSpPr>
          <p:cNvPr id="24" name="Tekstfelt 16">
            <a:extLst>
              <a:ext uri="{FF2B5EF4-FFF2-40B4-BE49-F238E27FC236}">
                <a16:creationId xmlns:a16="http://schemas.microsoft.com/office/drawing/2014/main" id="{ADD1B313-C1C0-4ED5-EF4E-64DEB6EB002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099902" y="3562564"/>
            <a:ext cx="440887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The Shared Value Matrix. TANIA ELLIS – The Social Business Company®. </a:t>
            </a:r>
          </a:p>
        </p:txBody>
      </p:sp>
      <p:sp>
        <p:nvSpPr>
          <p:cNvPr id="25" name="Tekstfelt 23">
            <a:extLst>
              <a:ext uri="{FF2B5EF4-FFF2-40B4-BE49-F238E27FC236}">
                <a16:creationId xmlns:a16="http://schemas.microsoft.com/office/drawing/2014/main" id="{AABD2BE7-F11B-6169-1CFD-F59DE449042B}"/>
              </a:ext>
            </a:extLst>
          </p:cNvPr>
          <p:cNvSpPr txBox="1"/>
          <p:nvPr/>
        </p:nvSpPr>
        <p:spPr>
          <a:xfrm>
            <a:off x="642568" y="610902"/>
            <a:ext cx="5125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THE SHARED VALUE MATRIX I </a:t>
            </a:r>
            <a:r>
              <a:rPr kumimoji="0" lang="en-GB" sz="1400" b="0" i="0" u="none" strike="noStrike" kern="1200" cap="none" spc="30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TEMPLATE</a:t>
            </a:r>
          </a:p>
        </p:txBody>
      </p:sp>
      <p:sp>
        <p:nvSpPr>
          <p:cNvPr id="26" name="Ellipse 20">
            <a:hlinkClick r:id="rId4"/>
            <a:extLst>
              <a:ext uri="{FF2B5EF4-FFF2-40B4-BE49-F238E27FC236}">
                <a16:creationId xmlns:a16="http://schemas.microsoft.com/office/drawing/2014/main" id="{9108B383-AAEC-A1BF-5789-72559B63C59C}"/>
              </a:ext>
            </a:extLst>
          </p:cNvPr>
          <p:cNvSpPr/>
          <p:nvPr/>
        </p:nvSpPr>
        <p:spPr>
          <a:xfrm>
            <a:off x="9351188" y="426721"/>
            <a:ext cx="2337892" cy="2205412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b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 EITHER THIS OR FIND OTHER EXAMPLES (CLICK) HERE</a:t>
            </a:r>
            <a:b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GB" sz="1400" dirty="0">
                <a:solidFill>
                  <a:prstClr val="white"/>
                </a:solidFill>
                <a:latin typeface="Avenir Book" panose="02000503020000020003" pitchFamily="2" charset="0"/>
              </a:rPr>
              <a:t>www.sbcm-certificate.com/tools-modul1-valuechain-activitymap</a:t>
            </a: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GB" sz="8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99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BE85C32B-EFF7-A742-B4DA-2440195B8D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EXERCISE #1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0BC7FEF-4048-9E4F-89D0-2831D70DE2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6740" y="2729670"/>
            <a:ext cx="5736655" cy="25701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a-DK" sz="1800" dirty="0" err="1"/>
              <a:t>Where</a:t>
            </a:r>
            <a:r>
              <a:rPr lang="da-DK" sz="1800" dirty="0"/>
              <a:t> on the </a:t>
            </a:r>
            <a:r>
              <a:rPr lang="da-DK" sz="1800" dirty="0" err="1"/>
              <a:t>sustainability</a:t>
            </a:r>
            <a:r>
              <a:rPr lang="da-DK" sz="1800" dirty="0"/>
              <a:t> </a:t>
            </a:r>
            <a:r>
              <a:rPr lang="da-DK" sz="1800" dirty="0" err="1"/>
              <a:t>journey</a:t>
            </a:r>
            <a:r>
              <a:rPr lang="da-DK" sz="1800" dirty="0"/>
              <a:t> is </a:t>
            </a:r>
            <a:r>
              <a:rPr lang="da-DK" sz="1800" dirty="0" err="1"/>
              <a:t>your</a:t>
            </a:r>
            <a:r>
              <a:rPr lang="da-DK" sz="1800" dirty="0"/>
              <a:t> </a:t>
            </a:r>
            <a:r>
              <a:rPr lang="da-DK" sz="1800" dirty="0" err="1"/>
              <a:t>company</a:t>
            </a:r>
            <a:r>
              <a:rPr lang="da-DK" sz="1800" dirty="0"/>
              <a:t>?</a:t>
            </a:r>
            <a:r>
              <a:rPr lang="da-DK" sz="1200" dirty="0"/>
              <a:t> [Hvor på bæredygtighedsrejsen er din virksomhed?]</a:t>
            </a:r>
            <a:endParaRPr lang="da-DK" sz="1800" dirty="0"/>
          </a:p>
          <a:p>
            <a:endParaRPr lang="da-DK" sz="1800" dirty="0"/>
          </a:p>
          <a:p>
            <a:pPr marL="457200" indent="-457200">
              <a:buAutoNum type="arabicPeriod"/>
            </a:pPr>
            <a:endParaRPr lang="da-DK" sz="1800" dirty="0"/>
          </a:p>
          <a:p>
            <a:pPr marL="457200" indent="-457200">
              <a:buAutoNum type="arabicPeriod"/>
            </a:pPr>
            <a:r>
              <a:rPr lang="da-DK" sz="1800" dirty="0" err="1"/>
              <a:t>What</a:t>
            </a:r>
            <a:r>
              <a:rPr lang="da-DK" sz="1800" dirty="0"/>
              <a:t> is the motivation / </a:t>
            </a:r>
            <a:r>
              <a:rPr lang="da-DK" sz="1800" dirty="0" err="1"/>
              <a:t>what</a:t>
            </a:r>
            <a:r>
              <a:rPr lang="da-DK" sz="1800" dirty="0"/>
              <a:t> drives </a:t>
            </a:r>
            <a:r>
              <a:rPr lang="da-DK" sz="1800" dirty="0" err="1"/>
              <a:t>your</a:t>
            </a:r>
            <a:r>
              <a:rPr lang="da-DK" sz="1800" dirty="0"/>
              <a:t> </a:t>
            </a:r>
            <a:r>
              <a:rPr lang="da-DK" sz="1800" dirty="0" err="1"/>
              <a:t>company’s</a:t>
            </a:r>
            <a:r>
              <a:rPr lang="da-DK" sz="1800" dirty="0"/>
              <a:t> </a:t>
            </a:r>
            <a:r>
              <a:rPr lang="da-DK" sz="1800" dirty="0" err="1"/>
              <a:t>work</a:t>
            </a:r>
            <a:r>
              <a:rPr lang="da-DK" sz="1800" dirty="0"/>
              <a:t> with </a:t>
            </a:r>
            <a:r>
              <a:rPr lang="da-DK" sz="1800" dirty="0" err="1"/>
              <a:t>sustainability</a:t>
            </a:r>
            <a:r>
              <a:rPr lang="da-DK" sz="1800" dirty="0"/>
              <a:t>? </a:t>
            </a:r>
            <a:r>
              <a:rPr lang="da-DK" sz="1200" dirty="0"/>
              <a:t>[Hvad er motivationen bag din virksomheds arbejde med bæredygtighed?]</a:t>
            </a:r>
          </a:p>
          <a:p>
            <a:pPr marL="457200" indent="-457200">
              <a:buAutoNum type="arabicPeriod"/>
            </a:pPr>
            <a:endParaRPr lang="da-DK" sz="1800" dirty="0"/>
          </a:p>
          <a:p>
            <a:pPr marL="457200" indent="-457200">
              <a:buAutoNum type="arabicPeriod"/>
            </a:pPr>
            <a:endParaRPr lang="da-DK" sz="1800" dirty="0"/>
          </a:p>
          <a:p>
            <a:pPr marL="457200" indent="-457200">
              <a:buAutoNum type="arabicPeriod"/>
            </a:pPr>
            <a:endParaRPr lang="da-DK" sz="1800" dirty="0"/>
          </a:p>
          <a:p>
            <a:endParaRPr lang="da-DK" sz="1800" dirty="0"/>
          </a:p>
          <a:p>
            <a:endParaRPr lang="da-DK" sz="18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A881306-290A-6B4B-8292-5168FA3C4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1" t="7912" r="1881" b="1664"/>
          <a:stretch/>
        </p:blipFill>
        <p:spPr>
          <a:xfrm>
            <a:off x="7304891" y="3871230"/>
            <a:ext cx="2144264" cy="1261158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DFA0CB19-E1B6-C34F-B2D2-C521A4816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846" y="2562225"/>
            <a:ext cx="2144264" cy="1121639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DC21F315-40F7-9448-AB2B-33BCCA699460}"/>
              </a:ext>
            </a:extLst>
          </p:cNvPr>
          <p:cNvSpPr txBox="1"/>
          <p:nvPr/>
        </p:nvSpPr>
        <p:spPr>
          <a:xfrm>
            <a:off x="1246740" y="5427732"/>
            <a:ext cx="4385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INPUT </a:t>
            </a:r>
            <a:r>
              <a:rPr lang="en-GB" sz="1400" dirty="0">
                <a:solidFill>
                  <a:prstClr val="white"/>
                </a:solidFill>
                <a:latin typeface="Avenir Book" panose="02000503020000020003" pitchFamily="2" charset="0"/>
              </a:rPr>
              <a:t>FOR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EXAM PAPER / ACTION PLAN 1B</a:t>
            </a:r>
          </a:p>
        </p:txBody>
      </p:sp>
      <p:sp>
        <p:nvSpPr>
          <p:cNvPr id="9" name="Ellipse 8">
            <a:hlinkClick r:id="rId4"/>
            <a:extLst>
              <a:ext uri="{FF2B5EF4-FFF2-40B4-BE49-F238E27FC236}">
                <a16:creationId xmlns:a16="http://schemas.microsoft.com/office/drawing/2014/main" id="{4A1905BB-839E-FB44-838B-EECC49F41C00}"/>
              </a:ext>
            </a:extLst>
          </p:cNvPr>
          <p:cNvSpPr/>
          <p:nvPr/>
        </p:nvSpPr>
        <p:spPr>
          <a:xfrm>
            <a:off x="9741152" y="210920"/>
            <a:ext cx="2304130" cy="2156367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1400" u="sng" dirty="0">
                <a:solidFill>
                  <a:schemeClr val="bg1"/>
                </a:solidFill>
                <a:latin typeface="Avenir Book" panose="02000503020000020003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</a:t>
            </a:r>
          </a:p>
          <a:p>
            <a:pPr algn="ctr"/>
            <a:r>
              <a:rPr lang="en-GB" sz="1400" u="sng" dirty="0">
                <a:solidFill>
                  <a:schemeClr val="bg1"/>
                </a:solidFill>
                <a:latin typeface="Avenir Book" panose="02000503020000020003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EXAMPLES, TOOLS TEMPLATES</a:t>
            </a:r>
            <a:br>
              <a:rPr lang="en-GB" sz="1400" u="sng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br>
              <a:rPr lang="en-GB" sz="1400" u="sng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GB" sz="1400" u="sng" dirty="0">
                <a:solidFill>
                  <a:schemeClr val="bg1"/>
                </a:solidFill>
                <a:latin typeface="Avenir Book" panose="02000503020000020003" pitchFamily="2" charset="0"/>
              </a:rPr>
              <a:t>https://www.sbcm-certificate.com/sustainablebusinessmindset</a:t>
            </a:r>
          </a:p>
          <a:p>
            <a:pPr algn="ctr"/>
            <a:endParaRPr lang="en-GB" sz="8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3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E2FCA60-E71C-844E-8BF3-A50F378998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616015"/>
            <a:ext cx="5736655" cy="2570163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endParaRPr lang="da-DK" sz="1800" dirty="0"/>
          </a:p>
          <a:p>
            <a:r>
              <a:rPr lang="da-DK" sz="1800" dirty="0"/>
              <a:t>How </a:t>
            </a:r>
            <a:r>
              <a:rPr lang="da-DK" sz="1800" dirty="0" err="1"/>
              <a:t>could</a:t>
            </a:r>
            <a:r>
              <a:rPr lang="da-DK" sz="1800" dirty="0"/>
              <a:t> </a:t>
            </a:r>
            <a:r>
              <a:rPr lang="da-DK" sz="1800" dirty="0" err="1"/>
              <a:t>you</a:t>
            </a:r>
            <a:r>
              <a:rPr lang="da-DK" sz="1800" dirty="0"/>
              <a:t> </a:t>
            </a:r>
            <a:r>
              <a:rPr lang="da-DK" sz="1800" dirty="0" err="1"/>
              <a:t>visualize</a:t>
            </a:r>
            <a:r>
              <a:rPr lang="da-DK" sz="1800" dirty="0"/>
              <a:t> the link </a:t>
            </a:r>
            <a:r>
              <a:rPr lang="da-DK" sz="1800" dirty="0" err="1"/>
              <a:t>that</a:t>
            </a:r>
            <a:r>
              <a:rPr lang="da-DK" sz="1800" dirty="0"/>
              <a:t> </a:t>
            </a:r>
            <a:r>
              <a:rPr lang="da-DK" sz="1800" dirty="0" err="1"/>
              <a:t>you</a:t>
            </a:r>
            <a:r>
              <a:rPr lang="da-DK" sz="1800" dirty="0"/>
              <a:t> </a:t>
            </a:r>
            <a:r>
              <a:rPr lang="da-DK" sz="1800" dirty="0" err="1"/>
              <a:t>want</a:t>
            </a:r>
            <a:r>
              <a:rPr lang="da-DK" sz="1800" dirty="0"/>
              <a:t> to </a:t>
            </a:r>
            <a:r>
              <a:rPr lang="da-DK" sz="1800" dirty="0" err="1"/>
              <a:t>create</a:t>
            </a:r>
            <a:r>
              <a:rPr lang="da-DK" sz="1800" dirty="0"/>
              <a:t> </a:t>
            </a:r>
            <a:r>
              <a:rPr lang="da-DK" sz="1800" dirty="0" err="1"/>
              <a:t>between</a:t>
            </a:r>
            <a:r>
              <a:rPr lang="da-DK" sz="1800" dirty="0"/>
              <a:t> </a:t>
            </a:r>
            <a:r>
              <a:rPr lang="da-DK" sz="1800" dirty="0" err="1"/>
              <a:t>your</a:t>
            </a:r>
            <a:r>
              <a:rPr lang="da-DK" sz="1800" dirty="0"/>
              <a:t> business and CSR </a:t>
            </a:r>
            <a:r>
              <a:rPr lang="da-DK" sz="1800" dirty="0" err="1"/>
              <a:t>efforts</a:t>
            </a:r>
            <a:r>
              <a:rPr lang="da-DK" sz="1800" dirty="0"/>
              <a:t>?</a:t>
            </a:r>
            <a:br>
              <a:rPr lang="da-DK" sz="1800" dirty="0"/>
            </a:br>
            <a:br>
              <a:rPr lang="da-DK" sz="1200" dirty="0"/>
            </a:br>
            <a:r>
              <a:rPr lang="da-DK" sz="1200" dirty="0"/>
              <a:t>[Hvordan kunne du visualisere den ønskede </a:t>
            </a:r>
            <a:br>
              <a:rPr lang="da-DK" sz="1200" dirty="0"/>
            </a:br>
            <a:r>
              <a:rPr lang="da-DK" sz="1200" dirty="0"/>
              <a:t>kobling mellem virksomhedens forretning og samfundsengagement?]</a:t>
            </a:r>
            <a:r>
              <a:rPr lang="da-DK" sz="1800" dirty="0"/>
              <a:t> </a:t>
            </a:r>
          </a:p>
          <a:p>
            <a:endParaRPr lang="da-DK" sz="1800" dirty="0"/>
          </a:p>
          <a:p>
            <a:endParaRPr lang="da-DK" sz="18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DAB3060-F080-D24B-8F24-D76FA2EE6220}"/>
              </a:ext>
            </a:extLst>
          </p:cNvPr>
          <p:cNvSpPr/>
          <p:nvPr/>
        </p:nvSpPr>
        <p:spPr>
          <a:xfrm>
            <a:off x="1102792" y="5297473"/>
            <a:ext cx="3866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457200">
              <a:defRPr/>
            </a:pPr>
            <a:r>
              <a:rPr lang="en-GB" sz="1400" dirty="0">
                <a:solidFill>
                  <a:prstClr val="white"/>
                </a:solidFill>
                <a:latin typeface="Avenir Book" panose="02000503020000020003" pitchFamily="2" charset="0"/>
              </a:rPr>
              <a:t>INPUT FOR EXAM PAPER / ACTION PLAN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6A</a:t>
            </a:r>
          </a:p>
        </p:txBody>
      </p:sp>
      <p:sp>
        <p:nvSpPr>
          <p:cNvPr id="12" name="Pladsholder til tekst 1">
            <a:extLst>
              <a:ext uri="{FF2B5EF4-FFF2-40B4-BE49-F238E27FC236}">
                <a16:creationId xmlns:a16="http://schemas.microsoft.com/office/drawing/2014/main" id="{9E6BD758-B3D1-864D-BE48-0227F2A2EC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376" y="899980"/>
            <a:ext cx="6355812" cy="349250"/>
          </a:xfrm>
        </p:spPr>
        <p:txBody>
          <a:bodyPr/>
          <a:lstStyle/>
          <a:p>
            <a:r>
              <a:rPr lang="da-DK" dirty="0"/>
              <a:t>EXERCISE #9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E222CAD3-3332-F74B-9074-0200DA3CF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781" y="2671719"/>
            <a:ext cx="1722036" cy="151456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C3119184-5C98-F648-B16F-8DEBE38D5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2485" y="2671719"/>
            <a:ext cx="1433232" cy="1519312"/>
          </a:xfrm>
          <a:prstGeom prst="rect">
            <a:avLst/>
          </a:prstGeom>
        </p:spPr>
      </p:pic>
      <p:sp>
        <p:nvSpPr>
          <p:cNvPr id="14" name="Ellipse 13">
            <a:hlinkClick r:id="rId5"/>
            <a:extLst>
              <a:ext uri="{FF2B5EF4-FFF2-40B4-BE49-F238E27FC236}">
                <a16:creationId xmlns:a16="http://schemas.microsoft.com/office/drawing/2014/main" id="{6DB62D16-E4B4-B141-B979-99F9C74BF2C4}"/>
              </a:ext>
            </a:extLst>
          </p:cNvPr>
          <p:cNvSpPr/>
          <p:nvPr/>
        </p:nvSpPr>
        <p:spPr>
          <a:xfrm>
            <a:off x="9741152" y="210920"/>
            <a:ext cx="2304130" cy="2156367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b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 &amp; TEMPLATES</a:t>
            </a:r>
            <a:b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da-DK" sz="1100" dirty="0">
                <a:solidFill>
                  <a:prstClr val="white"/>
                </a:solidFill>
                <a:latin typeface="Avenir Next LT Pro" panose="020B05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www.sbcm-certificate.com/tools-putting-it-all-together</a:t>
            </a:r>
            <a:endParaRPr lang="da-DK" sz="1100" dirty="0">
              <a:solidFill>
                <a:prstClr val="white"/>
              </a:solidFill>
              <a:latin typeface="Avenir Next LT Pro" panose="020B0504020202020204" pitchFamily="34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da-DK" sz="8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01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ekant 5">
            <a:extLst>
              <a:ext uri="{FF2B5EF4-FFF2-40B4-BE49-F238E27FC236}">
                <a16:creationId xmlns:a16="http://schemas.microsoft.com/office/drawing/2014/main" id="{39581F0D-7FC2-DA92-2DE4-E5F3ED7FB0F9}"/>
              </a:ext>
            </a:extLst>
          </p:cNvPr>
          <p:cNvSpPr/>
          <p:nvPr/>
        </p:nvSpPr>
        <p:spPr>
          <a:xfrm>
            <a:off x="2272001" y="898201"/>
            <a:ext cx="7178313" cy="1045904"/>
          </a:xfrm>
          <a:prstGeom prst="triangl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da-DK" sz="12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Afrundet rektangel 6">
            <a:extLst>
              <a:ext uri="{FF2B5EF4-FFF2-40B4-BE49-F238E27FC236}">
                <a16:creationId xmlns:a16="http://schemas.microsoft.com/office/drawing/2014/main" id="{7B34FED8-C55B-D4A2-F139-7734DCBE0BD0}"/>
              </a:ext>
            </a:extLst>
          </p:cNvPr>
          <p:cNvSpPr/>
          <p:nvPr/>
        </p:nvSpPr>
        <p:spPr>
          <a:xfrm>
            <a:off x="312417" y="1198382"/>
            <a:ext cx="1502252" cy="4644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bg2">
                    <a:lumMod val="25000"/>
                  </a:schemeClr>
                </a:solidFill>
              </a:rPr>
              <a:t>Vision</a:t>
            </a:r>
          </a:p>
        </p:txBody>
      </p:sp>
      <p:sp>
        <p:nvSpPr>
          <p:cNvPr id="17" name="Afrundet rektangel 10">
            <a:extLst>
              <a:ext uri="{FF2B5EF4-FFF2-40B4-BE49-F238E27FC236}">
                <a16:creationId xmlns:a16="http://schemas.microsoft.com/office/drawing/2014/main" id="{18E33DF1-33E3-C79D-AAE7-C1D28008C315}"/>
              </a:ext>
            </a:extLst>
          </p:cNvPr>
          <p:cNvSpPr/>
          <p:nvPr/>
        </p:nvSpPr>
        <p:spPr>
          <a:xfrm>
            <a:off x="2272003" y="2089353"/>
            <a:ext cx="7178312" cy="667657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       </a:t>
            </a:r>
          </a:p>
        </p:txBody>
      </p:sp>
      <p:sp>
        <p:nvSpPr>
          <p:cNvPr id="18" name="Afrundet rektangel 23">
            <a:extLst>
              <a:ext uri="{FF2B5EF4-FFF2-40B4-BE49-F238E27FC236}">
                <a16:creationId xmlns:a16="http://schemas.microsoft.com/office/drawing/2014/main" id="{383F3F2E-8C67-80DE-2462-A9B894F51ABA}"/>
              </a:ext>
            </a:extLst>
          </p:cNvPr>
          <p:cNvSpPr/>
          <p:nvPr/>
        </p:nvSpPr>
        <p:spPr>
          <a:xfrm>
            <a:off x="290657" y="2150367"/>
            <a:ext cx="1524012" cy="4644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bg2">
                    <a:lumMod val="25000"/>
                  </a:schemeClr>
                </a:solidFill>
              </a:rPr>
              <a:t>Mission</a:t>
            </a:r>
          </a:p>
        </p:txBody>
      </p:sp>
      <p:sp>
        <p:nvSpPr>
          <p:cNvPr id="19" name="Afrundet rektangel 24">
            <a:extLst>
              <a:ext uri="{FF2B5EF4-FFF2-40B4-BE49-F238E27FC236}">
                <a16:creationId xmlns:a16="http://schemas.microsoft.com/office/drawing/2014/main" id="{C902E9AB-9266-50D5-2BE9-EA286B0AD72C}"/>
              </a:ext>
            </a:extLst>
          </p:cNvPr>
          <p:cNvSpPr/>
          <p:nvPr/>
        </p:nvSpPr>
        <p:spPr>
          <a:xfrm>
            <a:off x="532744" y="4591824"/>
            <a:ext cx="1496801" cy="4644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bg2">
                    <a:lumMod val="25000"/>
                  </a:schemeClr>
                </a:solidFill>
              </a:rPr>
              <a:t>Activities / Goals</a:t>
            </a:r>
          </a:p>
        </p:txBody>
      </p:sp>
      <p:sp>
        <p:nvSpPr>
          <p:cNvPr id="20" name="Afrundet rektangel 29">
            <a:extLst>
              <a:ext uri="{FF2B5EF4-FFF2-40B4-BE49-F238E27FC236}">
                <a16:creationId xmlns:a16="http://schemas.microsoft.com/office/drawing/2014/main" id="{DF3DB454-6B3C-25D3-4AFE-332206F5B934}"/>
              </a:ext>
            </a:extLst>
          </p:cNvPr>
          <p:cNvSpPr/>
          <p:nvPr/>
        </p:nvSpPr>
        <p:spPr>
          <a:xfrm>
            <a:off x="2272520" y="4535248"/>
            <a:ext cx="1677946" cy="5360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Afrundet rektangel 49">
            <a:extLst>
              <a:ext uri="{FF2B5EF4-FFF2-40B4-BE49-F238E27FC236}">
                <a16:creationId xmlns:a16="http://schemas.microsoft.com/office/drawing/2014/main" id="{E10C3331-DD47-476E-7FF1-11743C33D106}"/>
              </a:ext>
            </a:extLst>
          </p:cNvPr>
          <p:cNvSpPr/>
          <p:nvPr/>
        </p:nvSpPr>
        <p:spPr>
          <a:xfrm>
            <a:off x="2287343" y="5242120"/>
            <a:ext cx="1663123" cy="536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Afrundet rektangel 50">
            <a:extLst>
              <a:ext uri="{FF2B5EF4-FFF2-40B4-BE49-F238E27FC236}">
                <a16:creationId xmlns:a16="http://schemas.microsoft.com/office/drawing/2014/main" id="{968CA015-CF4C-B8AB-4896-16EE5363B3A9}"/>
              </a:ext>
            </a:extLst>
          </p:cNvPr>
          <p:cNvSpPr/>
          <p:nvPr/>
        </p:nvSpPr>
        <p:spPr>
          <a:xfrm>
            <a:off x="4108738" y="5235102"/>
            <a:ext cx="1663123" cy="536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Afrundet rektangel 72">
            <a:extLst>
              <a:ext uri="{FF2B5EF4-FFF2-40B4-BE49-F238E27FC236}">
                <a16:creationId xmlns:a16="http://schemas.microsoft.com/office/drawing/2014/main" id="{F51969A2-0F05-4A92-3D88-EA73B55E7696}"/>
              </a:ext>
            </a:extLst>
          </p:cNvPr>
          <p:cNvSpPr/>
          <p:nvPr/>
        </p:nvSpPr>
        <p:spPr>
          <a:xfrm>
            <a:off x="4108738" y="4520249"/>
            <a:ext cx="1701329" cy="5360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Afrundet rektangel 76">
            <a:extLst>
              <a:ext uri="{FF2B5EF4-FFF2-40B4-BE49-F238E27FC236}">
                <a16:creationId xmlns:a16="http://schemas.microsoft.com/office/drawing/2014/main" id="{80CF7368-86F0-2E95-A072-C39E4EEA257C}"/>
              </a:ext>
            </a:extLst>
          </p:cNvPr>
          <p:cNvSpPr/>
          <p:nvPr/>
        </p:nvSpPr>
        <p:spPr>
          <a:xfrm>
            <a:off x="532744" y="3945239"/>
            <a:ext cx="1513132" cy="4644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bg2">
                    <a:lumMod val="25000"/>
                  </a:schemeClr>
                </a:solidFill>
              </a:rPr>
              <a:t>Strategic themes</a:t>
            </a:r>
            <a:endParaRPr lang="en-GB" sz="1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Afrundet rektangel 88">
            <a:extLst>
              <a:ext uri="{FF2B5EF4-FFF2-40B4-BE49-F238E27FC236}">
                <a16:creationId xmlns:a16="http://schemas.microsoft.com/office/drawing/2014/main" id="{87880187-6D0D-3F7F-AEBE-EBD7AC836E2E}"/>
              </a:ext>
            </a:extLst>
          </p:cNvPr>
          <p:cNvSpPr/>
          <p:nvPr/>
        </p:nvSpPr>
        <p:spPr>
          <a:xfrm>
            <a:off x="2272001" y="3640323"/>
            <a:ext cx="1678465" cy="740921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#1</a:t>
            </a:r>
          </a:p>
        </p:txBody>
      </p:sp>
      <p:sp>
        <p:nvSpPr>
          <p:cNvPr id="26" name="Afrundet rektangel 89">
            <a:extLst>
              <a:ext uri="{FF2B5EF4-FFF2-40B4-BE49-F238E27FC236}">
                <a16:creationId xmlns:a16="http://schemas.microsoft.com/office/drawing/2014/main" id="{7A9B5B1D-DCF4-C68A-0408-BC5F82D49011}"/>
              </a:ext>
            </a:extLst>
          </p:cNvPr>
          <p:cNvSpPr/>
          <p:nvPr/>
        </p:nvSpPr>
        <p:spPr>
          <a:xfrm>
            <a:off x="4119512" y="3637255"/>
            <a:ext cx="1701329" cy="722429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#2</a:t>
            </a:r>
          </a:p>
        </p:txBody>
      </p:sp>
      <p:sp>
        <p:nvSpPr>
          <p:cNvPr id="27" name="Afrundet rektangel 91">
            <a:extLst>
              <a:ext uri="{FF2B5EF4-FFF2-40B4-BE49-F238E27FC236}">
                <a16:creationId xmlns:a16="http://schemas.microsoft.com/office/drawing/2014/main" id="{0AEAB17A-BB02-2357-5930-08D8625010F6}"/>
              </a:ext>
            </a:extLst>
          </p:cNvPr>
          <p:cNvSpPr/>
          <p:nvPr/>
        </p:nvSpPr>
        <p:spPr>
          <a:xfrm>
            <a:off x="7772186" y="3649883"/>
            <a:ext cx="1678126" cy="731362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#4 –</a:t>
            </a:r>
          </a:p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Afrundet rektangel 99">
            <a:extLst>
              <a:ext uri="{FF2B5EF4-FFF2-40B4-BE49-F238E27FC236}">
                <a16:creationId xmlns:a16="http://schemas.microsoft.com/office/drawing/2014/main" id="{1BF2943A-D3CB-A74A-2FF6-81677CE7ECC4}"/>
              </a:ext>
            </a:extLst>
          </p:cNvPr>
          <p:cNvSpPr/>
          <p:nvPr/>
        </p:nvSpPr>
        <p:spPr>
          <a:xfrm>
            <a:off x="2269940" y="5978630"/>
            <a:ext cx="7180372" cy="362153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0" name="Afrundet rektangel 71">
            <a:extLst>
              <a:ext uri="{FF2B5EF4-FFF2-40B4-BE49-F238E27FC236}">
                <a16:creationId xmlns:a16="http://schemas.microsoft.com/office/drawing/2014/main" id="{8BE119D2-48D8-461C-B6A8-635444402A9A}"/>
              </a:ext>
            </a:extLst>
          </p:cNvPr>
          <p:cNvSpPr/>
          <p:nvPr/>
        </p:nvSpPr>
        <p:spPr>
          <a:xfrm>
            <a:off x="5955308" y="3642785"/>
            <a:ext cx="1682411" cy="728915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#3 -</a:t>
            </a:r>
          </a:p>
        </p:txBody>
      </p:sp>
      <p:sp>
        <p:nvSpPr>
          <p:cNvPr id="31" name="Afrundet rektangel 76">
            <a:extLst>
              <a:ext uri="{FF2B5EF4-FFF2-40B4-BE49-F238E27FC236}">
                <a16:creationId xmlns:a16="http://schemas.microsoft.com/office/drawing/2014/main" id="{3263703E-0F82-559A-FFBD-75925D547A45}"/>
              </a:ext>
            </a:extLst>
          </p:cNvPr>
          <p:cNvSpPr/>
          <p:nvPr/>
        </p:nvSpPr>
        <p:spPr>
          <a:xfrm>
            <a:off x="264802" y="2980243"/>
            <a:ext cx="1513132" cy="4644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bg2">
                    <a:lumMod val="25000"/>
                  </a:schemeClr>
                </a:solidFill>
              </a:rPr>
              <a:t>SDGs</a:t>
            </a:r>
            <a:endParaRPr lang="en-GB" sz="1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Afrundet rektangel 88">
            <a:extLst>
              <a:ext uri="{FF2B5EF4-FFF2-40B4-BE49-F238E27FC236}">
                <a16:creationId xmlns:a16="http://schemas.microsoft.com/office/drawing/2014/main" id="{D8F38F10-FA1F-386D-23CD-73A34EAC3A27}"/>
              </a:ext>
            </a:extLst>
          </p:cNvPr>
          <p:cNvSpPr/>
          <p:nvPr/>
        </p:nvSpPr>
        <p:spPr>
          <a:xfrm>
            <a:off x="2272001" y="2916762"/>
            <a:ext cx="1678465" cy="556415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Afrundet rektangel 89">
            <a:extLst>
              <a:ext uri="{FF2B5EF4-FFF2-40B4-BE49-F238E27FC236}">
                <a16:creationId xmlns:a16="http://schemas.microsoft.com/office/drawing/2014/main" id="{E3F48623-F006-822A-438C-28A62EF7D525}"/>
              </a:ext>
            </a:extLst>
          </p:cNvPr>
          <p:cNvSpPr/>
          <p:nvPr/>
        </p:nvSpPr>
        <p:spPr>
          <a:xfrm>
            <a:off x="4119512" y="2913694"/>
            <a:ext cx="1701329" cy="542167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Afrundet rektangel 91">
            <a:extLst>
              <a:ext uri="{FF2B5EF4-FFF2-40B4-BE49-F238E27FC236}">
                <a16:creationId xmlns:a16="http://schemas.microsoft.com/office/drawing/2014/main" id="{C1148448-D193-7999-F588-B2DCFB3A46A7}"/>
              </a:ext>
            </a:extLst>
          </p:cNvPr>
          <p:cNvSpPr/>
          <p:nvPr/>
        </p:nvSpPr>
        <p:spPr>
          <a:xfrm>
            <a:off x="7772186" y="2926322"/>
            <a:ext cx="1678126" cy="545271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Afrundet rektangel 71">
            <a:extLst>
              <a:ext uri="{FF2B5EF4-FFF2-40B4-BE49-F238E27FC236}">
                <a16:creationId xmlns:a16="http://schemas.microsoft.com/office/drawing/2014/main" id="{1761B961-74FE-E834-BFAF-208EC967673E}"/>
              </a:ext>
            </a:extLst>
          </p:cNvPr>
          <p:cNvSpPr/>
          <p:nvPr/>
        </p:nvSpPr>
        <p:spPr>
          <a:xfrm>
            <a:off x="5955308" y="2919224"/>
            <a:ext cx="1682411" cy="553953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Afrundet rektangel 29">
            <a:extLst>
              <a:ext uri="{FF2B5EF4-FFF2-40B4-BE49-F238E27FC236}">
                <a16:creationId xmlns:a16="http://schemas.microsoft.com/office/drawing/2014/main" id="{162E93DD-7FB7-0278-8508-586F78A45188}"/>
              </a:ext>
            </a:extLst>
          </p:cNvPr>
          <p:cNvSpPr/>
          <p:nvPr/>
        </p:nvSpPr>
        <p:spPr>
          <a:xfrm>
            <a:off x="5965794" y="4540952"/>
            <a:ext cx="1648120" cy="5360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Afrundet rektangel 72">
            <a:extLst>
              <a:ext uri="{FF2B5EF4-FFF2-40B4-BE49-F238E27FC236}">
                <a16:creationId xmlns:a16="http://schemas.microsoft.com/office/drawing/2014/main" id="{2CC2A926-F769-74EA-7BC7-D8396C3990A9}"/>
              </a:ext>
            </a:extLst>
          </p:cNvPr>
          <p:cNvSpPr/>
          <p:nvPr/>
        </p:nvSpPr>
        <p:spPr>
          <a:xfrm>
            <a:off x="7772186" y="4525953"/>
            <a:ext cx="1701329" cy="5360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Afrundet rektangel 49">
            <a:extLst>
              <a:ext uri="{FF2B5EF4-FFF2-40B4-BE49-F238E27FC236}">
                <a16:creationId xmlns:a16="http://schemas.microsoft.com/office/drawing/2014/main" id="{1D9CA0AB-88BC-208A-4FA2-FEF14CB36692}"/>
              </a:ext>
            </a:extLst>
          </p:cNvPr>
          <p:cNvSpPr/>
          <p:nvPr/>
        </p:nvSpPr>
        <p:spPr>
          <a:xfrm>
            <a:off x="5965794" y="5204290"/>
            <a:ext cx="1663123" cy="536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Afrundet rektangel 50">
            <a:extLst>
              <a:ext uri="{FF2B5EF4-FFF2-40B4-BE49-F238E27FC236}">
                <a16:creationId xmlns:a16="http://schemas.microsoft.com/office/drawing/2014/main" id="{815B3959-120B-8EC9-0A9B-18A36064B0EF}"/>
              </a:ext>
            </a:extLst>
          </p:cNvPr>
          <p:cNvSpPr/>
          <p:nvPr/>
        </p:nvSpPr>
        <p:spPr>
          <a:xfrm>
            <a:off x="7787189" y="5197272"/>
            <a:ext cx="1663123" cy="536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8A33B1-59AE-1B0F-C031-2276F6384A55}"/>
              </a:ext>
            </a:extLst>
          </p:cNvPr>
          <p:cNvSpPr txBox="1"/>
          <p:nvPr/>
        </p:nvSpPr>
        <p:spPr>
          <a:xfrm rot="16200000">
            <a:off x="1541491" y="5235162"/>
            <a:ext cx="11318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bg2">
                    <a:lumMod val="25000"/>
                  </a:schemeClr>
                </a:solidFill>
              </a:rPr>
              <a:t>Compliance</a:t>
            </a:r>
            <a:endParaRPr lang="en-DK" sz="9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68BBB2C-FA18-B605-02B7-B39A3C9F9C4D}"/>
              </a:ext>
            </a:extLst>
          </p:cNvPr>
          <p:cNvSpPr txBox="1"/>
          <p:nvPr/>
        </p:nvSpPr>
        <p:spPr>
          <a:xfrm rot="16200000">
            <a:off x="1523434" y="4404833"/>
            <a:ext cx="11318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bg2">
                    <a:lumMod val="25000"/>
                  </a:schemeClr>
                </a:solidFill>
              </a:rPr>
              <a:t>Bizz dev.</a:t>
            </a:r>
            <a:endParaRPr lang="en-DK" sz="900" dirty="0"/>
          </a:p>
        </p:txBody>
      </p:sp>
      <p:sp>
        <p:nvSpPr>
          <p:cNvPr id="42" name="Ellipse 13">
            <a:hlinkClick r:id="rId2"/>
            <a:extLst>
              <a:ext uri="{FF2B5EF4-FFF2-40B4-BE49-F238E27FC236}">
                <a16:creationId xmlns:a16="http://schemas.microsoft.com/office/drawing/2014/main" id="{DC57EED0-3213-A336-41A9-234CCE22B526}"/>
              </a:ext>
            </a:extLst>
          </p:cNvPr>
          <p:cNvSpPr/>
          <p:nvPr/>
        </p:nvSpPr>
        <p:spPr>
          <a:xfrm>
            <a:off x="9553344" y="342969"/>
            <a:ext cx="2304130" cy="2156367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TRY THIS TEMPLATE OR FIND INSPIRATION FOR YOUR OWN VERSION:</a:t>
            </a:r>
            <a:b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br>
              <a:rPr lang="en-GB" sz="5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endParaRPr lang="en-GB" sz="1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da-DK" sz="900" dirty="0">
                <a:solidFill>
                  <a:schemeClr val="bg1"/>
                </a:solidFill>
                <a:latin typeface="Avenir Next LT Pro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https://www.sbcm-certificate.com/tools-putting-it-all-together</a:t>
            </a:r>
            <a:endParaRPr lang="da-DK" sz="9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algn="ctr"/>
            <a:endParaRPr lang="da-DK" sz="9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algn="ctr"/>
            <a:endParaRPr lang="da-DK" sz="8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81778C7-8181-7684-903A-CA444EE9CA90}"/>
              </a:ext>
            </a:extLst>
          </p:cNvPr>
          <p:cNvSpPr/>
          <p:nvPr/>
        </p:nvSpPr>
        <p:spPr>
          <a:xfrm>
            <a:off x="391690" y="5840668"/>
            <a:ext cx="668315" cy="687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9" name="Afrundet rektangel 100">
            <a:extLst>
              <a:ext uri="{FF2B5EF4-FFF2-40B4-BE49-F238E27FC236}">
                <a16:creationId xmlns:a16="http://schemas.microsoft.com/office/drawing/2014/main" id="{9A6DE5D0-5FA8-CC0E-23EF-08C0D17509F0}"/>
              </a:ext>
            </a:extLst>
          </p:cNvPr>
          <p:cNvSpPr/>
          <p:nvPr/>
        </p:nvSpPr>
        <p:spPr>
          <a:xfrm>
            <a:off x="317857" y="6000538"/>
            <a:ext cx="1496812" cy="3113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bg2">
                    <a:lumMod val="25000"/>
                  </a:schemeClr>
                </a:solidFill>
              </a:rPr>
              <a:t>Values</a:t>
            </a:r>
          </a:p>
        </p:txBody>
      </p:sp>
    </p:spTree>
    <p:extLst>
      <p:ext uri="{BB962C8B-B14F-4D97-AF65-F5344CB8AC3E}">
        <p14:creationId xmlns:p14="http://schemas.microsoft.com/office/powerpoint/2010/main" val="29481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B527126-A35C-AB44-AD6C-5A9AF55C6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7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04599D09-7275-2547-ADED-9E9DE953CF7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biLevel thresh="25000"/>
          </a:blip>
          <a:stretch>
            <a:fillRect/>
          </a:stretch>
        </p:blipFill>
        <p:spPr>
          <a:xfrm>
            <a:off x="9684007" y="6095602"/>
            <a:ext cx="2094259" cy="556288"/>
          </a:xfrm>
          <a:prstGeom prst="rect">
            <a:avLst/>
          </a:prstGeom>
        </p:spPr>
      </p:pic>
      <p:sp>
        <p:nvSpPr>
          <p:cNvPr id="9" name="Tekstfelt 17">
            <a:extLst>
              <a:ext uri="{FF2B5EF4-FFF2-40B4-BE49-F238E27FC236}">
                <a16:creationId xmlns:a16="http://schemas.microsoft.com/office/drawing/2014/main" id="{33A3EB55-5AAA-6448-948D-26E9DCAAE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8858" y="6262539"/>
            <a:ext cx="4790535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  <a:cs typeface="Arial"/>
              </a:rPr>
              <a:t>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  <a:cs typeface="Arial"/>
              </a:rPr>
              <a:t>© TANIA ELLIS – The Social Business Company®. All rights reserved.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ＭＳ Ｐゴシック"/>
              <a:cs typeface="Arial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2DD96E1-448F-DD40-880E-740AE7B8A047}"/>
              </a:ext>
            </a:extLst>
          </p:cNvPr>
          <p:cNvSpPr/>
          <p:nvPr/>
        </p:nvSpPr>
        <p:spPr>
          <a:xfrm>
            <a:off x="208999" y="5817632"/>
            <a:ext cx="6582153" cy="798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This presentation may not be copied, used or distributed publicly without permission.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D1ED7C5-07D9-C44F-B19F-4EC1316DA1C9}"/>
              </a:ext>
            </a:extLst>
          </p:cNvPr>
          <p:cNvSpPr/>
          <p:nvPr/>
        </p:nvSpPr>
        <p:spPr>
          <a:xfrm>
            <a:off x="2529324" y="408545"/>
            <a:ext cx="9248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TANIA ELLIS - The Social Business Company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  <a:cs typeface="Arial"/>
              </a:rPr>
              <a:t>®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We inspire and help companies &amp; professionals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create value for society and the bottom line with our: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Speaking (trends) I Club (networking) I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Academy (training) I Consulting (business development)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WWW.TANIAELLIS.COM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970D259C-3DE9-B949-AB4A-6B566A314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376" y="1830083"/>
            <a:ext cx="303357" cy="29506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4A99540-908B-654E-B797-B2048526C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8617" y="5628237"/>
            <a:ext cx="683172" cy="997432"/>
          </a:xfrm>
          <a:prstGeom prst="rect">
            <a:avLst/>
          </a:prstGeom>
        </p:spPr>
      </p:pic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76C9EE0-FE26-7F42-B12C-D14FDD6E8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90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Et billede, der indeholder vindue, bygning&#10;&#10;Automatisk genereret beskrivelse">
            <a:extLst>
              <a:ext uri="{FF2B5EF4-FFF2-40B4-BE49-F238E27FC236}">
                <a16:creationId xmlns:a16="http://schemas.microsoft.com/office/drawing/2014/main" id="{6388D8A0-B039-1A4F-B1FD-59987695F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109" y="2803493"/>
            <a:ext cx="840508" cy="833730"/>
          </a:xfrm>
          <a:prstGeom prst="rect">
            <a:avLst/>
          </a:prstGeom>
        </p:spPr>
      </p:pic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4CB95E6B-10BE-AC42-A162-4DDDCC12DA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EXERCISE #2</a:t>
            </a:r>
          </a:p>
          <a:p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D894518-3D92-5747-9D8F-8B92F4FF0E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3120600"/>
            <a:ext cx="5736655" cy="861851"/>
          </a:xfrm>
        </p:spPr>
        <p:txBody>
          <a:bodyPr/>
          <a:lstStyle/>
          <a:p>
            <a:r>
              <a:rPr lang="da-DK" sz="1800" dirty="0" err="1"/>
              <a:t>Which</a:t>
            </a:r>
            <a:r>
              <a:rPr lang="da-DK" sz="1800" dirty="0"/>
              <a:t> </a:t>
            </a:r>
            <a:r>
              <a:rPr lang="da-DK" sz="1800" dirty="0" err="1"/>
              <a:t>megatrends</a:t>
            </a:r>
            <a:r>
              <a:rPr lang="da-DK" sz="1800" dirty="0"/>
              <a:t> and </a:t>
            </a:r>
            <a:r>
              <a:rPr lang="da-DK" sz="1800" dirty="0" err="1"/>
              <a:t>market</a:t>
            </a:r>
            <a:r>
              <a:rPr lang="da-DK" sz="1800" dirty="0"/>
              <a:t> drivers </a:t>
            </a:r>
            <a:br>
              <a:rPr lang="da-DK" sz="1800" dirty="0"/>
            </a:br>
            <a:r>
              <a:rPr lang="da-DK" sz="1800" dirty="0" err="1"/>
              <a:t>will</a:t>
            </a:r>
            <a:r>
              <a:rPr lang="da-DK" sz="1800" dirty="0"/>
              <a:t> </a:t>
            </a:r>
            <a:r>
              <a:rPr lang="da-DK" sz="1800" dirty="0" err="1"/>
              <a:t>affect</a:t>
            </a:r>
            <a:r>
              <a:rPr lang="da-DK" sz="1800" dirty="0"/>
              <a:t> </a:t>
            </a:r>
            <a:r>
              <a:rPr lang="da-DK" sz="1800" dirty="0" err="1"/>
              <a:t>your</a:t>
            </a:r>
            <a:r>
              <a:rPr lang="da-DK" sz="1800" dirty="0"/>
              <a:t> business over the </a:t>
            </a:r>
            <a:r>
              <a:rPr lang="da-DK" sz="1800" dirty="0" err="1"/>
              <a:t>next</a:t>
            </a:r>
            <a:r>
              <a:rPr lang="da-DK" sz="1800" dirty="0"/>
              <a:t> 1-5 </a:t>
            </a:r>
            <a:r>
              <a:rPr lang="da-DK" sz="1800" dirty="0" err="1"/>
              <a:t>years</a:t>
            </a:r>
            <a:r>
              <a:rPr lang="da-DK" sz="1800" dirty="0"/>
              <a:t>?</a:t>
            </a:r>
          </a:p>
          <a:p>
            <a:r>
              <a:rPr lang="da-DK" sz="1200" dirty="0"/>
              <a:t>[Hvilke megatrends og markedskræfter vil påvirke din virksomhed over de næste 1-5 år?]</a:t>
            </a:r>
          </a:p>
          <a:p>
            <a:endParaRPr lang="da-DK" sz="18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EEB081F-32AE-A444-A358-E7534B39B79A}"/>
              </a:ext>
            </a:extLst>
          </p:cNvPr>
          <p:cNvSpPr txBox="1"/>
          <p:nvPr/>
        </p:nvSpPr>
        <p:spPr>
          <a:xfrm>
            <a:off x="1233488" y="5347040"/>
            <a:ext cx="4862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GB" sz="1400" dirty="0">
                <a:solidFill>
                  <a:prstClr val="white"/>
                </a:solidFill>
                <a:latin typeface="Avenir Book" panose="02000503020000020003" pitchFamily="2" charset="0"/>
              </a:rPr>
              <a:t>INPUT FOR EXAM PAPER / ACTION PLAN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1A + 6A+6B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AB4DFAFD-17BB-1042-AC7F-E9024F135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388" y="2819773"/>
            <a:ext cx="1172979" cy="779655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B5701C05-41B4-3041-B918-59453DE24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9776" y="3691759"/>
            <a:ext cx="1497612" cy="758166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02CA04CF-C92D-7E47-92DB-1EFA9FB3F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776" y="2819774"/>
            <a:ext cx="1391878" cy="758166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0C79B71A-6888-1B4D-AE34-28FCE127AD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1278"/>
          <a:stretch/>
        </p:blipFill>
        <p:spPr>
          <a:xfrm>
            <a:off x="8634857" y="3702517"/>
            <a:ext cx="970257" cy="758167"/>
          </a:xfrm>
          <a:prstGeom prst="rect">
            <a:avLst/>
          </a:prstGeom>
        </p:spPr>
      </p:pic>
      <p:sp>
        <p:nvSpPr>
          <p:cNvPr id="21" name="Ellipse 20">
            <a:hlinkClick r:id="rId7"/>
            <a:extLst>
              <a:ext uri="{FF2B5EF4-FFF2-40B4-BE49-F238E27FC236}">
                <a16:creationId xmlns:a16="http://schemas.microsoft.com/office/drawing/2014/main" id="{FC8278F7-A551-9142-AC45-5800A5B02530}"/>
              </a:ext>
            </a:extLst>
          </p:cNvPr>
          <p:cNvSpPr>
            <a:spLocks/>
          </p:cNvSpPr>
          <p:nvPr/>
        </p:nvSpPr>
        <p:spPr>
          <a:xfrm>
            <a:off x="9741152" y="210920"/>
            <a:ext cx="2304130" cy="2156367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 &amp; TEMPLATES</a:t>
            </a:r>
            <a:b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800" dirty="0">
                <a:solidFill>
                  <a:prstClr val="white"/>
                </a:solidFill>
                <a:latin typeface="Avenir Book" panose="02000503020000020003" pitchFamily="2" charset="0"/>
              </a:rPr>
              <a:t>www.sbcm-certificate.com/tools-modul1-trends-materialities</a:t>
            </a:r>
          </a:p>
          <a:p>
            <a:pPr algn="ctr"/>
            <a:endParaRPr lang="en-GB" sz="8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2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B6EF8E8C-8C92-48AF-BA7B-D31F2797B0F3}"/>
              </a:ext>
            </a:extLst>
          </p:cNvPr>
          <p:cNvSpPr txBox="1"/>
          <p:nvPr/>
        </p:nvSpPr>
        <p:spPr>
          <a:xfrm>
            <a:off x="297107" y="6570490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www.sbcm-hybrid.dk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/tools-modul1-trends-materialities  </a:t>
            </a:r>
          </a:p>
        </p:txBody>
      </p:sp>
      <p:sp>
        <p:nvSpPr>
          <p:cNvPr id="2" name="Text Box 19">
            <a:extLst>
              <a:ext uri="{FF2B5EF4-FFF2-40B4-BE49-F238E27FC236}">
                <a16:creationId xmlns:a16="http://schemas.microsoft.com/office/drawing/2014/main" id="{03F201DF-53F1-06CA-8ACE-3D0CBACAC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25" y="739869"/>
            <a:ext cx="102856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spc="300" dirty="0">
                <a:solidFill>
                  <a:srgbClr val="374D62"/>
                </a:solidFill>
                <a:latin typeface="Avenir Next LT Pro" panose="020B0504020202020204" pitchFamily="34" charset="0"/>
                <a:ea typeface="ＭＳ Ｐゴシック"/>
                <a:cs typeface="Arial" charset="0"/>
              </a:rPr>
              <a:t>TRENDS &amp; BUSINESS IMPLICATIONS</a:t>
            </a:r>
            <a:r>
              <a:rPr kumimoji="0" lang="da-DK" sz="14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/>
                <a:cs typeface="Arial" charset="0"/>
              </a:rPr>
              <a:t> MAP </a:t>
            </a:r>
            <a:r>
              <a:rPr kumimoji="0" lang="da-DK" sz="14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 </a:t>
            </a:r>
            <a:r>
              <a:rPr kumimoji="0" lang="da-DK" sz="1400" b="0" i="0" u="none" strike="noStrike" kern="1200" cap="none" spc="30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TEMPLATE</a:t>
            </a:r>
            <a:endParaRPr kumimoji="0" lang="da-DK" sz="1400" b="0" i="0" u="none" strike="noStrike" kern="1200" cap="none" spc="30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17D026-8425-90CE-3159-E1903C40679A}"/>
              </a:ext>
            </a:extLst>
          </p:cNvPr>
          <p:cNvSpPr/>
          <p:nvPr/>
        </p:nvSpPr>
        <p:spPr>
          <a:xfrm>
            <a:off x="863600" y="1241340"/>
            <a:ext cx="7693388" cy="546100"/>
          </a:xfrm>
          <a:prstGeom prst="rect">
            <a:avLst/>
          </a:prstGeom>
          <a:solidFill>
            <a:srgbClr val="5B70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1200" dirty="0"/>
              <a:t>GLOBAL SUSTAINABILITY MEGAFORCES AND TRENDS</a:t>
            </a:r>
          </a:p>
        </p:txBody>
      </p:sp>
      <p:sp>
        <p:nvSpPr>
          <p:cNvPr id="6" name="Ellipse 20">
            <a:hlinkClick r:id="rId2"/>
            <a:extLst>
              <a:ext uri="{FF2B5EF4-FFF2-40B4-BE49-F238E27FC236}">
                <a16:creationId xmlns:a16="http://schemas.microsoft.com/office/drawing/2014/main" id="{506A492A-34E4-ADBE-2679-FD9A2D42221D}"/>
              </a:ext>
            </a:extLst>
          </p:cNvPr>
          <p:cNvSpPr/>
          <p:nvPr/>
        </p:nvSpPr>
        <p:spPr>
          <a:xfrm>
            <a:off x="9370091" y="453890"/>
            <a:ext cx="2304130" cy="2156367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 EITHER THIS OR FIND OTHER EXAMPLES (CLICK) HERE</a:t>
            </a:r>
            <a:b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GB" sz="1400" dirty="0">
                <a:solidFill>
                  <a:prstClr val="white"/>
                </a:solidFill>
                <a:latin typeface="Avenir Book" panose="02000503020000020003" pitchFamily="2" charset="0"/>
              </a:rPr>
              <a:t>www.sbcm-certificate.com/tools-modul1-trends-materialities</a:t>
            </a: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Afrundet rektangel 53">
            <a:extLst>
              <a:ext uri="{FF2B5EF4-FFF2-40B4-BE49-F238E27FC236}">
                <a16:creationId xmlns:a16="http://schemas.microsoft.com/office/drawing/2014/main" id="{3FEF8912-D196-D243-906C-08A1AA03A9E7}"/>
              </a:ext>
            </a:extLst>
          </p:cNvPr>
          <p:cNvSpPr/>
          <p:nvPr/>
        </p:nvSpPr>
        <p:spPr>
          <a:xfrm>
            <a:off x="863600" y="1875414"/>
            <a:ext cx="1376017" cy="546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 panose="02000503020000020003" pitchFamily="2" charset="0"/>
              <a:cs typeface="Arial"/>
            </a:endParaRPr>
          </a:p>
        </p:txBody>
      </p:sp>
      <p:sp>
        <p:nvSpPr>
          <p:cNvPr id="8" name="Afrundet rektangel 53">
            <a:extLst>
              <a:ext uri="{FF2B5EF4-FFF2-40B4-BE49-F238E27FC236}">
                <a16:creationId xmlns:a16="http://schemas.microsoft.com/office/drawing/2014/main" id="{D43D29AB-0B8F-57D4-ED23-E2298755BFB6}"/>
              </a:ext>
            </a:extLst>
          </p:cNvPr>
          <p:cNvSpPr/>
          <p:nvPr/>
        </p:nvSpPr>
        <p:spPr>
          <a:xfrm>
            <a:off x="2420730" y="1862392"/>
            <a:ext cx="1376017" cy="546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 panose="02000503020000020003" pitchFamily="2" charset="0"/>
              <a:cs typeface="Arial"/>
            </a:endParaRPr>
          </a:p>
        </p:txBody>
      </p:sp>
      <p:sp>
        <p:nvSpPr>
          <p:cNvPr id="9" name="Afrundet rektangel 53">
            <a:extLst>
              <a:ext uri="{FF2B5EF4-FFF2-40B4-BE49-F238E27FC236}">
                <a16:creationId xmlns:a16="http://schemas.microsoft.com/office/drawing/2014/main" id="{B3E33004-3098-73C1-6F67-534D2E09C969}"/>
              </a:ext>
            </a:extLst>
          </p:cNvPr>
          <p:cNvSpPr/>
          <p:nvPr/>
        </p:nvSpPr>
        <p:spPr>
          <a:xfrm>
            <a:off x="3977860" y="1862392"/>
            <a:ext cx="1376017" cy="546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 panose="02000503020000020003" pitchFamily="2" charset="0"/>
              <a:cs typeface="Arial"/>
            </a:endParaRPr>
          </a:p>
        </p:txBody>
      </p:sp>
      <p:sp>
        <p:nvSpPr>
          <p:cNvPr id="10" name="Afrundet rektangel 53">
            <a:extLst>
              <a:ext uri="{FF2B5EF4-FFF2-40B4-BE49-F238E27FC236}">
                <a16:creationId xmlns:a16="http://schemas.microsoft.com/office/drawing/2014/main" id="{3E4063EB-1C16-E9FB-4C1D-857109202785}"/>
              </a:ext>
            </a:extLst>
          </p:cNvPr>
          <p:cNvSpPr/>
          <p:nvPr/>
        </p:nvSpPr>
        <p:spPr>
          <a:xfrm>
            <a:off x="5542420" y="1853042"/>
            <a:ext cx="1376017" cy="546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 panose="02000503020000020003" pitchFamily="2" charset="0"/>
              <a:cs typeface="Arial"/>
            </a:endParaRPr>
          </a:p>
        </p:txBody>
      </p:sp>
      <p:sp>
        <p:nvSpPr>
          <p:cNvPr id="11" name="Afrundet rektangel 53">
            <a:extLst>
              <a:ext uri="{FF2B5EF4-FFF2-40B4-BE49-F238E27FC236}">
                <a16:creationId xmlns:a16="http://schemas.microsoft.com/office/drawing/2014/main" id="{F4588FC6-95B0-F008-CA41-8638B1A53F7B}"/>
              </a:ext>
            </a:extLst>
          </p:cNvPr>
          <p:cNvSpPr/>
          <p:nvPr/>
        </p:nvSpPr>
        <p:spPr>
          <a:xfrm>
            <a:off x="7180971" y="1853042"/>
            <a:ext cx="1376017" cy="546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 panose="02000503020000020003" pitchFamily="2" charset="0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F227EC-4C08-D091-D6D9-6876B27535F2}"/>
              </a:ext>
            </a:extLst>
          </p:cNvPr>
          <p:cNvSpPr/>
          <p:nvPr/>
        </p:nvSpPr>
        <p:spPr>
          <a:xfrm>
            <a:off x="863600" y="2835544"/>
            <a:ext cx="7693388" cy="546100"/>
          </a:xfrm>
          <a:prstGeom prst="rect">
            <a:avLst/>
          </a:prstGeom>
          <a:solidFill>
            <a:srgbClr val="6B81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1200" dirty="0"/>
              <a:t>MARKET DRIVERS &amp; STAKEHOLDER DEMANDS 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67A48BFE-E830-2190-8F58-69CFF3CC2F83}"/>
              </a:ext>
            </a:extLst>
          </p:cNvPr>
          <p:cNvSpPr/>
          <p:nvPr/>
        </p:nvSpPr>
        <p:spPr>
          <a:xfrm rot="5400000">
            <a:off x="4511042" y="2296276"/>
            <a:ext cx="309652" cy="690216"/>
          </a:xfrm>
          <a:prstGeom prst="rightArrow">
            <a:avLst/>
          </a:prstGeom>
          <a:solidFill>
            <a:srgbClr val="5B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5" name="Afrundet rektangel 53">
            <a:extLst>
              <a:ext uri="{FF2B5EF4-FFF2-40B4-BE49-F238E27FC236}">
                <a16:creationId xmlns:a16="http://schemas.microsoft.com/office/drawing/2014/main" id="{3248D8BF-5302-1BE0-4E87-522AB677A55F}"/>
              </a:ext>
            </a:extLst>
          </p:cNvPr>
          <p:cNvSpPr/>
          <p:nvPr/>
        </p:nvSpPr>
        <p:spPr>
          <a:xfrm>
            <a:off x="863600" y="3477164"/>
            <a:ext cx="1376017" cy="546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 panose="02000503020000020003" pitchFamily="2" charset="0"/>
              <a:cs typeface="Arial"/>
            </a:endParaRPr>
          </a:p>
        </p:txBody>
      </p:sp>
      <p:sp>
        <p:nvSpPr>
          <p:cNvPr id="16" name="Afrundet rektangel 53">
            <a:extLst>
              <a:ext uri="{FF2B5EF4-FFF2-40B4-BE49-F238E27FC236}">
                <a16:creationId xmlns:a16="http://schemas.microsoft.com/office/drawing/2014/main" id="{52BF0511-9356-FF72-5DB6-4D711F833D20}"/>
              </a:ext>
            </a:extLst>
          </p:cNvPr>
          <p:cNvSpPr/>
          <p:nvPr/>
        </p:nvSpPr>
        <p:spPr>
          <a:xfrm>
            <a:off x="2420730" y="3464142"/>
            <a:ext cx="1376017" cy="546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 panose="02000503020000020003" pitchFamily="2" charset="0"/>
              <a:cs typeface="Arial"/>
            </a:endParaRPr>
          </a:p>
        </p:txBody>
      </p:sp>
      <p:sp>
        <p:nvSpPr>
          <p:cNvPr id="17" name="Afrundet rektangel 53">
            <a:extLst>
              <a:ext uri="{FF2B5EF4-FFF2-40B4-BE49-F238E27FC236}">
                <a16:creationId xmlns:a16="http://schemas.microsoft.com/office/drawing/2014/main" id="{A5CBB3F4-17A5-54E1-30B4-5B9F7792B492}"/>
              </a:ext>
            </a:extLst>
          </p:cNvPr>
          <p:cNvSpPr/>
          <p:nvPr/>
        </p:nvSpPr>
        <p:spPr>
          <a:xfrm>
            <a:off x="3977860" y="3464142"/>
            <a:ext cx="1376017" cy="546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 panose="02000503020000020003" pitchFamily="2" charset="0"/>
              <a:cs typeface="Arial"/>
            </a:endParaRPr>
          </a:p>
        </p:txBody>
      </p:sp>
      <p:sp>
        <p:nvSpPr>
          <p:cNvPr id="18" name="Afrundet rektangel 53">
            <a:extLst>
              <a:ext uri="{FF2B5EF4-FFF2-40B4-BE49-F238E27FC236}">
                <a16:creationId xmlns:a16="http://schemas.microsoft.com/office/drawing/2014/main" id="{2F2BAB6B-C82F-4EEC-FFE5-949FCA9FB2DA}"/>
              </a:ext>
            </a:extLst>
          </p:cNvPr>
          <p:cNvSpPr/>
          <p:nvPr/>
        </p:nvSpPr>
        <p:spPr>
          <a:xfrm>
            <a:off x="5542420" y="3454792"/>
            <a:ext cx="1376017" cy="546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 panose="02000503020000020003" pitchFamily="2" charset="0"/>
              <a:cs typeface="Arial"/>
            </a:endParaRPr>
          </a:p>
        </p:txBody>
      </p:sp>
      <p:sp>
        <p:nvSpPr>
          <p:cNvPr id="19" name="Afrundet rektangel 53">
            <a:extLst>
              <a:ext uri="{FF2B5EF4-FFF2-40B4-BE49-F238E27FC236}">
                <a16:creationId xmlns:a16="http://schemas.microsoft.com/office/drawing/2014/main" id="{E7540AC2-FA52-3E5E-8454-E0B7734C1E37}"/>
              </a:ext>
            </a:extLst>
          </p:cNvPr>
          <p:cNvSpPr/>
          <p:nvPr/>
        </p:nvSpPr>
        <p:spPr>
          <a:xfrm>
            <a:off x="7180971" y="3454792"/>
            <a:ext cx="1376017" cy="546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 panose="02000503020000020003" pitchFamily="2" charset="0"/>
              <a:cs typeface="Arial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487D09F0-CF74-F399-FF89-BAB429F692CF}"/>
              </a:ext>
            </a:extLst>
          </p:cNvPr>
          <p:cNvSpPr/>
          <p:nvPr/>
        </p:nvSpPr>
        <p:spPr>
          <a:xfrm rot="5400000">
            <a:off x="4511042" y="3890230"/>
            <a:ext cx="309652" cy="690216"/>
          </a:xfrm>
          <a:prstGeom prst="rightArrow">
            <a:avLst/>
          </a:prstGeom>
          <a:solidFill>
            <a:srgbClr val="6B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1" name="Afrundet rektangel 53">
            <a:extLst>
              <a:ext uri="{FF2B5EF4-FFF2-40B4-BE49-F238E27FC236}">
                <a16:creationId xmlns:a16="http://schemas.microsoft.com/office/drawing/2014/main" id="{6B9CA333-EED6-44AD-8012-D0E26C4494B9}"/>
              </a:ext>
            </a:extLst>
          </p:cNvPr>
          <p:cNvSpPr/>
          <p:nvPr/>
        </p:nvSpPr>
        <p:spPr>
          <a:xfrm>
            <a:off x="863600" y="5141962"/>
            <a:ext cx="1376017" cy="546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 panose="02000503020000020003" pitchFamily="2" charset="0"/>
              <a:cs typeface="Arial"/>
            </a:endParaRPr>
          </a:p>
        </p:txBody>
      </p:sp>
      <p:sp>
        <p:nvSpPr>
          <p:cNvPr id="22" name="Afrundet rektangel 53">
            <a:extLst>
              <a:ext uri="{FF2B5EF4-FFF2-40B4-BE49-F238E27FC236}">
                <a16:creationId xmlns:a16="http://schemas.microsoft.com/office/drawing/2014/main" id="{0CDE8FFD-BEE1-CE8B-5926-ADD6BCE80D72}"/>
              </a:ext>
            </a:extLst>
          </p:cNvPr>
          <p:cNvSpPr/>
          <p:nvPr/>
        </p:nvSpPr>
        <p:spPr>
          <a:xfrm>
            <a:off x="2420730" y="5128940"/>
            <a:ext cx="1376017" cy="546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 panose="02000503020000020003" pitchFamily="2" charset="0"/>
              <a:cs typeface="Arial"/>
            </a:endParaRPr>
          </a:p>
        </p:txBody>
      </p:sp>
      <p:sp>
        <p:nvSpPr>
          <p:cNvPr id="23" name="Afrundet rektangel 53">
            <a:extLst>
              <a:ext uri="{FF2B5EF4-FFF2-40B4-BE49-F238E27FC236}">
                <a16:creationId xmlns:a16="http://schemas.microsoft.com/office/drawing/2014/main" id="{45AD3BCE-5027-DFDD-DE0E-B630E0AF71B0}"/>
              </a:ext>
            </a:extLst>
          </p:cNvPr>
          <p:cNvSpPr/>
          <p:nvPr/>
        </p:nvSpPr>
        <p:spPr>
          <a:xfrm>
            <a:off x="3977860" y="5128940"/>
            <a:ext cx="1376017" cy="546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 panose="02000503020000020003" pitchFamily="2" charset="0"/>
              <a:cs typeface="Arial"/>
            </a:endParaRPr>
          </a:p>
        </p:txBody>
      </p:sp>
      <p:sp>
        <p:nvSpPr>
          <p:cNvPr id="24" name="Afrundet rektangel 53">
            <a:extLst>
              <a:ext uri="{FF2B5EF4-FFF2-40B4-BE49-F238E27FC236}">
                <a16:creationId xmlns:a16="http://schemas.microsoft.com/office/drawing/2014/main" id="{BB604A0F-AD59-55D6-3D9F-E61C436BF26A}"/>
              </a:ext>
            </a:extLst>
          </p:cNvPr>
          <p:cNvSpPr/>
          <p:nvPr/>
        </p:nvSpPr>
        <p:spPr>
          <a:xfrm>
            <a:off x="5542420" y="5119590"/>
            <a:ext cx="1376017" cy="546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 panose="02000503020000020003" pitchFamily="2" charset="0"/>
              <a:cs typeface="Arial"/>
            </a:endParaRPr>
          </a:p>
        </p:txBody>
      </p:sp>
      <p:sp>
        <p:nvSpPr>
          <p:cNvPr id="25" name="Afrundet rektangel 53">
            <a:extLst>
              <a:ext uri="{FF2B5EF4-FFF2-40B4-BE49-F238E27FC236}">
                <a16:creationId xmlns:a16="http://schemas.microsoft.com/office/drawing/2014/main" id="{24251A3E-23C7-4171-4746-C1A6265090C2}"/>
              </a:ext>
            </a:extLst>
          </p:cNvPr>
          <p:cNvSpPr/>
          <p:nvPr/>
        </p:nvSpPr>
        <p:spPr>
          <a:xfrm>
            <a:off x="7180971" y="5119590"/>
            <a:ext cx="1376017" cy="546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venir Book" panose="02000503020000020003" pitchFamily="2" charset="0"/>
              <a:cs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59C500-BE61-7E61-5B0B-E05DF0A0FCFE}"/>
              </a:ext>
            </a:extLst>
          </p:cNvPr>
          <p:cNvSpPr/>
          <p:nvPr/>
        </p:nvSpPr>
        <p:spPr>
          <a:xfrm>
            <a:off x="863600" y="4447182"/>
            <a:ext cx="7693388" cy="546100"/>
          </a:xfrm>
          <a:prstGeom prst="rect">
            <a:avLst/>
          </a:prstGeom>
          <a:solidFill>
            <a:srgbClr val="BAA3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1200" dirty="0"/>
              <a:t>OUR BUSINESS RISKS &amp; OPPORTUNITIES</a:t>
            </a:r>
          </a:p>
        </p:txBody>
      </p:sp>
      <p:sp>
        <p:nvSpPr>
          <p:cNvPr id="28" name="Tekstfelt 6">
            <a:extLst>
              <a:ext uri="{FF2B5EF4-FFF2-40B4-BE49-F238E27FC236}">
                <a16:creationId xmlns:a16="http://schemas.microsoft.com/office/drawing/2014/main" id="{9B1DAF38-FADF-B254-95C4-7C42FAEE0497}"/>
              </a:ext>
            </a:extLst>
          </p:cNvPr>
          <p:cNvSpPr txBox="1"/>
          <p:nvPr/>
        </p:nvSpPr>
        <p:spPr>
          <a:xfrm>
            <a:off x="1132763" y="6175735"/>
            <a:ext cx="4963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 LT Pro"/>
              </a:rPr>
              <a:t>Template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: Trends &amp; Business Implications</a:t>
            </a:r>
            <a:r>
              <a:rPr lang="en-GB" sz="800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 LT Pro"/>
              </a:rPr>
              <a:t>.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TANIA ELLIS – The Social Business Company® </a:t>
            </a:r>
          </a:p>
        </p:txBody>
      </p:sp>
    </p:spTree>
    <p:extLst>
      <p:ext uri="{BB962C8B-B14F-4D97-AF65-F5344CB8AC3E}">
        <p14:creationId xmlns:p14="http://schemas.microsoft.com/office/powerpoint/2010/main" val="172378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4CB95E6B-10BE-AC42-A162-4DDDCC12DA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EXERCISE #3*</a:t>
            </a:r>
          </a:p>
          <a:p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D894518-3D92-5747-9D8F-8B92F4FF0E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0366" y="2253006"/>
            <a:ext cx="5736655" cy="2570163"/>
          </a:xfrm>
        </p:spPr>
        <p:txBody>
          <a:bodyPr/>
          <a:lstStyle/>
          <a:p>
            <a:endParaRPr lang="da-DK" sz="1800" dirty="0"/>
          </a:p>
          <a:p>
            <a:pPr marL="342900" indent="-342900">
              <a:buFont typeface="+mj-lt"/>
              <a:buAutoNum type="arabicPeriod"/>
            </a:pPr>
            <a:r>
              <a:rPr lang="da-DK" sz="1800" dirty="0" err="1"/>
              <a:t>What</a:t>
            </a:r>
            <a:r>
              <a:rPr lang="da-DK" sz="1800" dirty="0"/>
              <a:t> business </a:t>
            </a:r>
            <a:r>
              <a:rPr lang="da-DK" sz="1800" dirty="0" err="1"/>
              <a:t>challenges</a:t>
            </a:r>
            <a:r>
              <a:rPr lang="da-DK" sz="1800" dirty="0"/>
              <a:t> and/or </a:t>
            </a:r>
            <a:r>
              <a:rPr lang="da-DK" sz="1800" dirty="0" err="1"/>
              <a:t>development</a:t>
            </a:r>
            <a:r>
              <a:rPr lang="da-DK" sz="1800" dirty="0"/>
              <a:t> plans </a:t>
            </a:r>
            <a:r>
              <a:rPr lang="da-DK" sz="1800" dirty="0" err="1"/>
              <a:t>does</a:t>
            </a:r>
            <a:r>
              <a:rPr lang="da-DK" sz="1800" dirty="0"/>
              <a:t> </a:t>
            </a:r>
            <a:r>
              <a:rPr lang="da-DK" sz="1800" dirty="0" err="1"/>
              <a:t>your</a:t>
            </a:r>
            <a:r>
              <a:rPr lang="da-DK" sz="1800" dirty="0"/>
              <a:t> </a:t>
            </a:r>
            <a:r>
              <a:rPr lang="da-DK" sz="1800" dirty="0" err="1"/>
              <a:t>company</a:t>
            </a:r>
            <a:r>
              <a:rPr lang="da-DK" sz="1800" dirty="0"/>
              <a:t> have for the </a:t>
            </a:r>
            <a:r>
              <a:rPr lang="da-DK" sz="1800" dirty="0" err="1"/>
              <a:t>next</a:t>
            </a:r>
            <a:r>
              <a:rPr lang="da-DK" sz="1800" dirty="0"/>
              <a:t> 1-5 </a:t>
            </a:r>
            <a:r>
              <a:rPr lang="da-DK" sz="1800" dirty="0" err="1"/>
              <a:t>years</a:t>
            </a:r>
            <a:r>
              <a:rPr lang="da-DK" sz="1800" dirty="0"/>
              <a:t>? </a:t>
            </a:r>
            <a:r>
              <a:rPr lang="da-DK" sz="1200" dirty="0"/>
              <a:t>[Hvilke forretningsudfordringer og/eller udviklingsplaner har din</a:t>
            </a:r>
            <a:br>
              <a:rPr lang="da-DK" sz="1200" dirty="0"/>
            </a:br>
            <a:br>
              <a:rPr lang="da-DK" sz="400" dirty="0"/>
            </a:br>
            <a:r>
              <a:rPr lang="da-DK" sz="1200" dirty="0"/>
              <a:t>virksomhed for de næste 3-5 år?]</a:t>
            </a:r>
            <a:br>
              <a:rPr lang="da-DK" sz="1800" dirty="0"/>
            </a:br>
            <a:endParaRPr lang="da-DK" sz="1800" dirty="0"/>
          </a:p>
          <a:p>
            <a:pPr marL="342900" indent="-342900">
              <a:buFont typeface="+mj-lt"/>
              <a:buAutoNum type="arabicPeriod" startAt="2"/>
            </a:pPr>
            <a:r>
              <a:rPr lang="da-DK" sz="1800" dirty="0"/>
              <a:t>How </a:t>
            </a:r>
            <a:r>
              <a:rPr lang="da-DK" sz="1800" dirty="0" err="1"/>
              <a:t>could</a:t>
            </a:r>
            <a:r>
              <a:rPr lang="da-DK" sz="1800" dirty="0"/>
              <a:t> CSR </a:t>
            </a:r>
            <a:r>
              <a:rPr lang="da-DK" sz="1800" dirty="0" err="1"/>
              <a:t>address</a:t>
            </a:r>
            <a:r>
              <a:rPr lang="da-DK" sz="1800" dirty="0"/>
              <a:t>/support </a:t>
            </a:r>
            <a:r>
              <a:rPr lang="da-DK" sz="1800" dirty="0" err="1"/>
              <a:t>these</a:t>
            </a:r>
            <a:r>
              <a:rPr lang="da-DK" sz="1800" dirty="0"/>
              <a:t> </a:t>
            </a:r>
            <a:r>
              <a:rPr lang="da-DK" sz="1800" dirty="0" err="1"/>
              <a:t>challenges</a:t>
            </a:r>
            <a:r>
              <a:rPr lang="da-DK" sz="1800" dirty="0"/>
              <a:t>/</a:t>
            </a:r>
            <a:r>
              <a:rPr lang="da-DK" sz="1800" dirty="0" err="1"/>
              <a:t>development</a:t>
            </a:r>
            <a:r>
              <a:rPr lang="da-DK" sz="1800" dirty="0"/>
              <a:t> plans? </a:t>
            </a:r>
            <a:br>
              <a:rPr lang="da-DK" sz="1800" dirty="0"/>
            </a:br>
            <a:br>
              <a:rPr lang="da-DK" sz="600" dirty="0"/>
            </a:br>
            <a:r>
              <a:rPr lang="da-DK" sz="1200" dirty="0"/>
              <a:t>[Hvordan kunne CSR understøtte disse udfordringer/udviklingsplaner?]</a:t>
            </a:r>
          </a:p>
          <a:p>
            <a:endParaRPr lang="da-DK" sz="18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612679A-BD47-EC4A-96BE-2F1CD05EF9A6}"/>
              </a:ext>
            </a:extLst>
          </p:cNvPr>
          <p:cNvSpPr/>
          <p:nvPr/>
        </p:nvSpPr>
        <p:spPr>
          <a:xfrm>
            <a:off x="1082658" y="6286242"/>
            <a:ext cx="92500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*If your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compan</a:t>
            </a:r>
            <a:r>
              <a:rPr lang="en-GB" sz="1050" dirty="0">
                <a:solidFill>
                  <a:srgbClr val="374D62"/>
                </a:solidFill>
                <a:latin typeface="Avenir Next LT Pro"/>
              </a:rPr>
              <a:t>y is non-commercial consider applying the outside-in approach: 1. Which societal challenges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… 2. How could business support </a:t>
            </a:r>
            <a:r>
              <a:rPr lang="en-GB" sz="1050" dirty="0">
                <a:solidFill>
                  <a:srgbClr val="374D62"/>
                </a:solidFill>
                <a:latin typeface="Avenir Next LT Pro"/>
              </a:rPr>
              <a:t>..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.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EEB081F-32AE-A444-A358-E7534B39B79A}"/>
              </a:ext>
            </a:extLst>
          </p:cNvPr>
          <p:cNvSpPr txBox="1"/>
          <p:nvPr/>
        </p:nvSpPr>
        <p:spPr>
          <a:xfrm>
            <a:off x="1233488" y="5347040"/>
            <a:ext cx="4862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GB" sz="1400" dirty="0">
                <a:solidFill>
                  <a:prstClr val="white"/>
                </a:solidFill>
                <a:latin typeface="Avenir Book" panose="02000503020000020003" pitchFamily="2" charset="0"/>
              </a:rPr>
              <a:t>INPUT FOR EXAM PAPER / ACTION PLAN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1A + 6A+6B</a:t>
            </a:r>
          </a:p>
        </p:txBody>
      </p:sp>
      <p:pic>
        <p:nvPicPr>
          <p:cNvPr id="8" name="Billede 7" descr="Skærmbillede 2014-11-02 kl. 19.49.54.png">
            <a:extLst>
              <a:ext uri="{FF2B5EF4-FFF2-40B4-BE49-F238E27FC236}">
                <a16:creationId xmlns:a16="http://schemas.microsoft.com/office/drawing/2014/main" id="{78B84299-A6C0-8E4F-BB76-1F0D18543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216" y="2671058"/>
            <a:ext cx="735983" cy="4686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0B2D8A3-FF99-0F40-A02B-8E82750A1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6196" y="2097285"/>
            <a:ext cx="777220" cy="516602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19659D89-2E4C-CC41-B195-ADEF428E0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178" y="2613887"/>
            <a:ext cx="1360557" cy="1020418"/>
          </a:xfrm>
          <a:prstGeom prst="rect">
            <a:avLst/>
          </a:prstGeom>
        </p:spPr>
      </p:pic>
      <p:pic>
        <p:nvPicPr>
          <p:cNvPr id="16" name="Billede 15" descr="Et billede, der indeholder vindue, bygning&#10;&#10;Automatisk genereret beskrivelse">
            <a:extLst>
              <a:ext uri="{FF2B5EF4-FFF2-40B4-BE49-F238E27FC236}">
                <a16:creationId xmlns:a16="http://schemas.microsoft.com/office/drawing/2014/main" id="{7A874167-77E4-E84A-BE47-EDC88BC51A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4574" y="3778416"/>
            <a:ext cx="840508" cy="833730"/>
          </a:xfrm>
          <a:prstGeom prst="rect">
            <a:avLst/>
          </a:prstGeom>
        </p:spPr>
      </p:pic>
      <p:pic>
        <p:nvPicPr>
          <p:cNvPr id="19" name="Picture 8" descr="Diagram&#10;&#10;Description automatically generated">
            <a:extLst>
              <a:ext uri="{FF2B5EF4-FFF2-40B4-BE49-F238E27FC236}">
                <a16:creationId xmlns:a16="http://schemas.microsoft.com/office/drawing/2014/main" id="{A1C7F699-6184-1441-8588-F00ED887E5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3359" y="3790663"/>
            <a:ext cx="1002846" cy="857341"/>
          </a:xfrm>
          <a:prstGeom prst="rect">
            <a:avLst/>
          </a:prstGeom>
        </p:spPr>
      </p:pic>
      <p:pic>
        <p:nvPicPr>
          <p:cNvPr id="13" name="Billede 12" descr="Et billede, der indeholder bord&#10;&#10;Automatisk genereret beskrivelse">
            <a:extLst>
              <a:ext uri="{FF2B5EF4-FFF2-40B4-BE49-F238E27FC236}">
                <a16:creationId xmlns:a16="http://schemas.microsoft.com/office/drawing/2014/main" id="{FBC92A52-444E-B441-ACA5-FE3303650C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7209" y="3780608"/>
            <a:ext cx="1675913" cy="877453"/>
          </a:xfrm>
          <a:prstGeom prst="rect">
            <a:avLst/>
          </a:prstGeom>
        </p:spPr>
      </p:pic>
      <p:pic>
        <p:nvPicPr>
          <p:cNvPr id="21" name="Billede 20" descr="business-model-generation-book-1874a4bc2c7835d8374b74522aea1f795931907367996d31b83ba62bc5436460.png">
            <a:extLst>
              <a:ext uri="{FF2B5EF4-FFF2-40B4-BE49-F238E27FC236}">
                <a16:creationId xmlns:a16="http://schemas.microsoft.com/office/drawing/2014/main" id="{1B88ABAF-F02A-3F47-BDFD-811E2BE9C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88" y="2972492"/>
            <a:ext cx="859377" cy="721876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DB24FE2F-0DD8-9248-8E92-D155CADB72C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grayscl/>
          </a:blip>
          <a:srcRect l="2916" t="28375" r="12778"/>
          <a:stretch/>
        </p:blipFill>
        <p:spPr>
          <a:xfrm>
            <a:off x="8598861" y="2615073"/>
            <a:ext cx="1585022" cy="322976"/>
          </a:xfrm>
          <a:prstGeom prst="rect">
            <a:avLst/>
          </a:prstGeom>
        </p:spPr>
      </p:pic>
      <p:pic>
        <p:nvPicPr>
          <p:cNvPr id="23" name="Billede 22" descr="life_cycle_assessment.jpg">
            <a:extLst>
              <a:ext uri="{FF2B5EF4-FFF2-40B4-BE49-F238E27FC236}">
                <a16:creationId xmlns:a16="http://schemas.microsoft.com/office/drawing/2014/main" id="{10F951E0-E0DF-524E-9446-2E1A48B878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99" y="3029091"/>
            <a:ext cx="735983" cy="608678"/>
          </a:xfrm>
          <a:prstGeom prst="rect">
            <a:avLst/>
          </a:prstGeom>
        </p:spPr>
      </p:pic>
      <p:sp>
        <p:nvSpPr>
          <p:cNvPr id="24" name="Ellipse 23">
            <a:hlinkClick r:id="rId12"/>
            <a:extLst>
              <a:ext uri="{FF2B5EF4-FFF2-40B4-BE49-F238E27FC236}">
                <a16:creationId xmlns:a16="http://schemas.microsoft.com/office/drawing/2014/main" id="{5D9CEF12-FB3C-2142-8B8C-76FACDBF5E63}"/>
              </a:ext>
            </a:extLst>
          </p:cNvPr>
          <p:cNvSpPr/>
          <p:nvPr/>
        </p:nvSpPr>
        <p:spPr>
          <a:xfrm>
            <a:off x="9741152" y="210920"/>
            <a:ext cx="2304130" cy="2156367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400" dirty="0">
              <a:latin typeface="Avenir Book" panose="02000503020000020003" pitchFamily="2" charset="0"/>
            </a:endParaRPr>
          </a:p>
          <a:p>
            <a:pPr algn="ctr"/>
            <a:endParaRPr lang="en-GB" sz="1400" dirty="0">
              <a:latin typeface="Avenir Book" panose="02000503020000020003" pitchFamily="2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 &amp; TEMPLATES</a:t>
            </a:r>
            <a:b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b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GB" sz="1400" dirty="0">
                <a:solidFill>
                  <a:prstClr val="white"/>
                </a:solidFill>
                <a:latin typeface="Avenir Book" panose="02000503020000020003" pitchFamily="2" charset="0"/>
              </a:rPr>
              <a:t>www.sbcm-certificate.com/tools-modul1-linking</a:t>
            </a: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da-DK" sz="800" dirty="0">
              <a:solidFill>
                <a:prstClr val="white"/>
              </a:solidFill>
              <a:latin typeface="Avenir Next LT Pro" panose="020B0504020202020204" pitchFamily="34" charset="0"/>
            </a:endParaRPr>
          </a:p>
          <a:p>
            <a:pPr algn="ctr"/>
            <a:endParaRPr lang="en-GB" sz="1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5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0">
            <a:extLst>
              <a:ext uri="{FF2B5EF4-FFF2-40B4-BE49-F238E27FC236}">
                <a16:creationId xmlns:a16="http://schemas.microsoft.com/office/drawing/2014/main" id="{50073FF2-0DAF-BB28-A3EC-BD877641D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462091"/>
              </p:ext>
            </p:extLst>
          </p:nvPr>
        </p:nvGraphicFramePr>
        <p:xfrm>
          <a:off x="844782" y="1412432"/>
          <a:ext cx="7250348" cy="4033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812">
                <a:tc>
                  <a:txBody>
                    <a:bodyPr/>
                    <a:lstStyle/>
                    <a:p>
                      <a:endParaRPr lang="en-GB" sz="1200" b="0" noProof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r>
                        <a:rPr lang="en-GB" sz="1200" b="0" noProof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Business challenges / development plans</a:t>
                      </a:r>
                    </a:p>
                  </a:txBody>
                  <a:tcPr>
                    <a:lnL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noProof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r>
                        <a:rPr lang="en-GB" sz="1200" b="0" noProof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Sustainable business / CSR implications</a:t>
                      </a:r>
                    </a:p>
                    <a:p>
                      <a:endParaRPr lang="en-GB" sz="1200" b="0" noProof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70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631">
                <a:tc>
                  <a:txBody>
                    <a:bodyPr/>
                    <a:lstStyle/>
                    <a:p>
                      <a:endParaRPr lang="da-DK" dirty="0">
                        <a:ln>
                          <a:solidFill>
                            <a:srgbClr val="5B7065"/>
                          </a:solidFill>
                        </a:ln>
                        <a:solidFill>
                          <a:srgbClr val="5B706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ln>
                          <a:solidFill>
                            <a:srgbClr val="5B7065"/>
                          </a:solidFill>
                        </a:ln>
                        <a:solidFill>
                          <a:srgbClr val="5B706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577">
                <a:tc>
                  <a:txBody>
                    <a:bodyPr/>
                    <a:lstStyle/>
                    <a:p>
                      <a:endParaRPr lang="da-DK" dirty="0">
                        <a:ln>
                          <a:solidFill>
                            <a:srgbClr val="5B7065"/>
                          </a:solidFill>
                        </a:ln>
                        <a:solidFill>
                          <a:srgbClr val="5B706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ln>
                          <a:solidFill>
                            <a:srgbClr val="5B7065"/>
                          </a:solidFill>
                        </a:ln>
                        <a:solidFill>
                          <a:srgbClr val="5B706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526">
                <a:tc>
                  <a:txBody>
                    <a:bodyPr/>
                    <a:lstStyle/>
                    <a:p>
                      <a:endParaRPr lang="da-DK" dirty="0">
                        <a:ln>
                          <a:solidFill>
                            <a:srgbClr val="5B7065"/>
                          </a:solidFill>
                        </a:ln>
                        <a:solidFill>
                          <a:srgbClr val="5B706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>
                        <a:ln>
                          <a:solidFill>
                            <a:srgbClr val="5B7065"/>
                          </a:solidFill>
                        </a:ln>
                        <a:solidFill>
                          <a:srgbClr val="5B706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107">
                <a:tc>
                  <a:txBody>
                    <a:bodyPr/>
                    <a:lstStyle/>
                    <a:p>
                      <a:endParaRPr lang="da-DK" dirty="0">
                        <a:ln>
                          <a:solidFill>
                            <a:srgbClr val="5B7065"/>
                          </a:solidFill>
                        </a:ln>
                        <a:solidFill>
                          <a:srgbClr val="5B706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ln>
                          <a:solidFill>
                            <a:srgbClr val="5B7065"/>
                          </a:solidFill>
                        </a:ln>
                        <a:solidFill>
                          <a:srgbClr val="5B706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107">
                <a:tc>
                  <a:txBody>
                    <a:bodyPr/>
                    <a:lstStyle/>
                    <a:p>
                      <a:endParaRPr lang="da-DK" dirty="0">
                        <a:ln>
                          <a:solidFill>
                            <a:srgbClr val="5B7065"/>
                          </a:solidFill>
                        </a:ln>
                        <a:solidFill>
                          <a:srgbClr val="5B706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ln>
                          <a:solidFill>
                            <a:srgbClr val="5B7065"/>
                          </a:solidFill>
                        </a:ln>
                        <a:solidFill>
                          <a:srgbClr val="5B706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482301"/>
                  </a:ext>
                </a:extLst>
              </a:tr>
              <a:tr h="595107">
                <a:tc>
                  <a:txBody>
                    <a:bodyPr/>
                    <a:lstStyle/>
                    <a:p>
                      <a:endParaRPr lang="da-DK" dirty="0">
                        <a:ln>
                          <a:solidFill>
                            <a:srgbClr val="5B7065"/>
                          </a:solidFill>
                        </a:ln>
                        <a:solidFill>
                          <a:srgbClr val="5B706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2F5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ln>
                          <a:solidFill>
                            <a:srgbClr val="5B7065"/>
                          </a:solidFill>
                        </a:ln>
                        <a:solidFill>
                          <a:srgbClr val="5B706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70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158353"/>
                  </a:ext>
                </a:extLst>
              </a:tr>
            </a:tbl>
          </a:graphicData>
        </a:graphic>
      </p:graphicFrame>
      <p:sp>
        <p:nvSpPr>
          <p:cNvPr id="4" name="Text Box 19">
            <a:extLst>
              <a:ext uri="{FF2B5EF4-FFF2-40B4-BE49-F238E27FC236}">
                <a16:creationId xmlns:a16="http://schemas.microsoft.com/office/drawing/2014/main" id="{D877D7C7-A271-FB0E-4D3B-D58369D4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25" y="739869"/>
            <a:ext cx="102856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spc="300" dirty="0">
                <a:solidFill>
                  <a:srgbClr val="374D62"/>
                </a:solidFill>
                <a:latin typeface="Avenir Next LT Pro" panose="020B0504020202020204" pitchFamily="34" charset="0"/>
                <a:ea typeface="ＭＳ Ｐゴシック"/>
                <a:cs typeface="Arial" charset="0"/>
              </a:rPr>
              <a:t>LINKING BUSINESS &amp; CSR</a:t>
            </a:r>
            <a:r>
              <a:rPr kumimoji="0" lang="da-DK" sz="14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/>
                <a:cs typeface="Arial" charset="0"/>
              </a:rPr>
              <a:t> </a:t>
            </a:r>
            <a:r>
              <a:rPr kumimoji="0" lang="da-DK" sz="14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 </a:t>
            </a:r>
            <a:r>
              <a:rPr kumimoji="0" lang="da-DK" sz="1400" b="0" i="0" u="none" strike="noStrike" kern="1200" cap="none" spc="30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TEMPLATE</a:t>
            </a:r>
            <a:endParaRPr kumimoji="0" lang="da-DK" sz="1400" b="0" i="0" u="none" strike="noStrike" kern="1200" cap="none" spc="30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/>
              <a:cs typeface="Arial" charset="0"/>
            </a:endParaRPr>
          </a:p>
        </p:txBody>
      </p:sp>
      <p:sp>
        <p:nvSpPr>
          <p:cNvPr id="6" name="Ellipse 20">
            <a:hlinkClick r:id="rId2"/>
            <a:extLst>
              <a:ext uri="{FF2B5EF4-FFF2-40B4-BE49-F238E27FC236}">
                <a16:creationId xmlns:a16="http://schemas.microsoft.com/office/drawing/2014/main" id="{C5CA50D1-CFD7-3E38-9051-A624716316F6}"/>
              </a:ext>
            </a:extLst>
          </p:cNvPr>
          <p:cNvSpPr/>
          <p:nvPr/>
        </p:nvSpPr>
        <p:spPr>
          <a:xfrm>
            <a:off x="9351188" y="475765"/>
            <a:ext cx="2304130" cy="2156367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-GB" sz="1400" dirty="0">
              <a:solidFill>
                <a:schemeClr val="bg1"/>
              </a:solidFill>
              <a:latin typeface="Avenir Book" panose="02000503020000020003" pitchFamily="2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 EITHER THIS OR FIND OTHER EXAMPLES (CLICK) HERE</a:t>
            </a:r>
            <a:b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da-DK" sz="1400" dirty="0">
                <a:solidFill>
                  <a:prstClr val="white"/>
                </a:solidFill>
                <a:latin typeface="Avenir Next LT Pro" panose="020B0504020202020204" pitchFamily="34" charset="0"/>
              </a:rPr>
              <a:t>www.sbcm-certificate.com/tools-modul1-linking</a:t>
            </a: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GB" sz="8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da-DK" sz="800" dirty="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7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622709E-03EB-AE49-8973-B1EDD317AE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0478" y="3093323"/>
            <a:ext cx="5736655" cy="8667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a-DK" sz="1800" dirty="0" err="1"/>
              <a:t>Who</a:t>
            </a:r>
            <a:r>
              <a:rPr lang="da-DK" sz="1800" dirty="0"/>
              <a:t> </a:t>
            </a:r>
            <a:r>
              <a:rPr lang="da-DK" sz="1800" dirty="0" err="1"/>
              <a:t>are</a:t>
            </a:r>
            <a:r>
              <a:rPr lang="da-DK" sz="1800" dirty="0"/>
              <a:t> </a:t>
            </a:r>
            <a:r>
              <a:rPr lang="da-DK" sz="1800" dirty="0" err="1"/>
              <a:t>your</a:t>
            </a:r>
            <a:r>
              <a:rPr lang="da-DK" sz="1800" dirty="0"/>
              <a:t> </a:t>
            </a:r>
            <a:r>
              <a:rPr lang="da-DK" sz="1800" dirty="0" err="1"/>
              <a:t>company’s</a:t>
            </a:r>
            <a:r>
              <a:rPr lang="da-DK" sz="1800" dirty="0"/>
              <a:t> </a:t>
            </a:r>
            <a:r>
              <a:rPr lang="da-DK" sz="1800" dirty="0" err="1"/>
              <a:t>primary</a:t>
            </a:r>
            <a:r>
              <a:rPr lang="da-DK" sz="1800" dirty="0"/>
              <a:t> and </a:t>
            </a:r>
            <a:r>
              <a:rPr lang="da-DK" sz="1800" dirty="0" err="1"/>
              <a:t>secondary</a:t>
            </a:r>
            <a:r>
              <a:rPr lang="da-DK" sz="1800" dirty="0"/>
              <a:t> </a:t>
            </a:r>
          </a:p>
          <a:p>
            <a:pPr>
              <a:lnSpc>
                <a:spcPct val="150000"/>
              </a:lnSpc>
            </a:pPr>
            <a:r>
              <a:rPr lang="da-DK" sz="1800" dirty="0"/>
              <a:t>CSR/business stakeholders? </a:t>
            </a:r>
            <a:r>
              <a:rPr lang="da-DK" sz="1200" dirty="0"/>
              <a:t>[Hvem er din virksomheds primære og sekundære interessenter (forretning og CSR)?]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A355908-83A7-4944-8824-5AAD676A1B2C}"/>
              </a:ext>
            </a:extLst>
          </p:cNvPr>
          <p:cNvSpPr txBox="1"/>
          <p:nvPr/>
        </p:nvSpPr>
        <p:spPr>
          <a:xfrm>
            <a:off x="1180478" y="5240701"/>
            <a:ext cx="3851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GB" sz="1400" dirty="0">
                <a:solidFill>
                  <a:prstClr val="white"/>
                </a:solidFill>
                <a:latin typeface="Avenir Book" panose="02000503020000020003" pitchFamily="2" charset="0"/>
              </a:rPr>
              <a:t>INPUT FOR EXAM PAPER / ACTION PLAN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4A</a:t>
            </a:r>
          </a:p>
        </p:txBody>
      </p:sp>
      <p:sp>
        <p:nvSpPr>
          <p:cNvPr id="13" name="Pladsholder til tekst 1">
            <a:extLst>
              <a:ext uri="{FF2B5EF4-FFF2-40B4-BE49-F238E27FC236}">
                <a16:creationId xmlns:a16="http://schemas.microsoft.com/office/drawing/2014/main" id="{D7D57E97-0F7B-8A45-899C-63C5612E0D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376" y="899980"/>
            <a:ext cx="6355812" cy="349250"/>
          </a:xfrm>
        </p:spPr>
        <p:txBody>
          <a:bodyPr/>
          <a:lstStyle/>
          <a:p>
            <a:r>
              <a:rPr lang="da-DK" dirty="0"/>
              <a:t>EXERCISE #4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BFBD63EA-665D-8F40-BB69-E004499D8A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22" t="12032" r="19679" b="12111"/>
          <a:stretch/>
        </p:blipFill>
        <p:spPr>
          <a:xfrm>
            <a:off x="8889408" y="4419352"/>
            <a:ext cx="1105270" cy="975238"/>
          </a:xfrm>
          <a:prstGeom prst="rect">
            <a:avLst/>
          </a:prstGeom>
        </p:spPr>
      </p:pic>
      <p:sp>
        <p:nvSpPr>
          <p:cNvPr id="17" name="Ellipse 16">
            <a:hlinkClick r:id="rId4"/>
            <a:extLst>
              <a:ext uri="{FF2B5EF4-FFF2-40B4-BE49-F238E27FC236}">
                <a16:creationId xmlns:a16="http://schemas.microsoft.com/office/drawing/2014/main" id="{F33C1B59-8D02-FA48-9CF3-9D9BAAC2614B}"/>
              </a:ext>
            </a:extLst>
          </p:cNvPr>
          <p:cNvSpPr/>
          <p:nvPr/>
        </p:nvSpPr>
        <p:spPr>
          <a:xfrm>
            <a:off x="9838790" y="369272"/>
            <a:ext cx="2049234" cy="2047265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TOOLS &amp; TEMPLATES</a:t>
            </a:r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  </a:t>
            </a:r>
            <a:b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GB" sz="1400" dirty="0">
                <a:solidFill>
                  <a:prstClr val="white"/>
                </a:solidFill>
                <a:latin typeface="Avenir Book" panose="02000503020000020003" pitchFamily="2" charset="0"/>
              </a:rPr>
              <a:t>www.sbcm-certificate.com/tools-modul1-stakeholders</a:t>
            </a:r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2" name="Billede 4" descr="Skærmbillede 2014-10-23 kl. 16.56.29.png">
            <a:extLst>
              <a:ext uri="{FF2B5EF4-FFF2-40B4-BE49-F238E27FC236}">
                <a16:creationId xmlns:a16="http://schemas.microsoft.com/office/drawing/2014/main" id="{88724A41-142E-9B8E-92ED-66F4CDD9B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847" y="2574444"/>
            <a:ext cx="1207060" cy="17091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Tekstfelt 5">
            <a:extLst>
              <a:ext uri="{FF2B5EF4-FFF2-40B4-BE49-F238E27FC236}">
                <a16:creationId xmlns:a16="http://schemas.microsoft.com/office/drawing/2014/main" id="{2647C4B0-7A9F-F326-B61B-5AC79051BBA0}"/>
              </a:ext>
            </a:extLst>
          </p:cNvPr>
          <p:cNvSpPr txBox="1"/>
          <p:nvPr/>
        </p:nvSpPr>
        <p:spPr>
          <a:xfrm>
            <a:off x="7153109" y="3960098"/>
            <a:ext cx="1113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s. 23-28</a:t>
            </a:r>
          </a:p>
        </p:txBody>
      </p:sp>
      <p:pic>
        <p:nvPicPr>
          <p:cNvPr id="8" name="Billede 8">
            <a:extLst>
              <a:ext uri="{FF2B5EF4-FFF2-40B4-BE49-F238E27FC236}">
                <a16:creationId xmlns:a16="http://schemas.microsoft.com/office/drawing/2014/main" id="{E6660BD5-EC26-1019-C115-8CF350D45C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9847" y="4419352"/>
            <a:ext cx="1544793" cy="9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3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frundet rektangel 3">
            <a:extLst>
              <a:ext uri="{FF2B5EF4-FFF2-40B4-BE49-F238E27FC236}">
                <a16:creationId xmlns:a16="http://schemas.microsoft.com/office/drawing/2014/main" id="{DD5508AB-616C-4FF9-8CD4-B9EC4C705573}"/>
              </a:ext>
            </a:extLst>
          </p:cNvPr>
          <p:cNvSpPr/>
          <p:nvPr/>
        </p:nvSpPr>
        <p:spPr>
          <a:xfrm>
            <a:off x="3472333" y="2963626"/>
            <a:ext cx="2934707" cy="1285386"/>
          </a:xfrm>
          <a:prstGeom prst="roundRect">
            <a:avLst/>
          </a:prstGeom>
          <a:solidFill>
            <a:srgbClr val="6B8190"/>
          </a:solidFill>
          <a:ln>
            <a:solidFill>
              <a:srgbClr val="6B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10" name="Afrundet rektangel 8">
            <a:extLst>
              <a:ext uri="{FF2B5EF4-FFF2-40B4-BE49-F238E27FC236}">
                <a16:creationId xmlns:a16="http://schemas.microsoft.com/office/drawing/2014/main" id="{B247FF39-B785-4C57-9445-7DB46236C2A0}"/>
              </a:ext>
            </a:extLst>
          </p:cNvPr>
          <p:cNvSpPr/>
          <p:nvPr/>
        </p:nvSpPr>
        <p:spPr>
          <a:xfrm>
            <a:off x="1308297" y="3660422"/>
            <a:ext cx="1862448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6B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Afrundet rektangel 52">
            <a:extLst>
              <a:ext uri="{FF2B5EF4-FFF2-40B4-BE49-F238E27FC236}">
                <a16:creationId xmlns:a16="http://schemas.microsoft.com/office/drawing/2014/main" id="{80778448-F70F-4C9A-A3E5-FE7648DF7B81}"/>
              </a:ext>
            </a:extLst>
          </p:cNvPr>
          <p:cNvSpPr/>
          <p:nvPr/>
        </p:nvSpPr>
        <p:spPr>
          <a:xfrm>
            <a:off x="9015481" y="1207524"/>
            <a:ext cx="2070334" cy="4802993"/>
          </a:xfrm>
          <a:prstGeom prst="roundRect">
            <a:avLst/>
          </a:prstGeom>
          <a:noFill/>
          <a:ln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Check questions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Which persons, companies and organizations are affected by or have significant influence on our business operations?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(place in inner circle)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Which persons, companies, organizations or authorities – in addition to the above-mentioned – may have a significant impact on your business? (place in outer circle)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13" name="Afrundet rektangel 35">
            <a:extLst>
              <a:ext uri="{FF2B5EF4-FFF2-40B4-BE49-F238E27FC236}">
                <a16:creationId xmlns:a16="http://schemas.microsoft.com/office/drawing/2014/main" id="{4F364977-7F6B-4010-85AD-7B8922F60CA3}"/>
              </a:ext>
            </a:extLst>
          </p:cNvPr>
          <p:cNvSpPr/>
          <p:nvPr/>
        </p:nvSpPr>
        <p:spPr>
          <a:xfrm>
            <a:off x="1308296" y="2941002"/>
            <a:ext cx="1861436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6B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Afrundet rektangel 40">
            <a:extLst>
              <a:ext uri="{FF2B5EF4-FFF2-40B4-BE49-F238E27FC236}">
                <a16:creationId xmlns:a16="http://schemas.microsoft.com/office/drawing/2014/main" id="{901F66B9-41CB-40E8-9E51-F57E7A1320A1}"/>
              </a:ext>
            </a:extLst>
          </p:cNvPr>
          <p:cNvSpPr/>
          <p:nvPr/>
        </p:nvSpPr>
        <p:spPr>
          <a:xfrm>
            <a:off x="6710655" y="2984800"/>
            <a:ext cx="1861436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6B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Afrundet rektangel 41">
            <a:extLst>
              <a:ext uri="{FF2B5EF4-FFF2-40B4-BE49-F238E27FC236}">
                <a16:creationId xmlns:a16="http://schemas.microsoft.com/office/drawing/2014/main" id="{371AE7CD-E50A-486D-9E0E-71E36EBA1AC2}"/>
              </a:ext>
            </a:extLst>
          </p:cNvPr>
          <p:cNvSpPr/>
          <p:nvPr/>
        </p:nvSpPr>
        <p:spPr>
          <a:xfrm>
            <a:off x="6710655" y="3728962"/>
            <a:ext cx="1861435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6B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Afrundet rektangel 42">
            <a:extLst>
              <a:ext uri="{FF2B5EF4-FFF2-40B4-BE49-F238E27FC236}">
                <a16:creationId xmlns:a16="http://schemas.microsoft.com/office/drawing/2014/main" id="{8C278BC5-0CBB-430E-A602-27DD8F96EEC6}"/>
              </a:ext>
            </a:extLst>
          </p:cNvPr>
          <p:cNvSpPr/>
          <p:nvPr/>
        </p:nvSpPr>
        <p:spPr>
          <a:xfrm>
            <a:off x="4901432" y="4455476"/>
            <a:ext cx="1905723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6B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6" name="Afrundet rektangel 1">
            <a:extLst>
              <a:ext uri="{FF2B5EF4-FFF2-40B4-BE49-F238E27FC236}">
                <a16:creationId xmlns:a16="http://schemas.microsoft.com/office/drawing/2014/main" id="{814A0C52-B67B-4F86-9BC0-C7EB999A4DBD}"/>
              </a:ext>
            </a:extLst>
          </p:cNvPr>
          <p:cNvSpPr/>
          <p:nvPr/>
        </p:nvSpPr>
        <p:spPr>
          <a:xfrm>
            <a:off x="1106185" y="1926944"/>
            <a:ext cx="7628772" cy="3339820"/>
          </a:xfrm>
          <a:prstGeom prst="roundRect">
            <a:avLst/>
          </a:prstGeom>
          <a:noFill/>
          <a:ln>
            <a:solidFill>
              <a:srgbClr val="6B81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</p:txBody>
      </p:sp>
      <p:sp>
        <p:nvSpPr>
          <p:cNvPr id="120" name="Afrundet rektangel 53">
            <a:extLst>
              <a:ext uri="{FF2B5EF4-FFF2-40B4-BE49-F238E27FC236}">
                <a16:creationId xmlns:a16="http://schemas.microsoft.com/office/drawing/2014/main" id="{C95B9CD5-CD89-47CD-AC41-3E0B76B266A5}"/>
              </a:ext>
            </a:extLst>
          </p:cNvPr>
          <p:cNvSpPr/>
          <p:nvPr/>
        </p:nvSpPr>
        <p:spPr>
          <a:xfrm>
            <a:off x="1208968" y="1190958"/>
            <a:ext cx="1850508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2" name="Afrundet rektangel 54">
            <a:extLst>
              <a:ext uri="{FF2B5EF4-FFF2-40B4-BE49-F238E27FC236}">
                <a16:creationId xmlns:a16="http://schemas.microsoft.com/office/drawing/2014/main" id="{0FD37BA1-7DF4-4F7E-9B1B-FDB391529DF7}"/>
              </a:ext>
            </a:extLst>
          </p:cNvPr>
          <p:cNvSpPr/>
          <p:nvPr/>
        </p:nvSpPr>
        <p:spPr>
          <a:xfrm>
            <a:off x="3196614" y="1207524"/>
            <a:ext cx="1850508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4" name="Afrundet rektangel 55">
            <a:extLst>
              <a:ext uri="{FF2B5EF4-FFF2-40B4-BE49-F238E27FC236}">
                <a16:creationId xmlns:a16="http://schemas.microsoft.com/office/drawing/2014/main" id="{DEAF3834-2DAD-48E6-A959-88715D470992}"/>
              </a:ext>
            </a:extLst>
          </p:cNvPr>
          <p:cNvSpPr/>
          <p:nvPr/>
        </p:nvSpPr>
        <p:spPr>
          <a:xfrm>
            <a:off x="7178326" y="1200430"/>
            <a:ext cx="1710383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6" name="Afrundet rektangel 56">
            <a:extLst>
              <a:ext uri="{FF2B5EF4-FFF2-40B4-BE49-F238E27FC236}">
                <a16:creationId xmlns:a16="http://schemas.microsoft.com/office/drawing/2014/main" id="{9999245B-1772-497F-9237-DD9CFE9068C5}"/>
              </a:ext>
            </a:extLst>
          </p:cNvPr>
          <p:cNvSpPr/>
          <p:nvPr/>
        </p:nvSpPr>
        <p:spPr>
          <a:xfrm>
            <a:off x="5167286" y="1205226"/>
            <a:ext cx="1850508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8" name="Tekstfelt 16">
            <a:extLst>
              <a:ext uri="{FF2B5EF4-FFF2-40B4-BE49-F238E27FC236}">
                <a16:creationId xmlns:a16="http://schemas.microsoft.com/office/drawing/2014/main" id="{02653F0B-4C7C-4431-92CE-FAF1530D8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475" y="6246924"/>
            <a:ext cx="4029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</a:rPr>
              <a:t>Model inspired by Overskud Med Omtanke, Erhvervs- og Selskabsstyrelsen, 2006</a:t>
            </a:r>
          </a:p>
        </p:txBody>
      </p:sp>
      <p:sp>
        <p:nvSpPr>
          <p:cNvPr id="29" name="Text Box 19">
            <a:extLst>
              <a:ext uri="{FF2B5EF4-FFF2-40B4-BE49-F238E27FC236}">
                <a16:creationId xmlns:a16="http://schemas.microsoft.com/office/drawing/2014/main" id="{828CF4A5-BC10-4137-95B4-2D5CFC0E5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25" y="514582"/>
            <a:ext cx="102856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/>
                <a:cs typeface="Arial" charset="0"/>
              </a:rPr>
              <a:t>STAKEHOLDER MAP </a:t>
            </a:r>
            <a:r>
              <a:rPr kumimoji="0" lang="da-DK" sz="14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 </a:t>
            </a:r>
            <a:r>
              <a:rPr kumimoji="0" lang="da-DK" sz="1400" b="0" i="0" u="none" strike="noStrike" kern="1200" cap="none" spc="30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TEMPLATE</a:t>
            </a:r>
            <a:endParaRPr kumimoji="0" lang="da-DK" sz="1400" b="0" i="0" u="none" strike="noStrike" kern="1200" cap="none" spc="30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/>
              <a:cs typeface="Arial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EF8E8C-8C92-48AF-BA7B-D31F2797B0F3}"/>
              </a:ext>
            </a:extLst>
          </p:cNvPr>
          <p:cNvSpPr txBox="1"/>
          <p:nvPr/>
        </p:nvSpPr>
        <p:spPr>
          <a:xfrm>
            <a:off x="297107" y="6585171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www.sbcm-hybrid.dk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/tools-modul1-stakeholders</a:t>
            </a:r>
          </a:p>
        </p:txBody>
      </p:sp>
      <p:sp>
        <p:nvSpPr>
          <p:cNvPr id="33" name="Afrundet rektangel 53">
            <a:extLst>
              <a:ext uri="{FF2B5EF4-FFF2-40B4-BE49-F238E27FC236}">
                <a16:creationId xmlns:a16="http://schemas.microsoft.com/office/drawing/2014/main" id="{FFA5AB2C-33FB-4305-BF99-0AC8ED21D6AE}"/>
              </a:ext>
            </a:extLst>
          </p:cNvPr>
          <p:cNvSpPr/>
          <p:nvPr/>
        </p:nvSpPr>
        <p:spPr>
          <a:xfrm>
            <a:off x="987120" y="5399373"/>
            <a:ext cx="1850508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Afrundet rektangel 54">
            <a:extLst>
              <a:ext uri="{FF2B5EF4-FFF2-40B4-BE49-F238E27FC236}">
                <a16:creationId xmlns:a16="http://schemas.microsoft.com/office/drawing/2014/main" id="{4BEB0262-AE31-44A3-B2FA-EDA8CB60AB57}"/>
              </a:ext>
            </a:extLst>
          </p:cNvPr>
          <p:cNvSpPr/>
          <p:nvPr/>
        </p:nvSpPr>
        <p:spPr>
          <a:xfrm>
            <a:off x="3014461" y="5411622"/>
            <a:ext cx="1850508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Afrundet rektangel 55">
            <a:extLst>
              <a:ext uri="{FF2B5EF4-FFF2-40B4-BE49-F238E27FC236}">
                <a16:creationId xmlns:a16="http://schemas.microsoft.com/office/drawing/2014/main" id="{F181397A-9DB1-4D99-AB5D-7B3ED235DAAF}"/>
              </a:ext>
            </a:extLst>
          </p:cNvPr>
          <p:cNvSpPr/>
          <p:nvPr/>
        </p:nvSpPr>
        <p:spPr>
          <a:xfrm>
            <a:off x="7057075" y="5405802"/>
            <a:ext cx="1710383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Afrundet rektangel 56">
            <a:extLst>
              <a:ext uri="{FF2B5EF4-FFF2-40B4-BE49-F238E27FC236}">
                <a16:creationId xmlns:a16="http://schemas.microsoft.com/office/drawing/2014/main" id="{5FC0EF9B-7565-4A8A-9888-0838B024297D}"/>
              </a:ext>
            </a:extLst>
          </p:cNvPr>
          <p:cNvSpPr/>
          <p:nvPr/>
        </p:nvSpPr>
        <p:spPr>
          <a:xfrm>
            <a:off x="5029734" y="5403898"/>
            <a:ext cx="1850508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8B068F4-C6D9-E744-9F1D-73C8C6A35037}"/>
              </a:ext>
            </a:extLst>
          </p:cNvPr>
          <p:cNvSpPr/>
          <p:nvPr/>
        </p:nvSpPr>
        <p:spPr>
          <a:xfrm>
            <a:off x="810228" y="983848"/>
            <a:ext cx="10556111" cy="5163142"/>
          </a:xfrm>
          <a:prstGeom prst="rect">
            <a:avLst/>
          </a:prstGeom>
          <a:noFill/>
          <a:ln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</p:txBody>
      </p:sp>
      <p:sp>
        <p:nvSpPr>
          <p:cNvPr id="30" name="Afrundet rektangel 42">
            <a:extLst>
              <a:ext uri="{FF2B5EF4-FFF2-40B4-BE49-F238E27FC236}">
                <a16:creationId xmlns:a16="http://schemas.microsoft.com/office/drawing/2014/main" id="{8468CF02-A0A7-4A4D-8BFC-625FFFB954FE}"/>
              </a:ext>
            </a:extLst>
          </p:cNvPr>
          <p:cNvSpPr/>
          <p:nvPr/>
        </p:nvSpPr>
        <p:spPr>
          <a:xfrm>
            <a:off x="2780508" y="4463593"/>
            <a:ext cx="1905723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6B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Afrundet rektangel 42">
            <a:extLst>
              <a:ext uri="{FF2B5EF4-FFF2-40B4-BE49-F238E27FC236}">
                <a16:creationId xmlns:a16="http://schemas.microsoft.com/office/drawing/2014/main" id="{D7491E8A-7ED1-574A-A32D-6E5A0BB66606}"/>
              </a:ext>
            </a:extLst>
          </p:cNvPr>
          <p:cNvSpPr/>
          <p:nvPr/>
        </p:nvSpPr>
        <p:spPr>
          <a:xfrm>
            <a:off x="2793249" y="2139713"/>
            <a:ext cx="1905723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6B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Afrundet rektangel 42">
            <a:extLst>
              <a:ext uri="{FF2B5EF4-FFF2-40B4-BE49-F238E27FC236}">
                <a16:creationId xmlns:a16="http://schemas.microsoft.com/office/drawing/2014/main" id="{BDDF5302-5B1A-7E4A-AEAD-DBFD5D0A08DF}"/>
              </a:ext>
            </a:extLst>
          </p:cNvPr>
          <p:cNvSpPr/>
          <p:nvPr/>
        </p:nvSpPr>
        <p:spPr>
          <a:xfrm>
            <a:off x="4928488" y="2137007"/>
            <a:ext cx="1905723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6B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4689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16">
            <a:hlinkClick r:id="rId2"/>
            <a:extLst>
              <a:ext uri="{FF2B5EF4-FFF2-40B4-BE49-F238E27FC236}">
                <a16:creationId xmlns:a16="http://schemas.microsoft.com/office/drawing/2014/main" id="{7FF1D8D7-453D-D9F0-ED75-29E5C2B4DDBF}"/>
              </a:ext>
            </a:extLst>
          </p:cNvPr>
          <p:cNvSpPr/>
          <p:nvPr/>
        </p:nvSpPr>
        <p:spPr>
          <a:xfrm>
            <a:off x="9601202" y="369272"/>
            <a:ext cx="2058223" cy="2047265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b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GB" sz="1400" dirty="0">
              <a:solidFill>
                <a:srgbClr val="0563C1"/>
              </a:solidFill>
              <a:latin typeface="Avenir Book" panose="02000503020000020003" pitchFamily="2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 EITHER THESE OR FIND OTHER EXAMPLES:</a:t>
            </a:r>
            <a:b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GB" sz="1100" dirty="0">
                <a:solidFill>
                  <a:prstClr val="white"/>
                </a:solidFill>
                <a:latin typeface="Avenir Book" panose="02000503020000020003" pitchFamily="2" charset="0"/>
              </a:rPr>
              <a:t>www.sbcm-certificatetools-modul1-stakeholders.com/</a:t>
            </a: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  </a:t>
            </a: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A20947-1535-E90F-C844-79163107B82C}"/>
              </a:ext>
            </a:extLst>
          </p:cNvPr>
          <p:cNvSpPr txBox="1"/>
          <p:nvPr/>
        </p:nvSpPr>
        <p:spPr>
          <a:xfrm>
            <a:off x="297107" y="6585171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www.sbcm-hybrid.dk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/tools-modul1-stakeholders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B2D8FB7C-8910-700E-2F06-CAB2B9584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6764" y="6246617"/>
            <a:ext cx="9593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1600" dirty="0">
                <a:solidFill>
                  <a:srgbClr val="58585A"/>
                </a:solidFill>
              </a:rPr>
              <a:t>Influence</a:t>
            </a:r>
          </a:p>
        </p:txBody>
      </p:sp>
      <p:sp>
        <p:nvSpPr>
          <p:cNvPr id="6" name="Rectangle 1028">
            <a:extLst>
              <a:ext uri="{FF2B5EF4-FFF2-40B4-BE49-F238E27FC236}">
                <a16:creationId xmlns:a16="http://schemas.microsoft.com/office/drawing/2014/main" id="{3D7E1A5D-F81C-BAD6-157B-49AEB8015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0209" y="3341655"/>
            <a:ext cx="8782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GB" sz="1600" dirty="0">
                <a:solidFill>
                  <a:srgbClr val="58585A"/>
                </a:solidFill>
              </a:rPr>
              <a:t>Concern</a:t>
            </a:r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062EA84D-AC8D-33BE-35CE-D3C54AD77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942" y="3769697"/>
            <a:ext cx="3101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lang="da-DK">
              <a:solidFill>
                <a:srgbClr val="58585A"/>
              </a:solidFill>
            </a:endParaRPr>
          </a:p>
        </p:txBody>
      </p:sp>
      <p:sp>
        <p:nvSpPr>
          <p:cNvPr id="8" name="Rectangle 1033">
            <a:extLst>
              <a:ext uri="{FF2B5EF4-FFF2-40B4-BE49-F238E27FC236}">
                <a16:creationId xmlns:a16="http://schemas.microsoft.com/office/drawing/2014/main" id="{E1A26026-6D48-FF66-E519-E465E1410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1542" y="1341642"/>
            <a:ext cx="2535600" cy="2616101"/>
          </a:xfrm>
          <a:prstGeom prst="rect">
            <a:avLst/>
          </a:prstGeom>
          <a:solidFill>
            <a:srgbClr val="5B7065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58585A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da-DK" dirty="0">
              <a:solidFill>
                <a:schemeClr val="bg1"/>
              </a:solidFill>
            </a:endParaRPr>
          </a:p>
          <a:p>
            <a:pPr algn="ctr" eaLnBrk="0" hangingPunct="0"/>
            <a:endParaRPr lang="da-DK" dirty="0">
              <a:solidFill>
                <a:schemeClr val="bg1"/>
              </a:solidFill>
            </a:endParaRPr>
          </a:p>
          <a:p>
            <a:pPr algn="ctr" eaLnBrk="0" hangingPunct="0"/>
            <a:r>
              <a:rPr lang="da-DK" dirty="0">
                <a:solidFill>
                  <a:schemeClr val="bg1"/>
                </a:solidFill>
              </a:rPr>
              <a:t>     </a:t>
            </a:r>
          </a:p>
          <a:p>
            <a:pPr algn="ctr" eaLnBrk="0" hangingPunct="0"/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sz="1400" dirty="0">
                <a:solidFill>
                  <a:schemeClr val="bg1"/>
                </a:solidFill>
              </a:rPr>
              <a:t>High </a:t>
            </a:r>
            <a:r>
              <a:rPr lang="da-DK" sz="1400" dirty="0" err="1">
                <a:solidFill>
                  <a:schemeClr val="bg1"/>
                </a:solidFill>
              </a:rPr>
              <a:t>Concern</a:t>
            </a:r>
            <a:r>
              <a:rPr lang="da-DK" sz="1400" dirty="0">
                <a:solidFill>
                  <a:schemeClr val="bg1"/>
                </a:solidFill>
              </a:rPr>
              <a:t> / High </a:t>
            </a:r>
            <a:r>
              <a:rPr lang="da-DK" sz="1400" dirty="0" err="1">
                <a:solidFill>
                  <a:schemeClr val="bg1"/>
                </a:solidFill>
              </a:rPr>
              <a:t>Influence</a:t>
            </a:r>
            <a:endParaRPr lang="da-DK" sz="1400" dirty="0">
              <a:solidFill>
                <a:schemeClr val="bg1"/>
              </a:solidFill>
            </a:endParaRPr>
          </a:p>
          <a:p>
            <a:pPr algn="ctr" eaLnBrk="0" hangingPunct="0"/>
            <a:endParaRPr lang="da-DK" sz="1400" dirty="0">
              <a:solidFill>
                <a:schemeClr val="bg1"/>
              </a:solidFill>
            </a:endParaRPr>
          </a:p>
          <a:p>
            <a:pPr algn="ctr" eaLnBrk="0" hangingPunct="0"/>
            <a:endParaRPr lang="da-DK" sz="1400" dirty="0">
              <a:solidFill>
                <a:schemeClr val="bg1"/>
              </a:solidFill>
            </a:endParaRPr>
          </a:p>
          <a:p>
            <a:pPr algn="ctr" eaLnBrk="0" hangingPunct="0"/>
            <a:endParaRPr lang="da-DK" sz="1400" dirty="0">
              <a:solidFill>
                <a:schemeClr val="bg1"/>
              </a:solidFill>
            </a:endParaRPr>
          </a:p>
          <a:p>
            <a:pPr algn="ctr" eaLnBrk="0" hangingPunct="0"/>
            <a:endParaRPr lang="da-DK" dirty="0">
              <a:solidFill>
                <a:schemeClr val="bg1"/>
              </a:solidFill>
            </a:endParaRPr>
          </a:p>
          <a:p>
            <a:pPr algn="ctr" eaLnBrk="0" hangingPunct="0"/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9" name="Rectangle 1033">
            <a:extLst>
              <a:ext uri="{FF2B5EF4-FFF2-40B4-BE49-F238E27FC236}">
                <a16:creationId xmlns:a16="http://schemas.microsoft.com/office/drawing/2014/main" id="{1F3613F5-01DE-3AD2-FBBA-ECD57CB3A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354" y="1341642"/>
            <a:ext cx="2535600" cy="2616101"/>
          </a:xfrm>
          <a:prstGeom prst="rect">
            <a:avLst/>
          </a:prstGeom>
          <a:solidFill>
            <a:srgbClr val="5B7065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58585A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da-DK" dirty="0">
              <a:solidFill>
                <a:schemeClr val="bg1"/>
              </a:solidFill>
            </a:endParaRPr>
          </a:p>
          <a:p>
            <a:pPr algn="ctr" eaLnBrk="0" hangingPunct="0"/>
            <a:endParaRPr lang="da-DK" dirty="0">
              <a:solidFill>
                <a:schemeClr val="bg1"/>
              </a:solidFill>
            </a:endParaRPr>
          </a:p>
          <a:p>
            <a:pPr algn="ctr" eaLnBrk="0" hangingPunct="0"/>
            <a:r>
              <a:rPr lang="da-DK" dirty="0">
                <a:solidFill>
                  <a:schemeClr val="bg1"/>
                </a:solidFill>
              </a:rPr>
              <a:t>     </a:t>
            </a:r>
          </a:p>
          <a:p>
            <a:pPr algn="ctr" eaLnBrk="0" hangingPunct="0"/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sz="1400" dirty="0">
                <a:solidFill>
                  <a:schemeClr val="bg1"/>
                </a:solidFill>
              </a:rPr>
              <a:t>High </a:t>
            </a:r>
            <a:r>
              <a:rPr lang="da-DK" sz="1400" dirty="0" err="1">
                <a:solidFill>
                  <a:schemeClr val="bg1"/>
                </a:solidFill>
              </a:rPr>
              <a:t>Concern</a:t>
            </a:r>
            <a:r>
              <a:rPr lang="da-DK" sz="1400" dirty="0">
                <a:solidFill>
                  <a:schemeClr val="bg1"/>
                </a:solidFill>
              </a:rPr>
              <a:t> / Low </a:t>
            </a:r>
            <a:r>
              <a:rPr lang="da-DK" sz="1400" dirty="0" err="1">
                <a:solidFill>
                  <a:schemeClr val="bg1"/>
                </a:solidFill>
              </a:rPr>
              <a:t>Influence</a:t>
            </a:r>
            <a:endParaRPr lang="da-DK" sz="1400" dirty="0">
              <a:solidFill>
                <a:schemeClr val="bg1"/>
              </a:solidFill>
            </a:endParaRPr>
          </a:p>
          <a:p>
            <a:pPr algn="ctr" eaLnBrk="0" hangingPunct="0"/>
            <a:endParaRPr lang="da-DK" sz="1400" dirty="0">
              <a:solidFill>
                <a:schemeClr val="bg1"/>
              </a:solidFill>
            </a:endParaRPr>
          </a:p>
          <a:p>
            <a:pPr algn="ctr" eaLnBrk="0" hangingPunct="0"/>
            <a:endParaRPr lang="da-DK" sz="1400" dirty="0">
              <a:solidFill>
                <a:schemeClr val="bg1"/>
              </a:solidFill>
            </a:endParaRPr>
          </a:p>
          <a:p>
            <a:pPr algn="ctr" eaLnBrk="0" hangingPunct="0"/>
            <a:endParaRPr lang="da-DK" sz="1400" dirty="0">
              <a:solidFill>
                <a:schemeClr val="bg1"/>
              </a:solidFill>
            </a:endParaRPr>
          </a:p>
          <a:p>
            <a:pPr algn="ctr" eaLnBrk="0" hangingPunct="0"/>
            <a:endParaRPr lang="da-DK" dirty="0">
              <a:solidFill>
                <a:schemeClr val="bg1"/>
              </a:solidFill>
            </a:endParaRPr>
          </a:p>
          <a:p>
            <a:pPr algn="ctr" eaLnBrk="0" hangingPunct="0"/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Rectangle 1033">
            <a:extLst>
              <a:ext uri="{FF2B5EF4-FFF2-40B4-BE49-F238E27FC236}">
                <a16:creationId xmlns:a16="http://schemas.microsoft.com/office/drawing/2014/main" id="{4C34CEBC-096B-38BC-2367-709682E69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354" y="3618518"/>
            <a:ext cx="2535600" cy="2400657"/>
          </a:xfrm>
          <a:prstGeom prst="rect">
            <a:avLst/>
          </a:prstGeom>
          <a:solidFill>
            <a:srgbClr val="5B7065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58585A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da-DK" dirty="0">
              <a:solidFill>
                <a:schemeClr val="bg1"/>
              </a:solidFill>
            </a:endParaRPr>
          </a:p>
          <a:p>
            <a:pPr algn="ctr" eaLnBrk="0" hangingPunct="0"/>
            <a:endParaRPr lang="da-DK" dirty="0">
              <a:solidFill>
                <a:schemeClr val="bg1"/>
              </a:solidFill>
            </a:endParaRPr>
          </a:p>
          <a:p>
            <a:pPr algn="ctr" eaLnBrk="0" hangingPunct="0"/>
            <a:r>
              <a:rPr lang="da-DK" dirty="0">
                <a:solidFill>
                  <a:schemeClr val="bg1"/>
                </a:solidFill>
              </a:rPr>
              <a:t>     </a:t>
            </a:r>
          </a:p>
          <a:p>
            <a:pPr algn="ctr" eaLnBrk="0" hangingPunct="0"/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sz="1400" dirty="0">
                <a:solidFill>
                  <a:schemeClr val="bg1"/>
                </a:solidFill>
              </a:rPr>
              <a:t>Low </a:t>
            </a:r>
            <a:r>
              <a:rPr lang="da-DK" sz="1400" dirty="0" err="1">
                <a:solidFill>
                  <a:schemeClr val="bg1"/>
                </a:solidFill>
              </a:rPr>
              <a:t>Concern</a:t>
            </a:r>
            <a:r>
              <a:rPr lang="da-DK" sz="1400" dirty="0">
                <a:solidFill>
                  <a:schemeClr val="bg1"/>
                </a:solidFill>
              </a:rPr>
              <a:t> / Low </a:t>
            </a:r>
            <a:r>
              <a:rPr lang="da-DK" sz="1400" dirty="0" err="1">
                <a:solidFill>
                  <a:schemeClr val="bg1"/>
                </a:solidFill>
              </a:rPr>
              <a:t>Influence</a:t>
            </a:r>
            <a:endParaRPr lang="da-DK" sz="1400" dirty="0">
              <a:solidFill>
                <a:schemeClr val="bg1"/>
              </a:solidFill>
            </a:endParaRPr>
          </a:p>
          <a:p>
            <a:pPr algn="ctr" eaLnBrk="0" hangingPunct="0"/>
            <a:endParaRPr lang="da-DK" sz="1400" dirty="0">
              <a:solidFill>
                <a:schemeClr val="bg1"/>
              </a:solidFill>
            </a:endParaRPr>
          </a:p>
          <a:p>
            <a:pPr algn="ctr" eaLnBrk="0" hangingPunct="0"/>
            <a:endParaRPr lang="da-DK" sz="1400" dirty="0">
              <a:solidFill>
                <a:schemeClr val="bg1"/>
              </a:solidFill>
            </a:endParaRPr>
          </a:p>
          <a:p>
            <a:pPr algn="ctr" eaLnBrk="0" hangingPunct="0"/>
            <a:endParaRPr lang="da-DK" dirty="0">
              <a:solidFill>
                <a:schemeClr val="bg1"/>
              </a:solidFill>
            </a:endParaRPr>
          </a:p>
          <a:p>
            <a:pPr algn="ctr" eaLnBrk="0" hangingPunct="0"/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1" name="Rectangle 1033">
            <a:extLst>
              <a:ext uri="{FF2B5EF4-FFF2-40B4-BE49-F238E27FC236}">
                <a16:creationId xmlns:a16="http://schemas.microsoft.com/office/drawing/2014/main" id="{08587E74-C14B-8BD8-53C6-E55D20157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1542" y="3618518"/>
            <a:ext cx="2535600" cy="2400657"/>
          </a:xfrm>
          <a:prstGeom prst="rect">
            <a:avLst/>
          </a:prstGeom>
          <a:solidFill>
            <a:srgbClr val="5B7065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58585A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da-DK" dirty="0">
              <a:solidFill>
                <a:schemeClr val="bg1"/>
              </a:solidFill>
            </a:endParaRPr>
          </a:p>
          <a:p>
            <a:pPr algn="ctr" eaLnBrk="0" hangingPunct="0"/>
            <a:endParaRPr lang="da-DK" dirty="0">
              <a:solidFill>
                <a:schemeClr val="bg1"/>
              </a:solidFill>
            </a:endParaRPr>
          </a:p>
          <a:p>
            <a:pPr algn="ctr" eaLnBrk="0" hangingPunct="0"/>
            <a:r>
              <a:rPr lang="da-DK" dirty="0">
                <a:solidFill>
                  <a:schemeClr val="bg1"/>
                </a:solidFill>
              </a:rPr>
              <a:t>     </a:t>
            </a:r>
          </a:p>
          <a:p>
            <a:pPr algn="ctr" eaLnBrk="0" hangingPunct="0"/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sz="1400" dirty="0">
                <a:solidFill>
                  <a:schemeClr val="bg1"/>
                </a:solidFill>
              </a:rPr>
              <a:t>Low </a:t>
            </a:r>
            <a:r>
              <a:rPr lang="da-DK" sz="1400" dirty="0" err="1">
                <a:solidFill>
                  <a:schemeClr val="bg1"/>
                </a:solidFill>
              </a:rPr>
              <a:t>Concern</a:t>
            </a:r>
            <a:r>
              <a:rPr lang="da-DK" sz="1400" dirty="0">
                <a:solidFill>
                  <a:schemeClr val="bg1"/>
                </a:solidFill>
              </a:rPr>
              <a:t> / High </a:t>
            </a:r>
            <a:r>
              <a:rPr lang="da-DK" sz="1400" dirty="0" err="1">
                <a:solidFill>
                  <a:schemeClr val="bg1"/>
                </a:solidFill>
              </a:rPr>
              <a:t>Influence</a:t>
            </a:r>
            <a:endParaRPr lang="da-DK" sz="1400" dirty="0">
              <a:solidFill>
                <a:schemeClr val="bg1"/>
              </a:solidFill>
            </a:endParaRPr>
          </a:p>
          <a:p>
            <a:pPr algn="ctr" eaLnBrk="0" hangingPunct="0"/>
            <a:endParaRPr lang="da-DK" sz="1400" dirty="0">
              <a:solidFill>
                <a:schemeClr val="bg1"/>
              </a:solidFill>
            </a:endParaRPr>
          </a:p>
          <a:p>
            <a:pPr algn="ctr" eaLnBrk="0" hangingPunct="0"/>
            <a:endParaRPr lang="da-DK" sz="1400" dirty="0">
              <a:solidFill>
                <a:schemeClr val="bg1"/>
              </a:solidFill>
            </a:endParaRPr>
          </a:p>
          <a:p>
            <a:pPr algn="ctr" eaLnBrk="0" hangingPunct="0"/>
            <a:endParaRPr lang="da-DK" dirty="0">
              <a:solidFill>
                <a:schemeClr val="bg1"/>
              </a:solidFill>
            </a:endParaRPr>
          </a:p>
          <a:p>
            <a:pPr algn="ctr" eaLnBrk="0" hangingPunct="0"/>
            <a:endParaRPr lang="da-DK" dirty="0">
              <a:solidFill>
                <a:schemeClr val="bg1"/>
              </a:solidFill>
            </a:endParaRPr>
          </a:p>
        </p:txBody>
      </p:sp>
      <p:cxnSp>
        <p:nvCxnSpPr>
          <p:cNvPr id="12" name="Lige pilforbindelse 20">
            <a:extLst>
              <a:ext uri="{FF2B5EF4-FFF2-40B4-BE49-F238E27FC236}">
                <a16:creationId xmlns:a16="http://schemas.microsoft.com/office/drawing/2014/main" id="{4DF7831E-12E8-B226-2030-B38977DEA25E}"/>
              </a:ext>
            </a:extLst>
          </p:cNvPr>
          <p:cNvCxnSpPr/>
          <p:nvPr/>
        </p:nvCxnSpPr>
        <p:spPr>
          <a:xfrm flipV="1">
            <a:off x="3031010" y="1341642"/>
            <a:ext cx="0" cy="4677533"/>
          </a:xfrm>
          <a:prstGeom prst="straightConnector1">
            <a:avLst/>
          </a:prstGeom>
          <a:ln>
            <a:solidFill>
              <a:srgbClr val="58585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22">
            <a:extLst>
              <a:ext uri="{FF2B5EF4-FFF2-40B4-BE49-F238E27FC236}">
                <a16:creationId xmlns:a16="http://schemas.microsoft.com/office/drawing/2014/main" id="{86A6B5AD-785C-105F-BD36-62B793CFF610}"/>
              </a:ext>
            </a:extLst>
          </p:cNvPr>
          <p:cNvCxnSpPr/>
          <p:nvPr/>
        </p:nvCxnSpPr>
        <p:spPr>
          <a:xfrm>
            <a:off x="3294354" y="6246617"/>
            <a:ext cx="5240444" cy="0"/>
          </a:xfrm>
          <a:prstGeom prst="straightConnector1">
            <a:avLst/>
          </a:prstGeom>
          <a:ln>
            <a:solidFill>
              <a:srgbClr val="58585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19">
            <a:extLst>
              <a:ext uri="{FF2B5EF4-FFF2-40B4-BE49-F238E27FC236}">
                <a16:creationId xmlns:a16="http://schemas.microsoft.com/office/drawing/2014/main" id="{54BACC48-A6D6-1A9D-10A6-3936C692B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25" y="514582"/>
            <a:ext cx="102856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/>
                <a:cs typeface="Arial" charset="0"/>
              </a:rPr>
              <a:t>STAKEHOLDER RATING </a:t>
            </a:r>
            <a:r>
              <a:rPr kumimoji="0" lang="da-DK" sz="14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 </a:t>
            </a:r>
            <a:r>
              <a:rPr kumimoji="0" lang="da-DK" sz="1400" b="0" i="0" u="none" strike="noStrike" kern="1200" cap="none" spc="30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TEMPLATE</a:t>
            </a:r>
            <a:endParaRPr kumimoji="0" lang="da-DK" sz="1400" b="0" i="0" u="none" strike="noStrike" kern="1200" cap="none" spc="30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5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SBCM slid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 Next LT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M slide template" id="{3BA4FEBA-C204-4407-A3AF-D3775A173325}" vid="{1334F7DF-8D7C-4AA0-A483-4B672F3BCCD4}"/>
    </a:ext>
  </a:extLst>
</a:theme>
</file>

<file path=ppt/theme/theme10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SBCM slid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 book">
      <a:majorFont>
        <a:latin typeface="Avenir boo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M slide template" id="{672BAAAF-EA26-4BEB-A23B-4D8C33A4EBB6}" vid="{7C72293E-1C7B-42BA-8D8A-F21BF71BACE3}"/>
    </a:ext>
  </a:extLst>
</a:theme>
</file>

<file path=ppt/theme/theme3.xml><?xml version="1.0" encoding="utf-8"?>
<a:theme xmlns:a="http://schemas.openxmlformats.org/drawingml/2006/main" name="2_SBCM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 Next LT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M templates" id="{7876DA7D-25CD-4D31-9F0A-B0FABAFA6BE8}" vid="{D9148C1E-35EA-4806-9942-5CFA089E0A61}"/>
    </a:ext>
  </a:extLst>
</a:theme>
</file>

<file path=ppt/theme/theme4.xml><?xml version="1.0" encoding="utf-8"?>
<a:theme xmlns:a="http://schemas.openxmlformats.org/drawingml/2006/main" name="4_SBCM slid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 book">
      <a:majorFont>
        <a:latin typeface="Avenir boo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M slide template" id="{672BAAAF-EA26-4BEB-A23B-4D8C33A4EBB6}" vid="{7C72293E-1C7B-42BA-8D8A-F21BF71BACE3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BCM slid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 book">
      <a:majorFont>
        <a:latin typeface="Avenir boo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M slide template" id="{672BAAAF-EA26-4BEB-A23B-4D8C33A4EBB6}" vid="{7C72293E-1C7B-42BA-8D8A-F21BF71BACE3}"/>
    </a:ext>
  </a:extLst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SBCM slid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 Next LT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M slide template" id="{E2E1C31D-7FDF-46FB-92C1-0C1809F0994D}" vid="{0161F683-FA6B-4140-81D3-AE534BF6F2FE}"/>
    </a:ext>
  </a:extLst>
</a:theme>
</file>

<file path=ppt/theme/theme9.xml><?xml version="1.0" encoding="utf-8"?>
<a:theme xmlns:a="http://schemas.openxmlformats.org/drawingml/2006/main" name="5_SBCM slid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 book">
      <a:majorFont>
        <a:latin typeface="Avenir boo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M slide template" id="{672BAAAF-EA26-4BEB-A23B-4D8C33A4EBB6}" vid="{7C72293E-1C7B-42BA-8D8A-F21BF71BAC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5053</TotalTime>
  <Words>1602</Words>
  <Application>Microsoft Office PowerPoint</Application>
  <PresentationFormat>Widescreen</PresentationFormat>
  <Paragraphs>407</Paragraphs>
  <Slides>23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10</vt:i4>
      </vt:variant>
      <vt:variant>
        <vt:lpstr>Slidetitler</vt:lpstr>
      </vt:variant>
      <vt:variant>
        <vt:i4>23</vt:i4>
      </vt:variant>
    </vt:vector>
  </HeadingPairs>
  <TitlesOfParts>
    <vt:vector size="42" baseType="lpstr">
      <vt:lpstr>Arial</vt:lpstr>
      <vt:lpstr>Avenir book</vt:lpstr>
      <vt:lpstr>Avenir book</vt:lpstr>
      <vt:lpstr>Avenir Next LT Pro</vt:lpstr>
      <vt:lpstr>Calibri</vt:lpstr>
      <vt:lpstr>Calibri Light</vt:lpstr>
      <vt:lpstr>Helvetica Neue Thin</vt:lpstr>
      <vt:lpstr>Times New Roman</vt:lpstr>
      <vt:lpstr>Verdana</vt:lpstr>
      <vt:lpstr>SBCM slide template</vt:lpstr>
      <vt:lpstr>3_SBCM slide template</vt:lpstr>
      <vt:lpstr>2_SBCM templates</vt:lpstr>
      <vt:lpstr>4_SBCM slide template</vt:lpstr>
      <vt:lpstr>Custom Design</vt:lpstr>
      <vt:lpstr>1_SBCM slide template</vt:lpstr>
      <vt:lpstr>1_Custom Design</vt:lpstr>
      <vt:lpstr>2_SBCM slide template</vt:lpstr>
      <vt:lpstr>5_SBCM slide template</vt:lpstr>
      <vt:lpstr>3_Custom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Tania Privat</dc:creator>
  <cp:lastModifiedBy>Zea Yde</cp:lastModifiedBy>
  <cp:revision>91</cp:revision>
  <dcterms:created xsi:type="dcterms:W3CDTF">2022-01-23T15:59:56Z</dcterms:created>
  <dcterms:modified xsi:type="dcterms:W3CDTF">2023-09-05T11:33:57Z</dcterms:modified>
</cp:coreProperties>
</file>