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3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theme/theme4.xml" ContentType="application/vnd.openxmlformats-officedocument.theme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theme/theme5.xml" ContentType="application/vnd.openxmlformats-officedocument.theme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6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slideLayouts/slideLayout376.xml" ContentType="application/vnd.openxmlformats-officedocument.presentationml.slideLayout+xml"/>
  <Override PartName="/ppt/slideLayouts/slideLayout377.xml" ContentType="application/vnd.openxmlformats-officedocument.presentationml.slideLayout+xml"/>
  <Override PartName="/ppt/slideLayouts/slideLayout378.xml" ContentType="application/vnd.openxmlformats-officedocument.presentationml.slideLayout+xml"/>
  <Override PartName="/ppt/slideLayouts/slideLayout379.xml" ContentType="application/vnd.openxmlformats-officedocument.presentationml.slideLayout+xml"/>
  <Override PartName="/ppt/slideLayouts/slideLayout380.xml" ContentType="application/vnd.openxmlformats-officedocument.presentationml.slideLayout+xml"/>
  <Override PartName="/ppt/slideLayouts/slideLayout381.xml" ContentType="application/vnd.openxmlformats-officedocument.presentationml.slideLayout+xml"/>
  <Override PartName="/ppt/slideLayouts/slideLayout382.xml" ContentType="application/vnd.openxmlformats-officedocument.presentationml.slideLayout+xml"/>
  <Override PartName="/ppt/slideLayouts/slideLayout383.xml" ContentType="application/vnd.openxmlformats-officedocument.presentationml.slideLayout+xml"/>
  <Override PartName="/ppt/slideLayouts/slideLayout384.xml" ContentType="application/vnd.openxmlformats-officedocument.presentationml.slideLayout+xml"/>
  <Override PartName="/ppt/slideLayouts/slideLayout385.xml" ContentType="application/vnd.openxmlformats-officedocument.presentationml.slideLayout+xml"/>
  <Override PartName="/ppt/slideLayouts/slideLayout386.xml" ContentType="application/vnd.openxmlformats-officedocument.presentationml.slideLayout+xml"/>
  <Override PartName="/ppt/slideLayouts/slideLayout387.xml" ContentType="application/vnd.openxmlformats-officedocument.presentationml.slideLayout+xml"/>
  <Override PartName="/ppt/slideLayouts/slideLayout388.xml" ContentType="application/vnd.openxmlformats-officedocument.presentationml.slideLayout+xml"/>
  <Override PartName="/ppt/slideLayouts/slideLayout389.xml" ContentType="application/vnd.openxmlformats-officedocument.presentationml.slideLayout+xml"/>
  <Override PartName="/ppt/slideLayouts/slideLayout390.xml" ContentType="application/vnd.openxmlformats-officedocument.presentationml.slideLayout+xml"/>
  <Override PartName="/ppt/slideLayouts/slideLayout391.xml" ContentType="application/vnd.openxmlformats-officedocument.presentationml.slideLayout+xml"/>
  <Override PartName="/ppt/slideLayouts/slideLayout392.xml" ContentType="application/vnd.openxmlformats-officedocument.presentationml.slideLayout+xml"/>
  <Override PartName="/ppt/slideLayouts/slideLayout393.xml" ContentType="application/vnd.openxmlformats-officedocument.presentationml.slideLayout+xml"/>
  <Override PartName="/ppt/slideLayouts/slideLayout394.xml" ContentType="application/vnd.openxmlformats-officedocument.presentationml.slideLayout+xml"/>
  <Override PartName="/ppt/slideLayouts/slideLayout395.xml" ContentType="application/vnd.openxmlformats-officedocument.presentationml.slideLayout+xml"/>
  <Override PartName="/ppt/slideLayouts/slideLayout396.xml" ContentType="application/vnd.openxmlformats-officedocument.presentationml.slideLayout+xml"/>
  <Override PartName="/ppt/slideLayouts/slideLayout397.xml" ContentType="application/vnd.openxmlformats-officedocument.presentationml.slideLayout+xml"/>
  <Override PartName="/ppt/slideLayouts/slideLayout398.xml" ContentType="application/vnd.openxmlformats-officedocument.presentationml.slideLayout+xml"/>
  <Override PartName="/ppt/slideLayouts/slideLayout399.xml" ContentType="application/vnd.openxmlformats-officedocument.presentationml.slideLayout+xml"/>
  <Override PartName="/ppt/slideLayouts/slideLayout400.xml" ContentType="application/vnd.openxmlformats-officedocument.presentationml.slideLayout+xml"/>
  <Override PartName="/ppt/slideLayouts/slideLayout401.xml" ContentType="application/vnd.openxmlformats-officedocument.presentationml.slideLayout+xml"/>
  <Override PartName="/ppt/slideLayouts/slideLayout402.xml" ContentType="application/vnd.openxmlformats-officedocument.presentationml.slideLayout+xml"/>
  <Override PartName="/ppt/slideLayouts/slideLayout403.xml" ContentType="application/vnd.openxmlformats-officedocument.presentationml.slideLayout+xml"/>
  <Override PartName="/ppt/slideLayouts/slideLayout404.xml" ContentType="application/vnd.openxmlformats-officedocument.presentationml.slideLayout+xml"/>
  <Override PartName="/ppt/slideLayouts/slideLayout405.xml" ContentType="application/vnd.openxmlformats-officedocument.presentationml.slideLayout+xml"/>
  <Override PartName="/ppt/slideLayouts/slideLayout406.xml" ContentType="application/vnd.openxmlformats-officedocument.presentationml.slideLayout+xml"/>
  <Override PartName="/ppt/slideLayouts/slideLayout407.xml" ContentType="application/vnd.openxmlformats-officedocument.presentationml.slideLayout+xml"/>
  <Override PartName="/ppt/slideLayouts/slideLayout408.xml" ContentType="application/vnd.openxmlformats-officedocument.presentationml.slideLayout+xml"/>
  <Override PartName="/ppt/slideLayouts/slideLayout409.xml" ContentType="application/vnd.openxmlformats-officedocument.presentationml.slideLayout+xml"/>
  <Override PartName="/ppt/slideLayouts/slideLayout410.xml" ContentType="application/vnd.openxmlformats-officedocument.presentationml.slideLayout+xml"/>
  <Override PartName="/ppt/slideLayouts/slideLayout411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00" r:id="rId2"/>
    <p:sldMasterId id="2147483743" r:id="rId3"/>
    <p:sldMasterId id="2147483802" r:id="rId4"/>
    <p:sldMasterId id="2147483956" r:id="rId5"/>
    <p:sldMasterId id="2147483969" r:id="rId6"/>
    <p:sldMasterId id="2147484042" r:id="rId7"/>
  </p:sldMasterIdLst>
  <p:notesMasterIdLst>
    <p:notesMasterId r:id="rId25"/>
  </p:notesMasterIdLst>
  <p:sldIdLst>
    <p:sldId id="3859" r:id="rId8"/>
    <p:sldId id="4319" r:id="rId9"/>
    <p:sldId id="4315" r:id="rId10"/>
    <p:sldId id="4316" r:id="rId11"/>
    <p:sldId id="4317" r:id="rId12"/>
    <p:sldId id="4320" r:id="rId13"/>
    <p:sldId id="3263" r:id="rId14"/>
    <p:sldId id="4259" r:id="rId15"/>
    <p:sldId id="4307" r:id="rId16"/>
    <p:sldId id="4313" r:id="rId17"/>
    <p:sldId id="4197" r:id="rId18"/>
    <p:sldId id="3265" r:id="rId19"/>
    <p:sldId id="4260" r:id="rId20"/>
    <p:sldId id="4087" r:id="rId21"/>
    <p:sldId id="4273" r:id="rId22"/>
    <p:sldId id="4218" r:id="rId23"/>
    <p:sldId id="4219" r:id="rId24"/>
  </p:sldIdLst>
  <p:sldSz cx="12192000" cy="6858000"/>
  <p:notesSz cx="6858000" cy="9144000"/>
  <p:defaultTextStyle>
    <a:defPPr>
      <a:defRPr lang="da-DK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5E4F72"/>
    <a:srgbClr val="374D62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043" autoAdjust="0"/>
    <p:restoredTop sz="94577"/>
  </p:normalViewPr>
  <p:slideViewPr>
    <p:cSldViewPr snapToGrid="0" snapToObjects="1">
      <p:cViewPr varScale="1">
        <p:scale>
          <a:sx n="112" d="100"/>
          <a:sy n="112" d="100"/>
        </p:scale>
        <p:origin x="976" y="18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BC3C1-32F7-C441-B5E1-BAD5673FE500}" type="datetimeFigureOut">
              <a:rPr lang="da-DK" smtClean="0"/>
              <a:t>23.08.2024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269E3-089D-624C-BE65-A142708E5A5B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3380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C646EA-BA19-9348-8969-33FD8D7B638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5966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C646EA-BA19-9348-8969-33FD8D7B638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532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F0F28A-B709-714A-A451-33E8EF3EF7DB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993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C646EA-BA19-9348-8969-33FD8D7B6380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232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40E6A0-E67F-D449-9EE0-0C50981BC18F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4908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ECF1FD-D8E5-C448-BDA5-6B739F5F7FF2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6190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EE28B2-4D26-7E47-852E-5602B756448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73769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slide" Target="../slides/slide17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6.png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slide" Target="../slides/slide1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21.jpg"/><Relationship Id="rId4" Type="http://schemas.openxmlformats.org/officeDocument/2006/relationships/image" Target="../media/image2.png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22.png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22.png"/></Relationships>
</file>

<file path=ppt/slideLayouts/_rels/slideLayout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16.xml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16.xml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16.xml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../slides/slide16.xml"/><Relationship Id="rId1" Type="http://schemas.openxmlformats.org/officeDocument/2006/relationships/slideMaster" Target="../slideMasters/slideMaster2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1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6.png"/></Relationships>
</file>

<file path=ppt/slideLayouts/_rels/slideLayout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5.png"/></Relationships>
</file>

<file path=ppt/slideLayouts/_rels/slideLayout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2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2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4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2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2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2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8.jpeg"/><Relationship Id="rId4" Type="http://schemas.openxmlformats.org/officeDocument/2006/relationships/image" Target="../media/image22.png"/></Relationships>
</file>

<file path=ppt/slideLayouts/_rels/slideLayout2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2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2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6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2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3.png"/></Relationships>
</file>

<file path=ppt/slideLayouts/_rels/slideLayout2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6.xm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2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2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2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2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Layouts/_rels/slideLayout2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6" Type="http://schemas.openxmlformats.org/officeDocument/2006/relationships/image" Target="../media/image26.jp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Layouts/_rels/slideLayout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Layouts/_rels/slideLayout2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Layouts/_rels/slideLayout2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6" Type="http://schemas.microsoft.com/office/2007/relationships/hdphoto" Target="../media/hdphoto2.wdp"/><Relationship Id="rId5" Type="http://schemas.openxmlformats.org/officeDocument/2006/relationships/image" Target="../media/image27.png"/><Relationship Id="rId4" Type="http://schemas.openxmlformats.org/officeDocument/2006/relationships/image" Target="../media/image2.png"/></Relationships>
</file>

<file path=ppt/slideLayouts/_rels/slideLayout2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jpeg"/><Relationship Id="rId4" Type="http://schemas.openxmlformats.org/officeDocument/2006/relationships/image" Target="../media/image22.png"/></Relationships>
</file>

<file path=ppt/slideLayouts/_rels/slideLayout2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2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2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2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2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3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3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3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8.jpeg"/><Relationship Id="rId4" Type="http://schemas.openxmlformats.org/officeDocument/2006/relationships/image" Target="../media/image22.png"/></Relationships>
</file>

<file path=ppt/slideLayouts/_rels/slideLayout3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3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3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6.xml"/></Relationships>
</file>

<file path=ppt/slideLayouts/_rels/slideLayout3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/Relationships>
</file>

<file path=ppt/slideLayouts/_rels/slideLayout3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3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3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slideMaster" Target="../slideMasters/slideMaster6.xml"/></Relationships>
</file>

<file path=ppt/slideLayouts/_rels/slideLayout3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2.png"/></Relationships>
</file>

<file path=ppt/slideLayouts/_rels/slideLayout3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3.png"/><Relationship Id="rId4" Type="http://schemas.openxmlformats.org/officeDocument/2006/relationships/slide" Target="../slides/slide9.xml"/></Relationships>
</file>

<file path=ppt/slideLayouts/_rels/slideLayout3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slide" Target="../slides/slide9.xml"/></Relationships>
</file>

<file path=ppt/slideLayouts/_rels/slideLayout3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slide" Target="../slides/slide9.xml"/></Relationships>
</file>

<file path=ppt/slideLayouts/_rels/slideLayout3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9.xml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3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3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3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3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6" Type="http://schemas.openxmlformats.org/officeDocument/2006/relationships/slide" Target="../slides/slide15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6.xml"/><Relationship Id="rId6" Type="http://schemas.openxmlformats.org/officeDocument/2006/relationships/slide" Target="../slides/slide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3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3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3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Layouts/_rels/slideLayout3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3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Layouts/_rels/slideLayout3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3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3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3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3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3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3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3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../slides/slide7.xml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2.png"/></Relationships>
</file>

<file path=ppt/slideLayouts/_rels/slideLayout3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3.png"/></Relationships>
</file>

<file path=ppt/slideLayouts/_rels/slideLayout3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3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3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3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3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3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3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3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3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3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3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3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3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3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3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3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3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3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3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4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4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4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Relationship Id="rId4" Type="http://schemas.openxmlformats.org/officeDocument/2006/relationships/slide" Target="../slides/slide7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slide" Target="../slides/slide16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3.svg"/><Relationship Id="rId4" Type="http://schemas.openxmlformats.org/officeDocument/2006/relationships/image" Target="../media/image11.png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slide" Target="../slides/slide7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.png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slide" Target="../slides/slide7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svg"/><Relationship Id="rId4" Type="http://schemas.openxmlformats.org/officeDocument/2006/relationships/image" Target="../media/image4.png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3 HOMEWORK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5E4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4099396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523760" y="2529277"/>
            <a:ext cx="9179074" cy="328359"/>
          </a:xfrm>
        </p:spPr>
        <p:txBody>
          <a:bodyPr numCol="1">
            <a:noAutofit/>
          </a:bodyPr>
          <a:lstStyle>
            <a:lvl1pPr>
              <a:lnSpc>
                <a:spcPts val="2800"/>
              </a:lnSpc>
              <a:defRPr sz="5400" b="0" baseline="0" smtClean="0">
                <a:solidFill>
                  <a:srgbClr val="374D6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1523760" y="6097818"/>
            <a:ext cx="6320139" cy="303897"/>
          </a:xfrm>
        </p:spPr>
        <p:txBody>
          <a:bodyPr numCol="1">
            <a:noAutofit/>
          </a:bodyPr>
          <a:lstStyle>
            <a:lvl1pPr marL="0" indent="0">
              <a:lnSpc>
                <a:spcPts val="1995"/>
              </a:lnSpc>
              <a:buNone/>
              <a:defRPr sz="1000" b="0" smtClean="0"/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68" y="3235788"/>
            <a:ext cx="6953299" cy="364224"/>
          </a:xfrm>
        </p:spPr>
        <p:txBody>
          <a:bodyPr numCol="1"/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2800" baseline="0">
                <a:solidFill>
                  <a:schemeClr val="accent2"/>
                </a:solidFill>
                <a:latin typeface="Avenir Book" panose="02000503020000020003" pitchFamily="2" charset="0"/>
                <a:cs typeface="Times New Roman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55514101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_Indholdsobjek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/>
        </p:nvSpPr>
        <p:spPr>
          <a:xfrm>
            <a:off x="10764074" y="6615094"/>
            <a:ext cx="13517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chemeClr val="bg1">
                    <a:lumMod val="75000"/>
                  </a:schemeClr>
                </a:solidFill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2317017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3878D-D984-2E42-8AEC-911E762B35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7A334F4E-429F-E94F-9A4A-7E138D9B98E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791716-ECDF-DC44-8CF7-17962632F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56FB-9ECD-574C-A7A5-50F8031ABC19}" type="datetimeFigureOut">
              <a:rPr lang="da-DK" smtClean="0"/>
              <a:t>23.08.2024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20BB734-8DD1-2346-87AC-DC24DE92C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E522436-CBC7-F74F-B7FC-38065D736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3DFA-1D60-3D44-8C28-0ACFBE1558A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531761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K FOR IDAG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FF7A878-4A09-3847-98A7-6C6879A6F873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7983828E-232A-1C44-B0BC-30F4ECA121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8F452B7C-3600-9A40-8FB3-98E062C73C23}"/>
              </a:ext>
            </a:extLst>
          </p:cNvPr>
          <p:cNvSpPr txBox="1">
            <a:spLocks noChangeArrowheads="1"/>
          </p:cNvSpPr>
          <p:nvPr/>
        </p:nvSpPr>
        <p:spPr>
          <a:xfrm>
            <a:off x="2775777" y="1789603"/>
            <a:ext cx="6398519" cy="7953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a-DK" sz="5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ＭＳ Ｐゴシック" charset="0"/>
                <a:cs typeface="Arial" charset="0"/>
              </a:rPr>
              <a:t>TAK FOR I DAG!</a:t>
            </a:r>
            <a:endParaRPr kumimoji="0" lang="da-DK" sz="5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/>
              <a:ea typeface="ＭＳ Ｐゴシック" charset="0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E3E7B414-9862-F747-857F-9E2B86F3F9D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9771" b="32124"/>
          <a:stretch/>
        </p:blipFill>
        <p:spPr>
          <a:xfrm>
            <a:off x="3009724" y="2788920"/>
            <a:ext cx="6451527" cy="245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29415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D921CE0-295E-0D40-8A52-2F8D2F7FBD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biLevel thresh="25000"/>
          </a:blip>
          <a:stretch>
            <a:fillRect/>
          </a:stretch>
        </p:blipFill>
        <p:spPr>
          <a:xfrm>
            <a:off x="9684007" y="6160338"/>
            <a:ext cx="2094259" cy="55628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AE39FE9-3F44-EA48-92C6-3B70A3F20999}"/>
              </a:ext>
            </a:extLst>
          </p:cNvPr>
          <p:cNvSpPr/>
          <p:nvPr/>
        </p:nvSpPr>
        <p:spPr>
          <a:xfrm>
            <a:off x="314195" y="6352389"/>
            <a:ext cx="6582153" cy="31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This presentation may not be copied, used or distributed publicly without permission.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6CF9940-2A0B-0048-8625-587AE77D0600}"/>
              </a:ext>
            </a:extLst>
          </p:cNvPr>
          <p:cNvSpPr/>
          <p:nvPr/>
        </p:nvSpPr>
        <p:spPr>
          <a:xfrm>
            <a:off x="2529324" y="408545"/>
            <a:ext cx="9248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TANIA ELLIS - The Social Business Company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  <a:cs typeface="Arial"/>
              </a:rPr>
              <a:t>®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We inspire and help companies &amp; professionals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create value for society and the bottom line with our: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Speaking (trends) I Club (networking) I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Academy (training) I Consulting (business development)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WWW.TANIAELLIS.COM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2154E4F-E3CD-EF42-AF86-BB35ACF900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8617" y="5692973"/>
            <a:ext cx="683172" cy="997432"/>
          </a:xfrm>
          <a:prstGeom prst="rect">
            <a:avLst/>
          </a:prstGeom>
        </p:spPr>
      </p:pic>
      <p:pic>
        <p:nvPicPr>
          <p:cNvPr id="14" name="Billede 13" descr="Et billede, der indeholder tekst, clipart, rist&#10;&#10;Automatisk genereret beskrivelse">
            <a:extLst>
              <a:ext uri="{FF2B5EF4-FFF2-40B4-BE49-F238E27FC236}">
                <a16:creationId xmlns:a16="http://schemas.microsoft.com/office/drawing/2014/main" id="{9C37CBAF-A171-5D47-AE10-B9C6AF9959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603" y="1841604"/>
            <a:ext cx="344427" cy="2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74263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HOMEWORK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BAA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77569137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856FB-9ECD-574C-A7A5-50F8031ABC19}" type="datetimeFigureOut">
              <a:rPr lang="da-DK" smtClean="0"/>
              <a:t>23.08.2024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B3DFA-1D60-3D44-8C28-0ACFBE1558A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9750411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434861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ll rights rese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2365DF-B984-4861-A966-F9B502D4F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1EB82E-CB8B-45F5-9205-8D3802BD8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6" name="Billede 8" descr="TaniaEllis_Powerpoint_grundtemplate.jpg">
            <a:extLst>
              <a:ext uri="{FF2B5EF4-FFF2-40B4-BE49-F238E27FC236}">
                <a16:creationId xmlns:a16="http://schemas.microsoft.com/office/drawing/2014/main" id="{445A1001-4DCE-47AB-A322-36A09A9D1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lede 9">
            <a:extLst>
              <a:ext uri="{FF2B5EF4-FFF2-40B4-BE49-F238E27FC236}">
                <a16:creationId xmlns:a16="http://schemas.microsoft.com/office/drawing/2014/main" id="{FB5F6ED3-0905-40C1-B6E2-4B58B4F01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8" name="Billede 10">
            <a:extLst>
              <a:ext uri="{FF2B5EF4-FFF2-40B4-BE49-F238E27FC236}">
                <a16:creationId xmlns:a16="http://schemas.microsoft.com/office/drawing/2014/main" id="{5A94CEA1-67FF-4812-AEF2-31C68A1A1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9" name="Billede 11">
            <a:extLst>
              <a:ext uri="{FF2B5EF4-FFF2-40B4-BE49-F238E27FC236}">
                <a16:creationId xmlns:a16="http://schemas.microsoft.com/office/drawing/2014/main" id="{70207BB3-5AD9-4761-BC8F-67800F9C5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20" name="Tekstfelt 16">
            <a:extLst>
              <a:ext uri="{FF2B5EF4-FFF2-40B4-BE49-F238E27FC236}">
                <a16:creationId xmlns:a16="http://schemas.microsoft.com/office/drawing/2014/main" id="{FDE9E966-1C96-4F0D-929C-EDE187640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041B87-6834-42AB-B03C-0B18833BC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A785D9-3A41-42D9-A730-4C682F43B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3" name="Billede 8" descr="TaniaEllis_Powerpoint_grundtemplate.jpg">
            <a:extLst>
              <a:ext uri="{FF2B5EF4-FFF2-40B4-BE49-F238E27FC236}">
                <a16:creationId xmlns:a16="http://schemas.microsoft.com/office/drawing/2014/main" id="{E1C62AA2-7909-451F-B7C6-261912BB2B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lede 9">
            <a:extLst>
              <a:ext uri="{FF2B5EF4-FFF2-40B4-BE49-F238E27FC236}">
                <a16:creationId xmlns:a16="http://schemas.microsoft.com/office/drawing/2014/main" id="{59FD9D3F-7BE1-4802-8F72-2966CE8DA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25" name="Billede 10">
            <a:extLst>
              <a:ext uri="{FF2B5EF4-FFF2-40B4-BE49-F238E27FC236}">
                <a16:creationId xmlns:a16="http://schemas.microsoft.com/office/drawing/2014/main" id="{E44BBAF7-6996-40DF-9622-D10F42695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26" name="Billede 11">
            <a:extLst>
              <a:ext uri="{FF2B5EF4-FFF2-40B4-BE49-F238E27FC236}">
                <a16:creationId xmlns:a16="http://schemas.microsoft.com/office/drawing/2014/main" id="{39A3F4C1-57B6-4E3C-BD45-365A735F5D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27" name="Tekstfelt 16">
            <a:extLst>
              <a:ext uri="{FF2B5EF4-FFF2-40B4-BE49-F238E27FC236}">
                <a16:creationId xmlns:a16="http://schemas.microsoft.com/office/drawing/2014/main" id="{BC1462EC-CF79-4723-ABAC-A0E3FAEF6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3263125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2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85157DB-76C5-479A-BC4A-E1F928C35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4332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ic_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86006D5-61DA-4B69-B432-F5E0BF7F5A4D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77E91D-04F3-4EF6-ACF1-CC9FA2F99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683D97-6840-433E-8B13-C88242104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0" name="Billede 6" descr="TaniaEllis_Powerpoint_grundtemplate.jpg">
            <a:extLst>
              <a:ext uri="{FF2B5EF4-FFF2-40B4-BE49-F238E27FC236}">
                <a16:creationId xmlns:a16="http://schemas.microsoft.com/office/drawing/2014/main" id="{A5778C22-EDB7-43D9-9FC7-A7C888761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lede 7">
            <a:extLst>
              <a:ext uri="{FF2B5EF4-FFF2-40B4-BE49-F238E27FC236}">
                <a16:creationId xmlns:a16="http://schemas.microsoft.com/office/drawing/2014/main" id="{283AD02E-56C8-4DD8-AF88-36AC59B6153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064E1458-483A-45FF-B05B-519190855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482490">
            <a:off x="-69773" y="6169463"/>
            <a:ext cx="614842" cy="4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37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 handout_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8FB489B-FCF2-2441-A92B-2ED624DF64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325" y="6225841"/>
            <a:ext cx="338156" cy="338156"/>
          </a:xfrm>
          <a:prstGeom prst="rect">
            <a:avLst/>
          </a:prstGeom>
        </p:spPr>
      </p:pic>
      <p:pic>
        <p:nvPicPr>
          <p:cNvPr id="10" name="Grafik 23" descr="Værktøjer med massiv udfyldning">
            <a:extLst>
              <a:ext uri="{FF2B5EF4-FFF2-40B4-BE49-F238E27FC236}">
                <a16:creationId xmlns:a16="http://schemas.microsoft.com/office/drawing/2014/main" id="{76BD8428-0CF1-4145-8239-76C208BEB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22154" y="371884"/>
            <a:ext cx="326759" cy="32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6900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4F0E9-9689-4FC6-B4F7-D6AF720E322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572" y="6406177"/>
            <a:ext cx="300180" cy="3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58805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3A011ED-BF12-F247-832A-53BB4D133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DCE4C6B-A1BC-164E-A776-31248B05F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6C160D-CBB9-0141-B6F4-F10EDE4B7E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5875078-320A-3345-950A-774224A98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3" y="512727"/>
            <a:ext cx="11733386" cy="56768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5286FD1-CF4A-5743-B035-377B4C5D9D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2"/>
            <a:ext cx="1260093" cy="17367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E74D347-4E56-DB4A-B0F0-96FC779267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7" y="6096000"/>
            <a:ext cx="8632290" cy="76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0BD2B6-4F06-7447-803D-954873AE22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5F963E4-6E9D-43AB-88C0-F6466FED3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D8A223F8-5FC3-4F91-8BC6-2A584FAF4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7">
            <a:extLst>
              <a:ext uri="{FF2B5EF4-FFF2-40B4-BE49-F238E27FC236}">
                <a16:creationId xmlns:a16="http://schemas.microsoft.com/office/drawing/2014/main" id="{D201A226-F76F-4806-9B10-DE6C542427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16" name="Billede 8">
            <a:extLst>
              <a:ext uri="{FF2B5EF4-FFF2-40B4-BE49-F238E27FC236}">
                <a16:creationId xmlns:a16="http://schemas.microsoft.com/office/drawing/2014/main" id="{F86550B0-F973-4AB3-8F34-A4A045D87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3" y="512727"/>
            <a:ext cx="11733386" cy="5676813"/>
          </a:xfrm>
          <a:prstGeom prst="rect">
            <a:avLst/>
          </a:prstGeom>
        </p:spPr>
      </p:pic>
      <p:pic>
        <p:nvPicPr>
          <p:cNvPr id="17" name="Billede 10">
            <a:extLst>
              <a:ext uri="{FF2B5EF4-FFF2-40B4-BE49-F238E27FC236}">
                <a16:creationId xmlns:a16="http://schemas.microsoft.com/office/drawing/2014/main" id="{DFF7E958-C0C7-4156-9765-085CA39873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2"/>
            <a:ext cx="1260093" cy="173677"/>
          </a:xfrm>
          <a:prstGeom prst="rect">
            <a:avLst/>
          </a:prstGeom>
        </p:spPr>
      </p:pic>
      <p:pic>
        <p:nvPicPr>
          <p:cNvPr id="18" name="Billede 11">
            <a:extLst>
              <a:ext uri="{FF2B5EF4-FFF2-40B4-BE49-F238E27FC236}">
                <a16:creationId xmlns:a16="http://schemas.microsoft.com/office/drawing/2014/main" id="{9466B0B2-0467-47BB-9478-04880DDE04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7" y="6096000"/>
            <a:ext cx="8632290" cy="762000"/>
          </a:xfrm>
          <a:prstGeom prst="rect">
            <a:avLst/>
          </a:prstGeom>
        </p:spPr>
      </p:pic>
      <p:pic>
        <p:nvPicPr>
          <p:cNvPr id="19" name="Billede 12">
            <a:extLst>
              <a:ext uri="{FF2B5EF4-FFF2-40B4-BE49-F238E27FC236}">
                <a16:creationId xmlns:a16="http://schemas.microsoft.com/office/drawing/2014/main" id="{758DC982-E1AB-40D7-A128-B5BC4B324A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537915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2811D16-A896-4F3E-AA79-C0E5DCC3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F057956-5A51-4652-A402-2D8481E89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21375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A8B3C01-FD37-4EF4-92D5-BA68B5075D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94066AC-91DC-444B-A70C-DB55D7CF3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84211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A8B3C01-FD37-4EF4-92D5-BA68B5075D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94066AC-91DC-444B-A70C-DB55D7CF30FE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78313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bg>
      <p:bgPr>
        <a:solidFill>
          <a:srgbClr val="575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6490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3075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rugerdefineret layout"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684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rugerdefineret layout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723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1500EF-66AA-FD4A-AE67-D787A2EC41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3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25EC37F-55C4-C643-88DB-8DC7AC0E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1">
            <a:extLst>
              <a:ext uri="{FF2B5EF4-FFF2-40B4-BE49-F238E27FC236}">
                <a16:creationId xmlns:a16="http://schemas.microsoft.com/office/drawing/2014/main" id="{B63E0F3A-A797-46B6-B90A-CDCEFBD7CA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71CC5E07-BC8F-4A2D-989A-A3830B6F7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6767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TE basis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93C75866-5E2E-1445-98E4-30B655825ABA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4A65E3B4-E6E2-A44B-9319-E288BE983A6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A74B9AF2-226B-F14A-8A41-3BD9721FB267}"/>
              </a:ext>
            </a:extLst>
          </p:cNvPr>
          <p:cNvSpPr txBox="1"/>
          <p:nvPr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712851408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9BDAE146-9652-4472-939B-AFD882C06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7508821-2323-4F35-8E22-74A7A935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247680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rugerdefineret layout">
    <p:bg>
      <p:bgPr>
        <a:solidFill>
          <a:srgbClr val="8D2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9BDAE146-9652-4472-939B-AFD882C06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7508821-2323-4F35-8E22-74A7A935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75563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52BBCE9C-90CC-4C20-915E-E39B25BFFB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F52EC74-C5D3-446A-88BB-BABE5FB33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364222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6D046627-5C9D-481E-B614-31C666B9C7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21221CE2-1593-4D8E-A9E2-9C35C960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58917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8FCB2B-DD90-F54C-B4CC-FAD6BD5BD9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1068A38-AA9A-47F2-93B7-89337C43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6" name="Billede 3">
            <a:extLst>
              <a:ext uri="{FF2B5EF4-FFF2-40B4-BE49-F238E27FC236}">
                <a16:creationId xmlns:a16="http://schemas.microsoft.com/office/drawing/2014/main" id="{AEB6F1D1-240A-4A7E-A341-75D13146BE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90909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8CF7185-752A-4B01-B118-FFD9BD7C4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D43123C8-813C-4996-A071-FEB45B913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591278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8F5E405-1AE6-41F7-A9B7-9DE08587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558003A5-5414-4E55-A58B-1BAA24B9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91050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rugerdefineret layout">
    <p:bg>
      <p:bgPr>
        <a:solidFill>
          <a:srgbClr val="574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8F5E405-1AE6-41F7-A9B7-9DE08587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558003A5-5414-4E55-A58B-1BAA24B9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00547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10B3-4CF3-9A43-85B8-3855841CF4FA}" type="datetimeFigureOut">
              <a:rPr lang="da-DK" smtClean="0"/>
              <a:t>23.08.2024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A6D6-813E-BB4F-A97F-A3EB7B87B38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8023811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3A10B3-4CF3-9A43-85B8-3855841CF4FA}" type="datetimeFigureOut">
              <a:rPr lang="da-DK" smtClean="0"/>
              <a:t>23.08.2024</a:t>
            </a:fld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BD9A6D6-813E-BB4F-A97F-A3EB7B87B38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85684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</a:t>
            </a: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9231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&amp; u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Titeltekst"/>
          <p:cNvSpPr txBox="1">
            <a:spLocks noGrp="1"/>
          </p:cNvSpPr>
          <p:nvPr>
            <p:ph type="title"/>
          </p:nvPr>
        </p:nvSpPr>
        <p:spPr>
          <a:xfrm>
            <a:off x="1190626" y="1151929"/>
            <a:ext cx="9810751" cy="232172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0" name="Brødtekst, niveau et…"/>
          <p:cNvSpPr txBox="1">
            <a:spLocks noGrp="1"/>
          </p:cNvSpPr>
          <p:nvPr>
            <p:ph type="body" sz="quarter" idx="1"/>
          </p:nvPr>
        </p:nvSpPr>
        <p:spPr>
          <a:xfrm>
            <a:off x="1190626" y="3545087"/>
            <a:ext cx="9810751" cy="7947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SzTx/>
              <a:buFontTx/>
              <a:buNone/>
              <a:defRPr sz="1950"/>
            </a:lvl1pPr>
            <a:lvl2pPr marL="0" indent="0" algn="ctr">
              <a:spcBef>
                <a:spcPts val="0"/>
              </a:spcBef>
              <a:buSzTx/>
              <a:buFontTx/>
              <a:buNone/>
              <a:defRPr sz="1950"/>
            </a:lvl2pPr>
            <a:lvl3pPr marL="0" indent="0" algn="ctr">
              <a:spcBef>
                <a:spcPts val="0"/>
              </a:spcBef>
              <a:buSzTx/>
              <a:buFontTx/>
              <a:buNone/>
              <a:defRPr sz="1950"/>
            </a:lvl3pPr>
            <a:lvl4pPr marL="0" indent="0" algn="ctr">
              <a:spcBef>
                <a:spcPts val="0"/>
              </a:spcBef>
              <a:buSzTx/>
              <a:buFontTx/>
              <a:buNone/>
              <a:defRPr sz="1950"/>
            </a:lvl4pPr>
            <a:lvl5pPr marL="0" indent="0" algn="ctr">
              <a:spcBef>
                <a:spcPts val="0"/>
              </a:spcBef>
              <a:buSzTx/>
              <a:buFontTx/>
              <a:buNone/>
              <a:defRPr sz="1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61" name="Lysbillednummer"/>
          <p:cNvSpPr txBox="1">
            <a:spLocks noGrp="1"/>
          </p:cNvSpPr>
          <p:nvPr>
            <p:ph type="sldNum" sz="quarter" idx="2"/>
          </p:nvPr>
        </p:nvSpPr>
        <p:spPr>
          <a:xfrm>
            <a:off x="353408" y="6531656"/>
            <a:ext cx="153925" cy="148717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CBD9A6D6-813E-BB4F-A97F-A3EB7B87B38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3985265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CBD9A6D6-813E-BB4F-A97F-A3EB7B87B380}" type="slidenum">
              <a:rPr lang="da-DK" smtClean="0"/>
              <a:t>‹#›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da-DK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28000" y="1123201"/>
            <a:ext cx="11136000" cy="51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None/>
              <a:tabLst/>
              <a:defRPr sz="2000" b="0">
                <a:latin typeface="+mn-lt"/>
              </a:defRPr>
            </a:lvl1pPr>
            <a:lvl2pPr marL="182281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 sz="2000" b="0">
                <a:latin typeface="+mn-lt"/>
              </a:defRPr>
            </a:lvl2pPr>
            <a:lvl3pPr marL="357444" marR="0" indent="-175162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‒"/>
              <a:tabLst/>
              <a:defRPr sz="2000" b="0">
                <a:latin typeface="+mn-lt"/>
              </a:defRPr>
            </a:lvl3pPr>
            <a:lvl4pPr marL="539725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800" b="0">
                <a:latin typeface="+mn-lt"/>
              </a:defRPr>
            </a:lvl4pPr>
            <a:lvl5pPr marL="712039" marR="0" indent="-172314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‒"/>
              <a:tabLst/>
              <a:defRPr sz="1800"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28000" y="298800"/>
            <a:ext cx="11136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796599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3A10B3-4CF3-9A43-85B8-3855841CF4FA}" type="datetimeFigureOut">
              <a:rPr lang="da-DK" smtClean="0"/>
              <a:t>23.08.2024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9A6D6-813E-BB4F-A97F-A3EB7B87B38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1394173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523760" y="2886329"/>
            <a:ext cx="6953507" cy="328359"/>
          </a:xfrm>
        </p:spPr>
        <p:txBody>
          <a:bodyPr numCol="1"/>
          <a:lstStyle>
            <a:lvl1pPr>
              <a:lnSpc>
                <a:spcPts val="2800"/>
              </a:lnSpc>
              <a:defRPr sz="2800" b="0" baseline="0" smtClean="0">
                <a:latin typeface="Times New Roman" pitchFamily="18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0836" name="Text Placeholder 2"/>
          <p:cNvSpPr>
            <a:spLocks noGrp="1"/>
          </p:cNvSpPr>
          <p:nvPr>
            <p:ph type="subTitle" idx="1"/>
          </p:nvPr>
        </p:nvSpPr>
        <p:spPr>
          <a:xfrm>
            <a:off x="508800" y="6080401"/>
            <a:ext cx="6320139" cy="303897"/>
          </a:xfrm>
        </p:spPr>
        <p:txBody>
          <a:bodyPr numCol="1"/>
          <a:lstStyle>
            <a:lvl1pPr marL="0" indent="0">
              <a:lnSpc>
                <a:spcPts val="1995"/>
              </a:lnSpc>
              <a:defRPr sz="1800" b="1" smtClean="0"/>
            </a:lvl1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68" y="3235788"/>
            <a:ext cx="6953299" cy="364224"/>
          </a:xfrm>
        </p:spPr>
        <p:txBody>
          <a:bodyPr numCol="1"/>
          <a:lstStyle>
            <a:lvl1pPr marL="0" indent="0">
              <a:lnSpc>
                <a:spcPts val="2800"/>
              </a:lnSpc>
              <a:spcAft>
                <a:spcPts val="0"/>
              </a:spcAft>
              <a:defRPr sz="2800" baseline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03235137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613770536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677918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3A011ED-BF12-F247-832A-53BB4D133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DCE4C6B-A1BC-164E-A776-31248B05F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6C160D-CBB9-0141-B6F4-F10EDE4B7E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5875078-320A-3345-950A-774224A98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3" y="512727"/>
            <a:ext cx="11733386" cy="56768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5286FD1-CF4A-5743-B035-377B4C5D9D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2"/>
            <a:ext cx="1260093" cy="17367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E74D347-4E56-DB4A-B0F0-96FC779267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7" y="6096000"/>
            <a:ext cx="8632290" cy="76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0BD2B6-4F06-7447-803D-954873AE22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5773290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9072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07685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Brugerdefineret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691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39845980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1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1500EF-66AA-FD4A-AE67-D787A2EC41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3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25EC37F-55C4-C643-88DB-8DC7AC0E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0358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267192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1843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4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67796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5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8FCB2B-DD90-F54C-B4CC-FAD6BD5BD9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599180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6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26932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7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14260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el og indhol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da-DK" noProof="0" dirty="0"/>
              <a:t>Skriv overskrift her</a:t>
            </a:r>
            <a:br>
              <a:rPr lang="da-DK" noProof="0" dirty="0"/>
            </a:br>
            <a:r>
              <a:rPr lang="da-DK" noProof="0" dirty="0"/>
              <a:t>Maks. 2 linjer</a:t>
            </a:r>
            <a:endParaRPr lang="da-DK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2" hasCustomPrompt="1"/>
          </p:nvPr>
        </p:nvSpPr>
        <p:spPr>
          <a:xfrm>
            <a:off x="336063" y="981075"/>
            <a:ext cx="5626385" cy="5327650"/>
          </a:xfrm>
        </p:spPr>
        <p:txBody>
          <a:bodyPr>
            <a:noAutofit/>
          </a:bodyPr>
          <a:lstStyle/>
          <a:p>
            <a:pPr lvl="0"/>
            <a:r>
              <a:rPr lang="da-DK" noProof="0" dirty="0"/>
              <a:t>Skriv tekst her </a:t>
            </a:r>
          </a:p>
          <a:p>
            <a:pPr lvl="1"/>
            <a:r>
              <a:rPr lang="da-DK" noProof="0" dirty="0"/>
              <a:t>Andet niveau</a:t>
            </a:r>
          </a:p>
          <a:p>
            <a:pPr lvl="2"/>
            <a:r>
              <a:rPr lang="da-DK" noProof="0" dirty="0"/>
              <a:t>Tredje niveau</a:t>
            </a:r>
          </a:p>
          <a:p>
            <a:pPr lvl="3"/>
            <a:r>
              <a:rPr lang="da-DK" noProof="0" dirty="0"/>
              <a:t>Fjerde niveau </a:t>
            </a:r>
          </a:p>
          <a:p>
            <a:pPr lvl="4"/>
            <a:r>
              <a:rPr lang="da-DK" noProof="0" dirty="0"/>
              <a:t>Femte niveau 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6229553" y="981075"/>
            <a:ext cx="5626385" cy="5327650"/>
          </a:xfrm>
        </p:spPr>
        <p:txBody>
          <a:bodyPr>
            <a:noAutofit/>
          </a:bodyPr>
          <a:lstStyle/>
          <a:p>
            <a:pPr lvl="0"/>
            <a:r>
              <a:rPr lang="da-DK" noProof="0"/>
              <a:t>Skriv tekst her 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 </a:t>
            </a:r>
          </a:p>
          <a:p>
            <a:pPr lvl="4"/>
            <a:r>
              <a:rPr lang="da-DK" noProof="0"/>
              <a:t>Femte niveau 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38006" y="6580049"/>
            <a:ext cx="4306735" cy="1105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da-DK" sz="731" dirty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12" name="Date Placeholder 20"/>
          <p:cNvSpPr>
            <a:spLocks noGrp="1"/>
          </p:cNvSpPr>
          <p:nvPr>
            <p:ph type="dt" sz="half" idx="2"/>
          </p:nvPr>
        </p:nvSpPr>
        <p:spPr>
          <a:xfrm>
            <a:off x="326458" y="6580049"/>
            <a:ext cx="850842" cy="11055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7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D1753-350D-47C6-A1EA-9788C008C5AC}" type="datetime1">
              <a:rPr lang="da-DK" smtClean="0"/>
              <a:t>23.08.2024</a:t>
            </a:fld>
            <a:endParaRPr lang="da-DK"/>
          </a:p>
        </p:txBody>
      </p:sp>
      <p:sp>
        <p:nvSpPr>
          <p:cNvPr id="13" name="Slide Number Placeholder 25"/>
          <p:cNvSpPr>
            <a:spLocks noGrp="1"/>
          </p:cNvSpPr>
          <p:nvPr>
            <p:ph type="sldNum" sz="quarter" idx="4"/>
          </p:nvPr>
        </p:nvSpPr>
        <p:spPr>
          <a:xfrm>
            <a:off x="9112737" y="6583732"/>
            <a:ext cx="2743200" cy="10318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3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86535-E6E5-4B34-A969-1C5A9D772AD2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7718224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-M1-Day2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4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0C27ECA-A671-49AC-979D-ABE15F29F32C}"/>
              </a:ext>
            </a:extLst>
          </p:cNvPr>
          <p:cNvSpPr txBox="1"/>
          <p:nvPr userDrawn="1"/>
        </p:nvSpPr>
        <p:spPr>
          <a:xfrm>
            <a:off x="4344596" y="101442"/>
            <a:ext cx="183389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COMPLIANCE &amp; RISK</a:t>
            </a:r>
          </a:p>
        </p:txBody>
      </p:sp>
      <p:sp>
        <p:nvSpPr>
          <p:cNvPr id="43" name="Rektangel 35">
            <a:extLst>
              <a:ext uri="{FF2B5EF4-FFF2-40B4-BE49-F238E27FC236}">
                <a16:creationId xmlns:a16="http://schemas.microsoft.com/office/drawing/2014/main" id="{4BAF6EC8-1D73-4A03-B5F3-C61700EE3B71}"/>
              </a:ext>
            </a:extLst>
          </p:cNvPr>
          <p:cNvSpPr/>
          <p:nvPr userDrawn="1"/>
        </p:nvSpPr>
        <p:spPr>
          <a:xfrm>
            <a:off x="1440109" y="87244"/>
            <a:ext cx="2539525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2.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DEVELOPMENT</a:t>
            </a:r>
          </a:p>
        </p:txBody>
      </p:sp>
      <p:cxnSp>
        <p:nvCxnSpPr>
          <p:cNvPr id="44" name="Lige forbindelse 36">
            <a:extLst>
              <a:ext uri="{FF2B5EF4-FFF2-40B4-BE49-F238E27FC236}">
                <a16:creationId xmlns:a16="http://schemas.microsoft.com/office/drawing/2014/main" id="{4311D7AB-E866-467D-9970-1C2A4233B15E}"/>
              </a:ext>
            </a:extLst>
          </p:cNvPr>
          <p:cNvCxnSpPr>
            <a:cxnSpLocks/>
          </p:cNvCxnSpPr>
          <p:nvPr userDrawn="1"/>
        </p:nvCxnSpPr>
        <p:spPr>
          <a:xfrm>
            <a:off x="40886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8F59D20-C50F-4481-AF31-38CB1E1A066B}"/>
              </a:ext>
            </a:extLst>
          </p:cNvPr>
          <p:cNvSpPr txBox="1"/>
          <p:nvPr userDrawn="1"/>
        </p:nvSpPr>
        <p:spPr>
          <a:xfrm>
            <a:off x="6437696" y="113574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LINKING CSR &amp; BUSINESS</a:t>
            </a:r>
          </a:p>
        </p:txBody>
      </p:sp>
      <p:sp>
        <p:nvSpPr>
          <p:cNvPr id="4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7C666EC-38F9-46D0-B054-0CC8B3DB3B75}"/>
              </a:ext>
            </a:extLst>
          </p:cNvPr>
          <p:cNvSpPr txBox="1"/>
          <p:nvPr userDrawn="1"/>
        </p:nvSpPr>
        <p:spPr>
          <a:xfrm>
            <a:off x="8803619" y="107576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BUSINESS CASE</a:t>
            </a:r>
          </a:p>
        </p:txBody>
      </p:sp>
      <p:cxnSp>
        <p:nvCxnSpPr>
          <p:cNvPr id="47" name="Lige forbindelse 39">
            <a:extLst>
              <a:ext uri="{FF2B5EF4-FFF2-40B4-BE49-F238E27FC236}">
                <a16:creationId xmlns:a16="http://schemas.microsoft.com/office/drawing/2014/main" id="{CCCFBA3C-C8E7-4EAE-8245-7A6C8AB52372}"/>
              </a:ext>
            </a:extLst>
          </p:cNvPr>
          <p:cNvCxnSpPr>
            <a:cxnSpLocks/>
          </p:cNvCxnSpPr>
          <p:nvPr userDrawn="1"/>
        </p:nvCxnSpPr>
        <p:spPr>
          <a:xfrm>
            <a:off x="1384261" y="-681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52EB4F0-BBA5-49EF-87D2-DB9F5200BE5B}"/>
              </a:ext>
            </a:extLst>
          </p:cNvPr>
          <p:cNvSpPr txBox="1"/>
          <p:nvPr userDrawn="1"/>
        </p:nvSpPr>
        <p:spPr>
          <a:xfrm>
            <a:off x="237083" y="106354"/>
            <a:ext cx="116374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</a:t>
            </a:r>
          </a:p>
        </p:txBody>
      </p:sp>
    </p:spTree>
    <p:extLst>
      <p:ext uri="{BB962C8B-B14F-4D97-AF65-F5344CB8AC3E}">
        <p14:creationId xmlns:p14="http://schemas.microsoft.com/office/powerpoint/2010/main" val="417224037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-M1-Day2-blueframe-PINBOARD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30" name="Rectangle 14">
            <a:extLst>
              <a:ext uri="{FF2B5EF4-FFF2-40B4-BE49-F238E27FC236}">
                <a16:creationId xmlns:a16="http://schemas.microsoft.com/office/drawing/2014/main" id="{202EDE3B-BDAF-D64A-B377-C513BE51E440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Rectangle 14">
            <a:extLst>
              <a:ext uri="{FF2B5EF4-FFF2-40B4-BE49-F238E27FC236}">
                <a16:creationId xmlns:a16="http://schemas.microsoft.com/office/drawing/2014/main" id="{3F8E41FD-17FB-EC41-A0D2-F51E4AA581D4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5" name="Grafik 44" descr="Knappenål med massiv udfyldning">
            <a:extLst>
              <a:ext uri="{FF2B5EF4-FFF2-40B4-BE49-F238E27FC236}">
                <a16:creationId xmlns:a16="http://schemas.microsoft.com/office/drawing/2014/main" id="{589189E6-CBA4-6540-BAF9-029A9F4A53A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577884" y="64816"/>
            <a:ext cx="385899" cy="385899"/>
          </a:xfrm>
          <a:prstGeom prst="rect">
            <a:avLst/>
          </a:prstGeom>
        </p:spPr>
      </p:pic>
      <p:sp>
        <p:nvSpPr>
          <p:cNvPr id="2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B1EB6FD-ABE0-41B7-A908-6C4B1DFA5D4F}"/>
              </a:ext>
            </a:extLst>
          </p:cNvPr>
          <p:cNvSpPr txBox="1"/>
          <p:nvPr userDrawn="1"/>
        </p:nvSpPr>
        <p:spPr>
          <a:xfrm>
            <a:off x="750914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44" name="TextBox 16">
            <a:hlinkClick r:id="" action="ppaction://noaction"/>
            <a:extLst>
              <a:ext uri="{FF2B5EF4-FFF2-40B4-BE49-F238E27FC236}">
                <a16:creationId xmlns:a16="http://schemas.microsoft.com/office/drawing/2014/main" id="{2794A378-0E84-4EFC-B9F4-E32831B7C110}"/>
              </a:ext>
            </a:extLst>
          </p:cNvPr>
          <p:cNvSpPr txBox="1"/>
          <p:nvPr userDrawn="1"/>
        </p:nvSpPr>
        <p:spPr>
          <a:xfrm>
            <a:off x="6870154" y="17699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4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7CA31AA-7350-4027-A796-BD583D2CC186}"/>
              </a:ext>
            </a:extLst>
          </p:cNvPr>
          <p:cNvSpPr txBox="1"/>
          <p:nvPr userDrawn="1"/>
        </p:nvSpPr>
        <p:spPr>
          <a:xfrm>
            <a:off x="3781722" y="150022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7" name="Rektangel 29">
            <a:extLst>
              <a:ext uri="{FF2B5EF4-FFF2-40B4-BE49-F238E27FC236}">
                <a16:creationId xmlns:a16="http://schemas.microsoft.com/office/drawing/2014/main" id="{C00B532A-A92A-438F-B290-9D0FFCA2CA51}"/>
              </a:ext>
            </a:extLst>
          </p:cNvPr>
          <p:cNvSpPr/>
          <p:nvPr userDrawn="1"/>
        </p:nvSpPr>
        <p:spPr>
          <a:xfrm>
            <a:off x="792749" y="99940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8" name="TextBox 16">
            <a:hlinkClick r:id="" action="ppaction://noaction"/>
            <a:extLst>
              <a:ext uri="{FF2B5EF4-FFF2-40B4-BE49-F238E27FC236}">
                <a16:creationId xmlns:a16="http://schemas.microsoft.com/office/drawing/2014/main" id="{735DD7B1-4131-49B3-A12D-5FF1AED6BB8E}"/>
              </a:ext>
            </a:extLst>
          </p:cNvPr>
          <p:cNvSpPr txBox="1"/>
          <p:nvPr userDrawn="1"/>
        </p:nvSpPr>
        <p:spPr>
          <a:xfrm>
            <a:off x="8103211" y="174961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67F7CAA4-4B5E-4C63-864D-86B7E2589C45}"/>
              </a:ext>
            </a:extLst>
          </p:cNvPr>
          <p:cNvSpPr txBox="1"/>
          <p:nvPr userDrawn="1"/>
        </p:nvSpPr>
        <p:spPr>
          <a:xfrm>
            <a:off x="9197560" y="163290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5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644AE2C-DE48-4CB6-8FC4-7F8A2EAB7181}"/>
              </a:ext>
            </a:extLst>
          </p:cNvPr>
          <p:cNvSpPr txBox="1"/>
          <p:nvPr userDrawn="1"/>
        </p:nvSpPr>
        <p:spPr>
          <a:xfrm>
            <a:off x="5108200" y="174961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sp>
        <p:nvSpPr>
          <p:cNvPr id="51" name="Rectangle 14">
            <a:extLst>
              <a:ext uri="{FF2B5EF4-FFF2-40B4-BE49-F238E27FC236}">
                <a16:creationId xmlns:a16="http://schemas.microsoft.com/office/drawing/2014/main" id="{75D453C0-9411-4BE6-824D-3D32856410E6}"/>
              </a:ext>
            </a:extLst>
          </p:cNvPr>
          <p:cNvSpPr/>
          <p:nvPr userDrawn="1"/>
        </p:nvSpPr>
        <p:spPr>
          <a:xfrm>
            <a:off x="1" y="2178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CC3AB7E-12F9-4825-9330-84F2299122C8}"/>
              </a:ext>
            </a:extLst>
          </p:cNvPr>
          <p:cNvSpPr txBox="1"/>
          <p:nvPr userDrawn="1"/>
        </p:nvSpPr>
        <p:spPr>
          <a:xfrm>
            <a:off x="4344596" y="101442"/>
            <a:ext cx="183389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COMPLIANCE &amp; RISK</a:t>
            </a:r>
          </a:p>
        </p:txBody>
      </p:sp>
      <p:sp>
        <p:nvSpPr>
          <p:cNvPr id="53" name="Rektangel 35">
            <a:extLst>
              <a:ext uri="{FF2B5EF4-FFF2-40B4-BE49-F238E27FC236}">
                <a16:creationId xmlns:a16="http://schemas.microsoft.com/office/drawing/2014/main" id="{5F1A2D6A-B38F-4ADC-B8F7-A00E61198943}"/>
              </a:ext>
            </a:extLst>
          </p:cNvPr>
          <p:cNvSpPr/>
          <p:nvPr userDrawn="1"/>
        </p:nvSpPr>
        <p:spPr>
          <a:xfrm>
            <a:off x="1440109" y="87244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2.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DEVELOPMENT</a:t>
            </a:r>
          </a:p>
        </p:txBody>
      </p:sp>
      <p:cxnSp>
        <p:nvCxnSpPr>
          <p:cNvPr id="54" name="Lige forbindelse 36">
            <a:extLst>
              <a:ext uri="{FF2B5EF4-FFF2-40B4-BE49-F238E27FC236}">
                <a16:creationId xmlns:a16="http://schemas.microsoft.com/office/drawing/2014/main" id="{3671308C-CC80-446E-803D-554320362D91}"/>
              </a:ext>
            </a:extLst>
          </p:cNvPr>
          <p:cNvCxnSpPr>
            <a:cxnSpLocks/>
          </p:cNvCxnSpPr>
          <p:nvPr userDrawn="1"/>
        </p:nvCxnSpPr>
        <p:spPr>
          <a:xfrm>
            <a:off x="40886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FC435AE-6F7D-4770-AAD2-5E92CD0F49E3}"/>
              </a:ext>
            </a:extLst>
          </p:cNvPr>
          <p:cNvSpPr txBox="1"/>
          <p:nvPr userDrawn="1"/>
        </p:nvSpPr>
        <p:spPr>
          <a:xfrm>
            <a:off x="6437696" y="113574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LINKING CSR &amp; BUSINESS</a:t>
            </a:r>
          </a:p>
        </p:txBody>
      </p:sp>
      <p:sp>
        <p:nvSpPr>
          <p:cNvPr id="5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71B445B-8645-4D0D-94D7-D47EC4C006C0}"/>
              </a:ext>
            </a:extLst>
          </p:cNvPr>
          <p:cNvSpPr txBox="1"/>
          <p:nvPr userDrawn="1"/>
        </p:nvSpPr>
        <p:spPr>
          <a:xfrm>
            <a:off x="8803619" y="107576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BUSINESS CASE</a:t>
            </a:r>
          </a:p>
        </p:txBody>
      </p:sp>
      <p:cxnSp>
        <p:nvCxnSpPr>
          <p:cNvPr id="57" name="Lige forbindelse 39">
            <a:extLst>
              <a:ext uri="{FF2B5EF4-FFF2-40B4-BE49-F238E27FC236}">
                <a16:creationId xmlns:a16="http://schemas.microsoft.com/office/drawing/2014/main" id="{FA7C5A30-7C36-4A71-B780-E4F9E1CD2F48}"/>
              </a:ext>
            </a:extLst>
          </p:cNvPr>
          <p:cNvCxnSpPr>
            <a:cxnSpLocks/>
          </p:cNvCxnSpPr>
          <p:nvPr userDrawn="1"/>
        </p:nvCxnSpPr>
        <p:spPr>
          <a:xfrm>
            <a:off x="1384261" y="-681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CBA3021-9A59-41CD-BF14-84579E843638}"/>
              </a:ext>
            </a:extLst>
          </p:cNvPr>
          <p:cNvSpPr txBox="1"/>
          <p:nvPr userDrawn="1"/>
        </p:nvSpPr>
        <p:spPr>
          <a:xfrm>
            <a:off x="237083" y="106354"/>
            <a:ext cx="1213342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</a:t>
            </a:r>
          </a:p>
        </p:txBody>
      </p:sp>
    </p:spTree>
    <p:extLst>
      <p:ext uri="{BB962C8B-B14F-4D97-AF65-F5344CB8AC3E}">
        <p14:creationId xmlns:p14="http://schemas.microsoft.com/office/powerpoint/2010/main" val="3946766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54926691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-M1-Day2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49" name="Rectangle 14">
            <a:extLst>
              <a:ext uri="{FF2B5EF4-FFF2-40B4-BE49-F238E27FC236}">
                <a16:creationId xmlns:a16="http://schemas.microsoft.com/office/drawing/2014/main" id="{CFA355CA-8D95-6542-BC6C-629D182BE91F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9" name="Rectangle 14">
            <a:extLst>
              <a:ext uri="{FF2B5EF4-FFF2-40B4-BE49-F238E27FC236}">
                <a16:creationId xmlns:a16="http://schemas.microsoft.com/office/drawing/2014/main" id="{85238D48-9D3D-124A-B5E7-CD6754CE99F7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Grafik 23" descr="Værktøjer med massiv udfyldning">
            <a:extLst>
              <a:ext uri="{FF2B5EF4-FFF2-40B4-BE49-F238E27FC236}">
                <a16:creationId xmlns:a16="http://schemas.microsoft.com/office/drawing/2014/main" id="{60B01588-67C7-F544-A399-0E69FF3EC4E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4588" y="87240"/>
            <a:ext cx="341929" cy="341929"/>
          </a:xfrm>
          <a:prstGeom prst="rect">
            <a:avLst/>
          </a:prstGeom>
        </p:spPr>
      </p:pic>
      <p:sp>
        <p:nvSpPr>
          <p:cNvPr id="2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7F506B0-6B6D-438B-9DF1-30D18E8ABBE4}"/>
              </a:ext>
            </a:extLst>
          </p:cNvPr>
          <p:cNvSpPr txBox="1"/>
          <p:nvPr userDrawn="1"/>
        </p:nvSpPr>
        <p:spPr>
          <a:xfrm>
            <a:off x="750914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sp>
        <p:nvSpPr>
          <p:cNvPr id="2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BE061FA-1855-41B5-B775-72954CA89932}"/>
              </a:ext>
            </a:extLst>
          </p:cNvPr>
          <p:cNvSpPr txBox="1"/>
          <p:nvPr userDrawn="1"/>
        </p:nvSpPr>
        <p:spPr>
          <a:xfrm>
            <a:off x="6870154" y="17699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E5CDAE8-52AE-43B1-99CE-E108D8603499}"/>
              </a:ext>
            </a:extLst>
          </p:cNvPr>
          <p:cNvSpPr txBox="1"/>
          <p:nvPr userDrawn="1"/>
        </p:nvSpPr>
        <p:spPr>
          <a:xfrm>
            <a:off x="3781722" y="150022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1" name="Rektangel 29">
            <a:extLst>
              <a:ext uri="{FF2B5EF4-FFF2-40B4-BE49-F238E27FC236}">
                <a16:creationId xmlns:a16="http://schemas.microsoft.com/office/drawing/2014/main" id="{575EE28B-C995-4538-9B97-E32DB1C715A3}"/>
              </a:ext>
            </a:extLst>
          </p:cNvPr>
          <p:cNvSpPr/>
          <p:nvPr userDrawn="1"/>
        </p:nvSpPr>
        <p:spPr>
          <a:xfrm>
            <a:off x="792749" y="99940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E1AD6AE6-2FAE-4EFC-81A0-493D664C7633}"/>
              </a:ext>
            </a:extLst>
          </p:cNvPr>
          <p:cNvSpPr txBox="1"/>
          <p:nvPr userDrawn="1"/>
        </p:nvSpPr>
        <p:spPr>
          <a:xfrm>
            <a:off x="8103211" y="174961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107992A4-7AF2-45CF-8BE5-54384F3BF424}"/>
              </a:ext>
            </a:extLst>
          </p:cNvPr>
          <p:cNvSpPr txBox="1"/>
          <p:nvPr userDrawn="1"/>
        </p:nvSpPr>
        <p:spPr>
          <a:xfrm>
            <a:off x="9197560" y="163290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32F34B8-E2BF-438D-BA82-DEB37A761388}"/>
              </a:ext>
            </a:extLst>
          </p:cNvPr>
          <p:cNvSpPr txBox="1"/>
          <p:nvPr userDrawn="1"/>
        </p:nvSpPr>
        <p:spPr>
          <a:xfrm>
            <a:off x="5108200" y="174961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sp>
        <p:nvSpPr>
          <p:cNvPr id="35" name="Rectangle 14">
            <a:extLst>
              <a:ext uri="{FF2B5EF4-FFF2-40B4-BE49-F238E27FC236}">
                <a16:creationId xmlns:a16="http://schemas.microsoft.com/office/drawing/2014/main" id="{68F6CE66-D4C0-40CE-A7B7-C22F2DF78752}"/>
              </a:ext>
            </a:extLst>
          </p:cNvPr>
          <p:cNvSpPr/>
          <p:nvPr userDrawn="1"/>
        </p:nvSpPr>
        <p:spPr>
          <a:xfrm>
            <a:off x="1" y="2178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B7B8FE8-9CFF-479E-A652-F708D963A37F}"/>
              </a:ext>
            </a:extLst>
          </p:cNvPr>
          <p:cNvSpPr txBox="1"/>
          <p:nvPr userDrawn="1"/>
        </p:nvSpPr>
        <p:spPr>
          <a:xfrm>
            <a:off x="4344596" y="101442"/>
            <a:ext cx="183389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COMPLIANCE &amp; RISK</a:t>
            </a:r>
          </a:p>
        </p:txBody>
      </p:sp>
      <p:sp>
        <p:nvSpPr>
          <p:cNvPr id="37" name="Rektangel 35">
            <a:extLst>
              <a:ext uri="{FF2B5EF4-FFF2-40B4-BE49-F238E27FC236}">
                <a16:creationId xmlns:a16="http://schemas.microsoft.com/office/drawing/2014/main" id="{7204B291-A275-43AF-BF97-D651EA0AE073}"/>
              </a:ext>
            </a:extLst>
          </p:cNvPr>
          <p:cNvSpPr/>
          <p:nvPr userDrawn="1"/>
        </p:nvSpPr>
        <p:spPr>
          <a:xfrm>
            <a:off x="1440109" y="87244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2. </a:t>
            </a: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DEVELOPMENT</a:t>
            </a:r>
          </a:p>
        </p:txBody>
      </p:sp>
      <p:cxnSp>
        <p:nvCxnSpPr>
          <p:cNvPr id="38" name="Lige forbindelse 36">
            <a:extLst>
              <a:ext uri="{FF2B5EF4-FFF2-40B4-BE49-F238E27FC236}">
                <a16:creationId xmlns:a16="http://schemas.microsoft.com/office/drawing/2014/main" id="{62A71A25-22DF-413B-97D3-03111C619979}"/>
              </a:ext>
            </a:extLst>
          </p:cNvPr>
          <p:cNvCxnSpPr>
            <a:cxnSpLocks/>
          </p:cNvCxnSpPr>
          <p:nvPr userDrawn="1"/>
        </p:nvCxnSpPr>
        <p:spPr>
          <a:xfrm>
            <a:off x="40886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AF9B123-49C4-4CBA-A296-329C4926B933}"/>
              </a:ext>
            </a:extLst>
          </p:cNvPr>
          <p:cNvSpPr txBox="1"/>
          <p:nvPr userDrawn="1"/>
        </p:nvSpPr>
        <p:spPr>
          <a:xfrm>
            <a:off x="6437696" y="113574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LINKING CSR &amp; BUSINESS</a:t>
            </a:r>
          </a:p>
        </p:txBody>
      </p:sp>
      <p:sp>
        <p:nvSpPr>
          <p:cNvPr id="4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C4674BE-7A2B-4FFF-8A5B-D6C8CFD630EE}"/>
              </a:ext>
            </a:extLst>
          </p:cNvPr>
          <p:cNvSpPr txBox="1"/>
          <p:nvPr userDrawn="1"/>
        </p:nvSpPr>
        <p:spPr>
          <a:xfrm>
            <a:off x="8803619" y="107576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BUSINESS CASE</a:t>
            </a:r>
          </a:p>
        </p:txBody>
      </p:sp>
      <p:cxnSp>
        <p:nvCxnSpPr>
          <p:cNvPr id="41" name="Lige forbindelse 39">
            <a:extLst>
              <a:ext uri="{FF2B5EF4-FFF2-40B4-BE49-F238E27FC236}">
                <a16:creationId xmlns:a16="http://schemas.microsoft.com/office/drawing/2014/main" id="{70A95EA4-684E-4335-8608-5B67C0A2FC84}"/>
              </a:ext>
            </a:extLst>
          </p:cNvPr>
          <p:cNvCxnSpPr>
            <a:cxnSpLocks/>
          </p:cNvCxnSpPr>
          <p:nvPr userDrawn="1"/>
        </p:nvCxnSpPr>
        <p:spPr>
          <a:xfrm>
            <a:off x="1384261" y="-681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CFFF590-3ED1-432C-A1CB-E1D46A65EBDC}"/>
              </a:ext>
            </a:extLst>
          </p:cNvPr>
          <p:cNvSpPr txBox="1"/>
          <p:nvPr userDrawn="1"/>
        </p:nvSpPr>
        <p:spPr>
          <a:xfrm>
            <a:off x="237083" y="106354"/>
            <a:ext cx="1213342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</a:t>
            </a:r>
          </a:p>
        </p:txBody>
      </p:sp>
    </p:spTree>
    <p:extLst>
      <p:ext uri="{BB962C8B-B14F-4D97-AF65-F5344CB8AC3E}">
        <p14:creationId xmlns:p14="http://schemas.microsoft.com/office/powerpoint/2010/main" val="121841471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FF7A878-4A09-3847-98A7-6C6879A6F873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7983828E-232A-1C44-B0BC-30F4ECA12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5F0CB84-B571-F641-B4EC-2C70B72989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53677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Indholdsobjek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 userDrawn="1"/>
        </p:nvSpPr>
        <p:spPr>
          <a:xfrm>
            <a:off x="10764074" y="6615094"/>
            <a:ext cx="1351722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00" dirty="0">
                <a:solidFill>
                  <a:schemeClr val="bg1">
                    <a:lumMod val="75000"/>
                  </a:schemeClr>
                </a:solidFill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3407708041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23.08.2024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84091106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BCM.DK TOOLS TEMPLAT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10" name="Picture 3" descr="Icon&#10;&#10;Description automatically generated">
            <a:extLst>
              <a:ext uri="{FF2B5EF4-FFF2-40B4-BE49-F238E27FC236}">
                <a16:creationId xmlns:a16="http://schemas.microsoft.com/office/drawing/2014/main" id="{DCB8F9B7-02D2-D546-8689-1F84A02356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8748" y="6144768"/>
            <a:ext cx="414269" cy="414269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62A7CAD5-DA09-1549-82A1-8E131D86069F}"/>
              </a:ext>
            </a:extLst>
          </p:cNvPr>
          <p:cNvSpPr txBox="1"/>
          <p:nvPr userDrawn="1"/>
        </p:nvSpPr>
        <p:spPr>
          <a:xfrm>
            <a:off x="236472" y="6603024"/>
            <a:ext cx="10329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This work is licensed under the Creative Commons Attribution-Non Commercial-Share Alike that allows changes to be made to the model non-commercially, as long as credit is given to the author.</a:t>
            </a:r>
          </a:p>
        </p:txBody>
      </p:sp>
    </p:spTree>
    <p:extLst>
      <p:ext uri="{BB962C8B-B14F-4D97-AF65-F5344CB8AC3E}">
        <p14:creationId xmlns:p14="http://schemas.microsoft.com/office/powerpoint/2010/main" val="12238969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dhold (med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0701" y="1122366"/>
            <a:ext cx="11150600" cy="693737"/>
          </a:xfrm>
        </p:spPr>
        <p:txBody>
          <a:bodyPr anchor="b">
            <a:normAutofit/>
          </a:bodyPr>
          <a:lstStyle>
            <a:lvl1pPr algn="l">
              <a:defRPr sz="4000" baseline="0">
                <a:solidFill>
                  <a:schemeClr val="accent2"/>
                </a:solidFill>
              </a:defRPr>
            </a:lvl1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0701" y="2019300"/>
            <a:ext cx="11150600" cy="508000"/>
          </a:xfrm>
        </p:spPr>
        <p:txBody>
          <a:bodyPr/>
          <a:lstStyle>
            <a:lvl1pPr marL="0" indent="0" algn="l">
              <a:buNone/>
              <a:defRPr sz="2400" baseline="0">
                <a:solidFill>
                  <a:schemeClr val="accent3"/>
                </a:solidFill>
              </a:defRPr>
            </a:lvl1pPr>
            <a:lvl2pPr marL="457137" indent="0" algn="ctr">
              <a:buNone/>
              <a:defRPr sz="2000"/>
            </a:lvl2pPr>
            <a:lvl3pPr marL="914273" indent="0" algn="ctr">
              <a:buNone/>
              <a:defRPr sz="1867"/>
            </a:lvl3pPr>
            <a:lvl4pPr marL="1371410" indent="0" algn="ctr">
              <a:buNone/>
              <a:defRPr sz="1600"/>
            </a:lvl4pPr>
            <a:lvl5pPr marL="1828546" indent="0" algn="ctr">
              <a:buNone/>
              <a:defRPr sz="1600"/>
            </a:lvl5pPr>
            <a:lvl6pPr marL="2285683" indent="0" algn="ctr">
              <a:buNone/>
              <a:defRPr sz="1600"/>
            </a:lvl6pPr>
            <a:lvl7pPr marL="2742819" indent="0" algn="ctr">
              <a:buNone/>
              <a:defRPr sz="1600"/>
            </a:lvl7pPr>
            <a:lvl8pPr marL="3199956" indent="0" algn="ctr">
              <a:buNone/>
              <a:defRPr sz="1600"/>
            </a:lvl8pPr>
            <a:lvl9pPr marL="3657093" indent="0" algn="ctr">
              <a:buNone/>
              <a:defRPr sz="1600"/>
            </a:lvl9pPr>
          </a:lstStyle>
          <a:p>
            <a:r>
              <a:rPr lang="da-DK"/>
              <a:t>Klik for at redigere i master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C7312E-52F9-0A44-B57C-78133E5B0F72}" type="datetimeFigureOut">
              <a:rPr lang="en-US" smtClean="0"/>
              <a:t>8/23/24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1DC9DE-6DBA-0946-9C7C-AB692F5A8C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20701" y="2705102"/>
            <a:ext cx="11150600" cy="3162300"/>
          </a:xfrm>
        </p:spPr>
        <p:txBody>
          <a:bodyPr>
            <a:noAutofit/>
          </a:bodyPr>
          <a:lstStyle>
            <a:lvl1pPr>
              <a:lnSpc>
                <a:spcPct val="120000"/>
              </a:lnSpc>
              <a:spcBef>
                <a:spcPts val="200"/>
              </a:spcBef>
              <a:defRPr sz="1867" baseline="0">
                <a:solidFill>
                  <a:schemeClr val="tx1"/>
                </a:solidFill>
              </a:defRPr>
            </a:lvl1pPr>
            <a:lvl2pPr marL="179976" indent="-179976">
              <a:lnSpc>
                <a:spcPct val="120000"/>
              </a:lnSpc>
              <a:spcBef>
                <a:spcPts val="200"/>
              </a:spcBef>
              <a:buClr>
                <a:schemeClr val="bg2"/>
              </a:buClr>
              <a:buFont typeface="Arial" charset="0"/>
              <a:buChar char="•"/>
              <a:defRPr sz="1867" b="0" i="0" baseline="0">
                <a:solidFill>
                  <a:schemeClr val="tx1"/>
                </a:solidFill>
              </a:defRPr>
            </a:lvl2pPr>
            <a:lvl3pPr marL="0" indent="0">
              <a:lnSpc>
                <a:spcPct val="120000"/>
              </a:lnSpc>
              <a:spcBef>
                <a:spcPts val="200"/>
              </a:spcBef>
              <a:buFontTx/>
              <a:buNone/>
              <a:defRPr sz="1867" b="1" baseline="0"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spcBef>
                <a:spcPts val="200"/>
              </a:spcBef>
              <a:defRPr sz="1200" baseline="0"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spcBef>
                <a:spcPts val="200"/>
              </a:spcBef>
              <a:defRPr sz="12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da-DK"/>
              <a:t>Klik for at redigere i master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sp>
        <p:nvSpPr>
          <p:cNvPr id="17" name="TextBox 17"/>
          <p:cNvSpPr txBox="1">
            <a:spLocks noChangeArrowheads="1"/>
          </p:cNvSpPr>
          <p:nvPr userDrawn="1"/>
        </p:nvSpPr>
        <p:spPr bwMode="auto">
          <a:xfrm>
            <a:off x="-2116673" y="301742"/>
            <a:ext cx="1882956" cy="617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4000"/>
              </a:lnSpc>
              <a:spcBef>
                <a:spcPct val="50000"/>
              </a:spcBef>
              <a:defRPr/>
            </a:pPr>
            <a:r>
              <a:rPr lang="da-DK" sz="1067" dirty="0">
                <a:solidFill>
                  <a:schemeClr val="bg1"/>
                </a:solidFill>
                <a:ea typeface="+mn-ea"/>
                <a:cs typeface="+mn-cs"/>
              </a:rPr>
              <a:t>For at skifte mellem de forskellige niveauer og for at få den rigtige bullet frem, brug ’Forøge/Formindske indryk’</a:t>
            </a:r>
            <a:endParaRPr lang="da-DK" sz="1067" b="1" dirty="0">
              <a:solidFill>
                <a:schemeClr val="bg1"/>
              </a:solidFill>
              <a:ea typeface="+mn-ea"/>
              <a:cs typeface="+mn-cs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24937" y="0"/>
            <a:ext cx="691220" cy="26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Billed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00" y="304729"/>
            <a:ext cx="3745256" cy="53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68547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B5B37-AD37-CB4E-9978-8BB2550010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58FB33E-7F87-AC4F-903F-4C73BB143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D42A281-104B-534F-9A54-ABA370864E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25895-B935-6C48-9B8E-BF21BB1D617A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15DBDD9-E07E-2944-86C4-2FBF30515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670A0061-3267-F041-B7BC-F4292C403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BA13-46FF-674C-95FC-9851A76B6BE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350414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ODULE 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121B129-D55F-DB47-B4CB-23A5BD2D4D18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FD3DD611-35DF-3B42-8B67-211F637CCD84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4115495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24758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049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71404580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ic TE basis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 userDrawn="1"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1516651217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1770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614766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6005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643063757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8079993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542760505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COMPANY TEMPLAT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D780045-72EA-E749-9C43-4BA3E8EE27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80753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GENERIC COMPANY TEMPLATES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A113994C-4B97-EA4D-9670-906E38EB2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0A85DDC-C10C-CE45-B727-D22379D03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1F9F701-7A6D-764D-8086-C591C4487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28222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ACADEMY TEMPLAT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52FF53-A10C-9043-87EA-81A7293092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36725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GENERIC ACADEMY TEMPLATES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A7B9613-139D-9841-B239-762BBFB52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512E041-A2AB-ED46-A63A-427F5C0D0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954F4505-9636-F443-9CE4-477B9D1E3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4936257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 - DAY 1 HEADER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7EF513-85C3-FD4A-892A-6AA9311ED7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913189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MODULE 1 / DAY 1 HEADERS</a:t>
            </a:r>
          </a:p>
        </p:txBody>
      </p:sp>
    </p:spTree>
    <p:extLst>
      <p:ext uri="{BB962C8B-B14F-4D97-AF65-F5344CB8AC3E}">
        <p14:creationId xmlns:p14="http://schemas.microsoft.com/office/powerpoint/2010/main" val="120089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4135485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 - DAY 2 HEADER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C3355E-25DE-E144-BAD8-B279B874C4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03437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MODULE 1 / DAY 2 HEADERS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229011B-157E-A948-8AD2-830B774B6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8D3D45B-49B4-874B-87A0-2664B23F7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B7B423F2-5809-8E4C-ABF7-E893145F8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975512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1 - DAY 3 HEADER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42A4E4-2263-FB46-990B-E548ED2905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36725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MODULE 1 / DAY 3 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D636A15A-4590-7D43-965B-15A32CC1A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18E8F36D-B22E-514C-B0FC-B73FC97BF5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4942C5A-42E1-6240-AB31-32BA147CB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0846286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BFC71C7-5645-1643-8980-7A0CA6C6811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36725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EXERCISES / SECTIONS / INTROS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4C26002-3D91-0441-8953-2434769C7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DC0C1F23-C679-714B-9438-4D971BD80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555BE7B-B8E3-AD4C-A206-1D2042DFA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1512632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8765DA5-432B-A841-8182-733772DB7BD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A0FAE323-61B0-784C-BC51-B178C81B3310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15" descr="Icon&#10;&#10;Description automatically generated">
            <a:extLst>
              <a:ext uri="{FF2B5EF4-FFF2-40B4-BE49-F238E27FC236}">
                <a16:creationId xmlns:a16="http://schemas.microsoft.com/office/drawing/2014/main" id="{E52C7881-D677-974C-A922-46229EDC0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9" name="Billede 11">
            <a:extLst>
              <a:ext uri="{FF2B5EF4-FFF2-40B4-BE49-F238E27FC236}">
                <a16:creationId xmlns:a16="http://schemas.microsoft.com/office/drawing/2014/main" id="{E6A3A627-571F-6149-B8EF-99E6506572A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10" name="Rectangle 14">
            <a:extLst>
              <a:ext uri="{FF2B5EF4-FFF2-40B4-BE49-F238E27FC236}">
                <a16:creationId xmlns:a16="http://schemas.microsoft.com/office/drawing/2014/main" id="{5E44310E-F332-D648-8ED5-A28646CDFA55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C516275-5933-624A-A410-EEFAF97F7C29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10CFEC52-3138-BB47-A6D0-BA6DFD9F24E8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ktangel 12">
            <a:extLst>
              <a:ext uri="{FF2B5EF4-FFF2-40B4-BE49-F238E27FC236}">
                <a16:creationId xmlns:a16="http://schemas.microsoft.com/office/drawing/2014/main" id="{9CC64764-56B2-9642-9FD9-88FA53592935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Pladsholder til tekst 2">
            <a:extLst>
              <a:ext uri="{FF2B5EF4-FFF2-40B4-BE49-F238E27FC236}">
                <a16:creationId xmlns:a16="http://schemas.microsoft.com/office/drawing/2014/main" id="{F3F32CB1-3610-1646-BC5A-A233F14F64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pic>
        <p:nvPicPr>
          <p:cNvPr id="16" name="Billede 15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822203EB-C8E4-F642-ACFD-7C583916B3B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7" name="Pladsholder til tekst 2">
            <a:extLst>
              <a:ext uri="{FF2B5EF4-FFF2-40B4-BE49-F238E27FC236}">
                <a16:creationId xmlns:a16="http://schemas.microsoft.com/office/drawing/2014/main" id="{1A7360F3-6551-D545-A783-66CBC176C6D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18" name="Pladsholder til billede 4">
            <a:extLst>
              <a:ext uri="{FF2B5EF4-FFF2-40B4-BE49-F238E27FC236}">
                <a16:creationId xmlns:a16="http://schemas.microsoft.com/office/drawing/2014/main" id="{786632BC-081E-8641-B642-842E8EC0C6C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3155118663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C4C218-7DB2-5844-9D90-842F09F96A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298199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THE SBCM PROGRAMME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581725ED-2B36-3249-87FE-5B48E4649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533E337-9936-2B42-B7BA-D7C07CFF0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68FF8EB-FA54-0C4C-AFE8-C9AD343D8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76834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F0E086-FF8A-F74B-8D8D-A2A4C81FDD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1736725"/>
            <a:ext cx="121920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da-DK" dirty="0"/>
              <a:t>FULL COLOUR 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6C395619-CBFA-B14E-9A98-8ACABF049C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6C445C9-DFF0-2C4C-BEDC-195071B62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3478CD18-5EEB-3B4E-873A-969E940A4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82446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19816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599263894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233929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422786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479512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9159050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114388064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311154590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507979296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ic company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 userDrawn="1"/>
        </p:nvSpPr>
        <p:spPr>
          <a:xfrm>
            <a:off x="10660707" y="6607022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2398979301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50632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84309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21714528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87587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012724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rId3" action="ppaction://hlinksldjump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965403929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</a:t>
            </a: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7391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69082257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SBCM PROGRAM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16518697-8058-B843-BCDC-4E813DDD7A99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9C0C752-AC81-A84D-BBCD-105F506D9C46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1F922AF-EE92-7649-8D23-7205FA40D5EB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5" descr="Icon&#10;&#10;Description automatically generated">
            <a:extLst>
              <a:ext uri="{FF2B5EF4-FFF2-40B4-BE49-F238E27FC236}">
                <a16:creationId xmlns:a16="http://schemas.microsoft.com/office/drawing/2014/main" id="{81995CB1-FA01-BF4D-B83A-D1888371C66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0" name="Billede 11">
            <a:extLst>
              <a:ext uri="{FF2B5EF4-FFF2-40B4-BE49-F238E27FC236}">
                <a16:creationId xmlns:a16="http://schemas.microsoft.com/office/drawing/2014/main" id="{19A4D277-59B4-3B45-8D5B-38EA3A1D81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154853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E SBCM PROGRAMME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>
            <a:extLst>
              <a:ext uri="{FF2B5EF4-FFF2-40B4-BE49-F238E27FC236}">
                <a16:creationId xmlns:a16="http://schemas.microsoft.com/office/drawing/2014/main" id="{A23596DB-BD92-0749-9861-060E7A3BB714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830EE64-ADD1-CC44-B6E1-A4E523A50EF5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9F2CC258-7947-4142-A544-35435D66C1A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>
            <a:extLst>
              <a:ext uri="{FF2B5EF4-FFF2-40B4-BE49-F238E27FC236}">
                <a16:creationId xmlns:a16="http://schemas.microsoft.com/office/drawing/2014/main" id="{C30194E4-4360-B441-8199-F43803ACE533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Billede 11">
            <a:extLst>
              <a:ext uri="{FF2B5EF4-FFF2-40B4-BE49-F238E27FC236}">
                <a16:creationId xmlns:a16="http://schemas.microsoft.com/office/drawing/2014/main" id="{0E92EF41-4AA4-7C4D-BC2E-06C3486F28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1" name="Picture 15" descr="Icon&#10;&#10;Description automatically generated">
            <a:extLst>
              <a:ext uri="{FF2B5EF4-FFF2-40B4-BE49-F238E27FC236}">
                <a16:creationId xmlns:a16="http://schemas.microsoft.com/office/drawing/2014/main" id="{39A47F36-3870-F44F-B846-1A897F8A99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000979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1225281278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0669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96221900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CD921CE0-295E-0D40-8A52-2F8D2F7FBD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biLevel thresh="25000"/>
          </a:blip>
          <a:stretch>
            <a:fillRect/>
          </a:stretch>
        </p:blipFill>
        <p:spPr>
          <a:xfrm>
            <a:off x="9684007" y="6160338"/>
            <a:ext cx="2094259" cy="55628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1AE39FE9-3F44-EA48-92C6-3B70A3F20999}"/>
              </a:ext>
            </a:extLst>
          </p:cNvPr>
          <p:cNvSpPr/>
          <p:nvPr userDrawn="1"/>
        </p:nvSpPr>
        <p:spPr>
          <a:xfrm>
            <a:off x="314195" y="6352389"/>
            <a:ext cx="6582153" cy="3137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This presentation may not be copied, used or distributed publicly without permission.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36CF9940-2A0B-0048-8625-587AE77D0600}"/>
              </a:ext>
            </a:extLst>
          </p:cNvPr>
          <p:cNvSpPr/>
          <p:nvPr userDrawn="1"/>
        </p:nvSpPr>
        <p:spPr>
          <a:xfrm>
            <a:off x="2529324" y="408545"/>
            <a:ext cx="9248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TANIA ELLIS - The Social Business Company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  <a:cs typeface="Arial"/>
              </a:rPr>
              <a:t>®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We inspire and help companies &amp; professionals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create value for society and the bottom line with our: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Speaking (trends) I Club (networking) I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Academy (training) I Consulting (business development)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WWW.TANIAELLIS.COM</a:t>
            </a: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32154E4F-E3CD-EF42-AF86-BB35ACF9007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68617" y="5692973"/>
            <a:ext cx="683172" cy="997432"/>
          </a:xfrm>
          <a:prstGeom prst="rect">
            <a:avLst/>
          </a:prstGeom>
        </p:spPr>
      </p:pic>
      <p:pic>
        <p:nvPicPr>
          <p:cNvPr id="14" name="Billede 13" descr="Et billede, der indeholder tekst, clipart, rist&#10;&#10;Automatisk genereret beskrivelse">
            <a:extLst>
              <a:ext uri="{FF2B5EF4-FFF2-40B4-BE49-F238E27FC236}">
                <a16:creationId xmlns:a16="http://schemas.microsoft.com/office/drawing/2014/main" id="{9C37CBAF-A171-5D47-AE10-B9C6AF9959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810603" y="1841604"/>
            <a:ext cx="344427" cy="296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5690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17" name="Rektangel 10">
            <a:extLst>
              <a:ext uri="{FF2B5EF4-FFF2-40B4-BE49-F238E27FC236}">
                <a16:creationId xmlns:a16="http://schemas.microsoft.com/office/drawing/2014/main" id="{3AD70EE0-BEB2-994F-A6C8-2CD209A11DE2}"/>
              </a:ext>
            </a:extLst>
          </p:cNvPr>
          <p:cNvSpPr/>
          <p:nvPr userDrawn="1"/>
        </p:nvSpPr>
        <p:spPr>
          <a:xfrm>
            <a:off x="1178224" y="2939354"/>
            <a:ext cx="508630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MODULE 3</a:t>
            </a:r>
            <a:b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</a:rPr>
            </a:b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</a:rPr>
              <a:t>WORKBOOK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17AB58DE-9884-E844-8208-CF066BE7A838}"/>
              </a:ext>
            </a:extLst>
          </p:cNvPr>
          <p:cNvSpPr txBox="1"/>
          <p:nvPr userDrawn="1"/>
        </p:nvSpPr>
        <p:spPr>
          <a:xfrm>
            <a:off x="1189640" y="1564640"/>
            <a:ext cx="52416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1600" b="1" spc="300" dirty="0">
                <a:solidFill>
                  <a:srgbClr val="374D62"/>
                </a:solidFill>
                <a:latin typeface="Avenir Book" panose="02000503020000020003" pitchFamily="2" charset="0"/>
              </a:rPr>
              <a:t>SUSTAINABLE BUSINESS </a:t>
            </a:r>
          </a:p>
          <a:p>
            <a:r>
              <a:rPr lang="da-DK" sz="1600" b="1" spc="300" dirty="0">
                <a:solidFill>
                  <a:srgbClr val="374D62"/>
                </a:solidFill>
                <a:latin typeface="Avenir Book" panose="02000503020000020003" pitchFamily="2" charset="0"/>
              </a:rPr>
              <a:t>CHANGE MANAGER </a:t>
            </a:r>
            <a:r>
              <a:rPr lang="da-DK" sz="1600" b="1" spc="300" dirty="0">
                <a:solidFill>
                  <a:srgbClr val="D77621"/>
                </a:solidFill>
                <a:latin typeface="Avenir Book" panose="02000503020000020003" pitchFamily="2" charset="0"/>
              </a:rPr>
              <a:t>ONLINE</a:t>
            </a:r>
          </a:p>
        </p:txBody>
      </p:sp>
      <p:pic>
        <p:nvPicPr>
          <p:cNvPr id="19" name="Picture 2" descr="Icon&#10;&#10;Description automatically generated">
            <a:extLst>
              <a:ext uri="{FF2B5EF4-FFF2-40B4-BE49-F238E27FC236}">
                <a16:creationId xmlns:a16="http://schemas.microsoft.com/office/drawing/2014/main" id="{F627740D-4E34-F544-8E5B-BFC25B5075C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034337" y="2921550"/>
            <a:ext cx="1334089" cy="1334089"/>
          </a:xfrm>
          <a:prstGeom prst="rect">
            <a:avLst/>
          </a:prstGeom>
        </p:spPr>
      </p:pic>
      <p:cxnSp>
        <p:nvCxnSpPr>
          <p:cNvPr id="3" name="Lige forbindelse 2">
            <a:extLst>
              <a:ext uri="{FF2B5EF4-FFF2-40B4-BE49-F238E27FC236}">
                <a16:creationId xmlns:a16="http://schemas.microsoft.com/office/drawing/2014/main" id="{237869CC-81AE-5141-A49E-CA9B9211B127}"/>
              </a:ext>
            </a:extLst>
          </p:cNvPr>
          <p:cNvCxnSpPr/>
          <p:nvPr userDrawn="1"/>
        </p:nvCxnSpPr>
        <p:spPr>
          <a:xfrm>
            <a:off x="1278542" y="4262793"/>
            <a:ext cx="3139709" cy="0"/>
          </a:xfrm>
          <a:prstGeom prst="line">
            <a:avLst/>
          </a:prstGeom>
          <a:ln w="63500">
            <a:solidFill>
              <a:schemeClr val="accent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668729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808463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RCIS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96EC25E7-9694-444D-ADF6-B0805D5EE43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9457735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rId3" action="ppaction://hlinksldjump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1430783373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28767555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537728735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021785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13178884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95872731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168902689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1835559025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">
            <a:extLst>
              <a:ext uri="{FF2B5EF4-FFF2-40B4-BE49-F238E27FC236}">
                <a16:creationId xmlns:a16="http://schemas.microsoft.com/office/drawing/2014/main" id="{51D8E8D1-1B39-462E-89D0-53444304DE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91716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2489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4162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Indholdsobjek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AEB87690-538B-324A-AB98-015AF07D28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0239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rId3" action="ppaction://hlinksldjump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1119746110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80177444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-M1-Day2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70" name="Rectangle 14">
            <a:extLst>
              <a:ext uri="{FF2B5EF4-FFF2-40B4-BE49-F238E27FC236}">
                <a16:creationId xmlns:a16="http://schemas.microsoft.com/office/drawing/2014/main" id="{42DF2E4D-DCFC-AE48-98A1-EB620355E5AF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051F8FC-8FAC-7342-9233-8D6CC6301156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72" name="Lige forbindelse 71">
            <a:extLst>
              <a:ext uri="{FF2B5EF4-FFF2-40B4-BE49-F238E27FC236}">
                <a16:creationId xmlns:a16="http://schemas.microsoft.com/office/drawing/2014/main" id="{E90A7F5B-40C2-754D-889F-265AA0D6DBDF}"/>
              </a:ext>
            </a:extLst>
          </p:cNvPr>
          <p:cNvCxnSpPr>
            <a:cxnSpLocks/>
          </p:cNvCxnSpPr>
          <p:nvPr userDrawn="1"/>
        </p:nvCxnSpPr>
        <p:spPr>
          <a:xfrm>
            <a:off x="98659" y="40261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8612A8CB-B863-8B4B-B687-0AAC6D69FCBF}"/>
              </a:ext>
            </a:extLst>
          </p:cNvPr>
          <p:cNvSpPr txBox="1"/>
          <p:nvPr userDrawn="1"/>
        </p:nvSpPr>
        <p:spPr>
          <a:xfrm>
            <a:off x="6376542" y="17699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7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50E993B-E492-5046-8911-85ADF773CEE9}"/>
              </a:ext>
            </a:extLst>
          </p:cNvPr>
          <p:cNvSpPr txBox="1"/>
          <p:nvPr userDrawn="1"/>
        </p:nvSpPr>
        <p:spPr>
          <a:xfrm>
            <a:off x="3288110" y="150022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75" name="Rektangel 74">
            <a:extLst>
              <a:ext uri="{FF2B5EF4-FFF2-40B4-BE49-F238E27FC236}">
                <a16:creationId xmlns:a16="http://schemas.microsoft.com/office/drawing/2014/main" id="{8026147D-C3E2-BC48-8D17-B9619799B5C2}"/>
              </a:ext>
            </a:extLst>
          </p:cNvPr>
          <p:cNvSpPr/>
          <p:nvPr userDrawn="1"/>
        </p:nvSpPr>
        <p:spPr>
          <a:xfrm>
            <a:off x="299137" y="99940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7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F769AF0-6859-994D-97B9-82EDB2E3DF95}"/>
              </a:ext>
            </a:extLst>
          </p:cNvPr>
          <p:cNvSpPr txBox="1"/>
          <p:nvPr userDrawn="1"/>
        </p:nvSpPr>
        <p:spPr>
          <a:xfrm>
            <a:off x="7609599" y="174961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7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1AE8AB1-D837-FC40-80C5-3FE94E30B3AF}"/>
              </a:ext>
            </a:extLst>
          </p:cNvPr>
          <p:cNvSpPr txBox="1"/>
          <p:nvPr userDrawn="1"/>
        </p:nvSpPr>
        <p:spPr>
          <a:xfrm>
            <a:off x="8703948" y="163290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7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9DBD02A-3E1F-1047-9DBA-76960DF86591}"/>
              </a:ext>
            </a:extLst>
          </p:cNvPr>
          <p:cNvSpPr txBox="1"/>
          <p:nvPr userDrawn="1"/>
        </p:nvSpPr>
        <p:spPr>
          <a:xfrm>
            <a:off x="4614588" y="174961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79" name="Lige forbindelse 78">
            <a:extLst>
              <a:ext uri="{FF2B5EF4-FFF2-40B4-BE49-F238E27FC236}">
                <a16:creationId xmlns:a16="http://schemas.microsoft.com/office/drawing/2014/main" id="{E6493493-B076-FB47-9C46-3CE8E688E0AA}"/>
              </a:ext>
            </a:extLst>
          </p:cNvPr>
          <p:cNvCxnSpPr>
            <a:cxnSpLocks/>
          </p:cNvCxnSpPr>
          <p:nvPr userDrawn="1"/>
        </p:nvCxnSpPr>
        <p:spPr>
          <a:xfrm>
            <a:off x="3022665" y="21617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Rectangle 14">
            <a:extLst>
              <a:ext uri="{FF2B5EF4-FFF2-40B4-BE49-F238E27FC236}">
                <a16:creationId xmlns:a16="http://schemas.microsoft.com/office/drawing/2014/main" id="{B1619C70-28F9-F345-9B95-972F311F5D7F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558308D-E98E-8442-B952-8FF3790A0454}"/>
              </a:ext>
            </a:extLst>
          </p:cNvPr>
          <p:cNvSpPr txBox="1"/>
          <p:nvPr userDrawn="1"/>
        </p:nvSpPr>
        <p:spPr>
          <a:xfrm>
            <a:off x="3237309" y="124622"/>
            <a:ext cx="183389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COMPLIANCE &amp; RISK</a:t>
            </a:r>
          </a:p>
        </p:txBody>
      </p:sp>
      <p:sp>
        <p:nvSpPr>
          <p:cNvPr id="82" name="Rektangel 81">
            <a:extLst>
              <a:ext uri="{FF2B5EF4-FFF2-40B4-BE49-F238E27FC236}">
                <a16:creationId xmlns:a16="http://schemas.microsoft.com/office/drawing/2014/main" id="{8CB19122-00E5-1143-8155-25447F069F57}"/>
              </a:ext>
            </a:extLst>
          </p:cNvPr>
          <p:cNvSpPr/>
          <p:nvPr userDrawn="1"/>
        </p:nvSpPr>
        <p:spPr>
          <a:xfrm>
            <a:off x="299137" y="74540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SUSTAINABLE BUSINESS DEVELOPMENT</a:t>
            </a:r>
          </a:p>
        </p:txBody>
      </p:sp>
      <p:cxnSp>
        <p:nvCxnSpPr>
          <p:cNvPr id="83" name="Lige forbindelse 82">
            <a:extLst>
              <a:ext uri="{FF2B5EF4-FFF2-40B4-BE49-F238E27FC236}">
                <a16:creationId xmlns:a16="http://schemas.microsoft.com/office/drawing/2014/main" id="{0782B12A-9DDE-274A-B0D2-51F05C3C6C2A}"/>
              </a:ext>
            </a:extLst>
          </p:cNvPr>
          <p:cNvCxnSpPr>
            <a:cxnSpLocks/>
          </p:cNvCxnSpPr>
          <p:nvPr userDrawn="1"/>
        </p:nvCxnSpPr>
        <p:spPr>
          <a:xfrm>
            <a:off x="2899095" y="21617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Værktøjer med massiv udfyldning">
            <a:extLst>
              <a:ext uri="{FF2B5EF4-FFF2-40B4-BE49-F238E27FC236}">
                <a16:creationId xmlns:a16="http://schemas.microsoft.com/office/drawing/2014/main" id="{C029AE4D-6AD1-F94B-BD2B-DA0B376BB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64588" y="87240"/>
            <a:ext cx="341929" cy="341929"/>
          </a:xfrm>
          <a:prstGeom prst="rect">
            <a:avLst/>
          </a:prstGeom>
        </p:spPr>
      </p:pic>
      <p:sp>
        <p:nvSpPr>
          <p:cNvPr id="2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EA13B17-5BBC-A849-BF16-471E4855FCDF}"/>
              </a:ext>
            </a:extLst>
          </p:cNvPr>
          <p:cNvSpPr txBox="1"/>
          <p:nvPr userDrawn="1"/>
        </p:nvSpPr>
        <p:spPr>
          <a:xfrm>
            <a:off x="5395145" y="136754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LINKING CSR &amp; BUSINESS</a:t>
            </a:r>
          </a:p>
        </p:txBody>
      </p:sp>
      <p:sp>
        <p:nvSpPr>
          <p:cNvPr id="2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F406EC0-6D4F-404C-B755-966A7EDFCCF1}"/>
              </a:ext>
            </a:extLst>
          </p:cNvPr>
          <p:cNvSpPr txBox="1"/>
          <p:nvPr userDrawn="1"/>
        </p:nvSpPr>
        <p:spPr>
          <a:xfrm>
            <a:off x="7922908" y="130756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BUSINESS CASE</a:t>
            </a:r>
          </a:p>
        </p:txBody>
      </p:sp>
    </p:spTree>
    <p:extLst>
      <p:ext uri="{BB962C8B-B14F-4D97-AF65-F5344CB8AC3E}">
        <p14:creationId xmlns:p14="http://schemas.microsoft.com/office/powerpoint/2010/main" val="427071942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960120763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12942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3A011ED-BF12-F247-832A-53BB4D133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DCE4C6B-A1BC-164E-A776-31248B05F1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6C160D-CBB9-0141-B6F4-F10EDE4B7E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5875078-320A-3345-950A-774224A985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8783" y="512727"/>
            <a:ext cx="11733386" cy="56768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5286FD1-CF4A-5743-B035-377B4C5D9D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3750" t="2888" r="1760" b="94449"/>
          <a:stretch/>
        </p:blipFill>
        <p:spPr>
          <a:xfrm>
            <a:off x="10590540" y="211852"/>
            <a:ext cx="1260093" cy="17367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E74D347-4E56-DB4A-B0F0-96FC77926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596" t="88889"/>
          <a:stretch/>
        </p:blipFill>
        <p:spPr>
          <a:xfrm>
            <a:off x="3546767" y="6096000"/>
            <a:ext cx="8632290" cy="76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0BD2B6-4F06-7447-803D-954873AE2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074658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818006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938969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Brugerdefineret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505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1500EF-66AA-FD4A-AE67-D787A2EC41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3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25EC37F-55C4-C643-88DB-8DC7AC0E6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669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070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4D8277F-001B-3748-9FCF-1105ED7E0B7B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Billede 4">
            <a:extLst>
              <a:ext uri="{FF2B5EF4-FFF2-40B4-BE49-F238E27FC236}">
                <a16:creationId xmlns:a16="http://schemas.microsoft.com/office/drawing/2014/main" id="{62D134FA-26A1-8641-8DFA-09818D5D42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85C4054C-F521-524B-AE83-A569A8732571}"/>
              </a:ext>
            </a:extLst>
          </p:cNvPr>
          <p:cNvSpPr/>
          <p:nvPr/>
        </p:nvSpPr>
        <p:spPr>
          <a:xfrm>
            <a:off x="357136" y="325828"/>
            <a:ext cx="3905446" cy="6207893"/>
          </a:xfrm>
          <a:prstGeom prst="rect">
            <a:avLst/>
          </a:prstGeom>
          <a:solidFill>
            <a:srgbClr val="374D6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D282621-812A-6B44-8525-FF14DB9FF0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285" t="28774" r="58175" b="41828"/>
          <a:stretch/>
        </p:blipFill>
        <p:spPr>
          <a:xfrm>
            <a:off x="383263" y="5959048"/>
            <a:ext cx="716895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43260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784682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159582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8FCB2B-DD90-F54C-B4CC-FAD6BD5BD9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933766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835573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32556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294351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59889944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68718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68609130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4833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E SBCM PROGRAM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16518697-8058-B843-BCDC-4E813DDD7A99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F9C0C752-AC81-A84D-BBCD-105F506D9C46}"/>
              </a:ext>
            </a:extLst>
          </p:cNvPr>
          <p:cNvSpPr txBox="1"/>
          <p:nvPr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1F922AF-EE92-7649-8D23-7205FA40D5EB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15" descr="Icon&#10;&#10;Description automatically generated">
            <a:extLst>
              <a:ext uri="{FF2B5EF4-FFF2-40B4-BE49-F238E27FC236}">
                <a16:creationId xmlns:a16="http://schemas.microsoft.com/office/drawing/2014/main" id="{81995CB1-FA01-BF4D-B83A-D1888371C6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0" name="Billede 11">
            <a:extLst>
              <a:ext uri="{FF2B5EF4-FFF2-40B4-BE49-F238E27FC236}">
                <a16:creationId xmlns:a16="http://schemas.microsoft.com/office/drawing/2014/main" id="{19A4D277-59B4-3B45-8D5B-38EA3A1D81BD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15573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601797760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</a:t>
            </a: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99942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236517054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673397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546097787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BCM handout_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23" descr="Værktøjer med massiv udfyldning">
            <a:extLst>
              <a:ext uri="{FF2B5EF4-FFF2-40B4-BE49-F238E27FC236}">
                <a16:creationId xmlns:a16="http://schemas.microsoft.com/office/drawing/2014/main" id="{76BD8428-0CF1-4145-8239-76C208BEB6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22154" y="371884"/>
            <a:ext cx="326759" cy="32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88381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506463" y="2503519"/>
            <a:ext cx="9179074" cy="328359"/>
          </a:xfrm>
        </p:spPr>
        <p:txBody>
          <a:bodyPr numCol="1">
            <a:noAutofit/>
          </a:bodyPr>
          <a:lstStyle>
            <a:lvl1pPr>
              <a:lnSpc>
                <a:spcPts val="2800"/>
              </a:lnSpc>
              <a:defRPr sz="5400" b="0" baseline="0" smtClean="0">
                <a:solidFill>
                  <a:srgbClr val="374D6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da-DK" dirty="0"/>
              <a:t>Klik for at redigere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68" y="3235788"/>
            <a:ext cx="6953299" cy="364224"/>
          </a:xfrm>
          <a:prstGeom prst="rect">
            <a:avLst/>
          </a:prstGeom>
        </p:spPr>
        <p:txBody>
          <a:bodyPr numCol="1"/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2800" baseline="0">
                <a:solidFill>
                  <a:schemeClr val="accent2"/>
                </a:solidFill>
                <a:latin typeface="Avenir Book" panose="02000503020000020003" pitchFamily="2" charset="0"/>
                <a:cs typeface="Times New Roman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776997422"/>
      </p:ext>
    </p:extLst>
  </p:cSld>
  <p:clrMapOvr>
    <a:masterClrMapping/>
  </p:clrMapOvr>
  <p:transition/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EXERCIS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96EC25E7-9694-444D-ADF6-B0805D5EE4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2289459324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391836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59427515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HE SBCM PROGRAMME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4">
            <a:extLst>
              <a:ext uri="{FF2B5EF4-FFF2-40B4-BE49-F238E27FC236}">
                <a16:creationId xmlns:a16="http://schemas.microsoft.com/office/drawing/2014/main" id="{A23596DB-BD92-0749-9861-060E7A3BB714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9830EE64-ADD1-CC44-B6E1-A4E523A50EF5}"/>
              </a:ext>
            </a:extLst>
          </p:cNvPr>
          <p:cNvSpPr txBox="1"/>
          <p:nvPr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9F2CC258-7947-4142-A544-35435D66C1A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18">
            <a:extLst>
              <a:ext uri="{FF2B5EF4-FFF2-40B4-BE49-F238E27FC236}">
                <a16:creationId xmlns:a16="http://schemas.microsoft.com/office/drawing/2014/main" id="{C30194E4-4360-B441-8199-F43803ACE533}"/>
              </a:ext>
            </a:extLst>
          </p:cNvPr>
          <p:cNvSpPr/>
          <p:nvPr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Billede 11">
            <a:extLst>
              <a:ext uri="{FF2B5EF4-FFF2-40B4-BE49-F238E27FC236}">
                <a16:creationId xmlns:a16="http://schemas.microsoft.com/office/drawing/2014/main" id="{0E92EF41-4AA4-7C4D-BC2E-06C3486F28E9}"/>
              </a:ext>
            </a:extLst>
          </p:cNvPr>
          <p:cNvPicPr>
            <a:picLocks noChangeAspect="1"/>
          </p:cNvPicPr>
          <p:nvPr/>
        </p:nvPicPr>
        <p:blipFill>
          <a:blip r:embed="rId3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1" name="Picture 15" descr="Icon&#10;&#10;Description automatically generated">
            <a:extLst>
              <a:ext uri="{FF2B5EF4-FFF2-40B4-BE49-F238E27FC236}">
                <a16:creationId xmlns:a16="http://schemas.microsoft.com/office/drawing/2014/main" id="{39A47F36-3870-F44F-B846-1A897F8A99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785841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Header-M1-Day1-colour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lede 31">
            <a:extLst>
              <a:ext uri="{FF2B5EF4-FFF2-40B4-BE49-F238E27FC236}">
                <a16:creationId xmlns:a16="http://schemas.microsoft.com/office/drawing/2014/main" id="{639B9AE3-929B-E841-A2FE-C381E1ACF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FE1FB3C-98A5-8144-AE3E-46B92CE4CF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45" name="Rectangle 14">
            <a:extLst>
              <a:ext uri="{FF2B5EF4-FFF2-40B4-BE49-F238E27FC236}">
                <a16:creationId xmlns:a16="http://schemas.microsoft.com/office/drawing/2014/main" id="{D019ED47-6DBA-4A46-856F-32A5AB682E4D}"/>
              </a:ext>
            </a:extLst>
          </p:cNvPr>
          <p:cNvSpPr/>
          <p:nvPr userDrawn="1"/>
        </p:nvSpPr>
        <p:spPr>
          <a:xfrm>
            <a:off x="1" y="2178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E35B775-342B-49E2-AD95-AC062E81225E}"/>
              </a:ext>
            </a:extLst>
          </p:cNvPr>
          <p:cNvSpPr txBox="1"/>
          <p:nvPr userDrawn="1"/>
        </p:nvSpPr>
        <p:spPr>
          <a:xfrm>
            <a:off x="4344596" y="101442"/>
            <a:ext cx="1833895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COMPLIANCE &amp; RISK</a:t>
            </a:r>
          </a:p>
        </p:txBody>
      </p:sp>
      <p:sp>
        <p:nvSpPr>
          <p:cNvPr id="46" name="Rektangel 35">
            <a:extLst>
              <a:ext uri="{FF2B5EF4-FFF2-40B4-BE49-F238E27FC236}">
                <a16:creationId xmlns:a16="http://schemas.microsoft.com/office/drawing/2014/main" id="{9FCD9247-6D09-4AC3-9229-7D74D4702E2F}"/>
              </a:ext>
            </a:extLst>
          </p:cNvPr>
          <p:cNvSpPr/>
          <p:nvPr userDrawn="1"/>
        </p:nvSpPr>
        <p:spPr>
          <a:xfrm>
            <a:off x="1440109" y="103428"/>
            <a:ext cx="2539525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PART 2. SUSTAINABLE BUSINESS DEVELOPMENT</a:t>
            </a:r>
          </a:p>
        </p:txBody>
      </p:sp>
      <p:cxnSp>
        <p:nvCxnSpPr>
          <p:cNvPr id="47" name="Lige forbindelse 36">
            <a:extLst>
              <a:ext uri="{FF2B5EF4-FFF2-40B4-BE49-F238E27FC236}">
                <a16:creationId xmlns:a16="http://schemas.microsoft.com/office/drawing/2014/main" id="{221DF274-C697-4743-B6F7-143F050C367E}"/>
              </a:ext>
            </a:extLst>
          </p:cNvPr>
          <p:cNvCxnSpPr>
            <a:cxnSpLocks/>
          </p:cNvCxnSpPr>
          <p:nvPr userDrawn="1"/>
        </p:nvCxnSpPr>
        <p:spPr>
          <a:xfrm>
            <a:off x="4088619" y="5433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1C16774-98DA-40AF-8B96-8E815234C8B3}"/>
              </a:ext>
            </a:extLst>
          </p:cNvPr>
          <p:cNvSpPr txBox="1"/>
          <p:nvPr userDrawn="1"/>
        </p:nvSpPr>
        <p:spPr>
          <a:xfrm>
            <a:off x="6437696" y="113574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LINKING CSR &amp; BUSINESS</a:t>
            </a:r>
          </a:p>
        </p:txBody>
      </p:sp>
      <p:sp>
        <p:nvSpPr>
          <p:cNvPr id="5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637500F-F715-4B75-8C1B-DFB1939849CE}"/>
              </a:ext>
            </a:extLst>
          </p:cNvPr>
          <p:cNvSpPr txBox="1"/>
          <p:nvPr userDrawn="1"/>
        </p:nvSpPr>
        <p:spPr>
          <a:xfrm>
            <a:off x="8803619" y="107576"/>
            <a:ext cx="2492854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THE BUSINESS CASE</a:t>
            </a:r>
          </a:p>
        </p:txBody>
      </p:sp>
      <p:cxnSp>
        <p:nvCxnSpPr>
          <p:cNvPr id="51" name="Lige forbindelse 39">
            <a:extLst>
              <a:ext uri="{FF2B5EF4-FFF2-40B4-BE49-F238E27FC236}">
                <a16:creationId xmlns:a16="http://schemas.microsoft.com/office/drawing/2014/main" id="{7BC774A2-E71D-4E4E-8C8D-06828AB07A29}"/>
              </a:ext>
            </a:extLst>
          </p:cNvPr>
          <p:cNvCxnSpPr>
            <a:cxnSpLocks/>
          </p:cNvCxnSpPr>
          <p:nvPr userDrawn="1"/>
        </p:nvCxnSpPr>
        <p:spPr>
          <a:xfrm>
            <a:off x="1384261" y="-681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07B74B4-1E59-476F-AD71-740AEA8DCF98}"/>
              </a:ext>
            </a:extLst>
          </p:cNvPr>
          <p:cNvSpPr txBox="1"/>
          <p:nvPr userDrawn="1"/>
        </p:nvSpPr>
        <p:spPr>
          <a:xfrm>
            <a:off x="237083" y="106354"/>
            <a:ext cx="1163740" cy="365091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5059315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79900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023486181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AK FOR IDAG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1FF7A878-4A09-3847-98A7-6C6879A6F873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7983828E-232A-1C44-B0BC-30F4ECA12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8F452B7C-3600-9A40-8FB3-98E062C73C23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2775777" y="1789603"/>
            <a:ext cx="6398519" cy="79533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da-DK" sz="5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ＭＳ Ｐゴシック" charset="0"/>
                <a:cs typeface="Arial" charset="0"/>
              </a:rPr>
              <a:t>TAK FOR I DAG!</a:t>
            </a:r>
            <a:endParaRPr kumimoji="0" lang="da-DK" sz="5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/>
              <a:ea typeface="ＭＳ Ｐゴシック" charset="0"/>
            </a:endParaRPr>
          </a:p>
        </p:txBody>
      </p:sp>
      <p:pic>
        <p:nvPicPr>
          <p:cNvPr id="11" name="Billede 10">
            <a:extLst>
              <a:ext uri="{FF2B5EF4-FFF2-40B4-BE49-F238E27FC236}">
                <a16:creationId xmlns:a16="http://schemas.microsoft.com/office/drawing/2014/main" id="{E3E7B414-9862-F747-857F-9E2B86F3F9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t="29771" b="32124"/>
          <a:stretch/>
        </p:blipFill>
        <p:spPr>
          <a:xfrm>
            <a:off x="3009724" y="2788920"/>
            <a:ext cx="6451527" cy="2458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573739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380685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81093091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487941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469648831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17969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7829235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bg>
      <p:bgPr>
        <a:solidFill>
          <a:srgbClr val="575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00366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</a:t>
            </a: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6657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rights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</a:t>
            </a: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reserved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773361906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7187570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804759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3025130534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21199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4110554052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748964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971108540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FE64A-07E3-484F-8B8F-CA569D0ED8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EACF0-CE8C-485C-8BD8-80D61BFCE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7E85F-6311-4D69-A8FE-1FE7255EA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E0D9-5EAA-42E4-8240-B63C336749C1}" type="datetimeFigureOut">
              <a:rPr lang="LID4096" smtClean="0"/>
              <a:t>8/23/24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095DC9-9F66-4239-9A84-DAD004567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A76050-91CC-4D24-B152-D3E955C19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7786-2CBF-42A3-BD68-D8AF24D0B5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306160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61574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722C26-BF89-4C2D-A9A2-018D4E30B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8836F-03A9-46C9-BE83-74E6C6652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F8AED0-7C7B-4702-9FCF-7F4C90193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E0D9-5EAA-42E4-8240-B63C336749C1}" type="datetimeFigureOut">
              <a:rPr lang="LID4096" smtClean="0"/>
              <a:t>8/23/24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3B486-B977-4D96-8D45-F70923200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2B507-969E-4391-961F-2EBE16A49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7786-2CBF-42A3-BD68-D8AF24D0B5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807610167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9097-E295-4548-9F8B-DD69B285E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C4B595-310D-4757-B6CD-14C80D9B9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B1D242-48AD-4329-BCA3-5BF6409D3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E0D9-5EAA-42E4-8240-B63C336749C1}" type="datetimeFigureOut">
              <a:rPr lang="LID4096" smtClean="0"/>
              <a:t>8/23/24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F3C7E5-AF20-4C27-AADC-DE55BDA8E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FB015-3BBA-48C1-811B-E4C7F224E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7786-2CBF-42A3-BD68-D8AF24D0B5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853988721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8F4B8-412F-4D87-A0D0-35AD6BFF0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ACCBB-59C0-4AB4-9FF2-55861B7155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07CBF7-94E7-4D40-959A-04971C5FDA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695B13-BAE8-49C5-AD6F-A0BA1BCBC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E0D9-5EAA-42E4-8240-B63C336749C1}" type="datetimeFigureOut">
              <a:rPr lang="LID4096" smtClean="0"/>
              <a:t>8/23/24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1C5B65-FBA0-4804-B2BA-4C2419194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6C546C-F3A5-416B-B5DB-3F00781DF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7786-2CBF-42A3-BD68-D8AF24D0B5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92172896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AC7FB-79C2-4B8A-9C4C-011BA2FE4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DAB27C-03BE-4FBC-86F6-B7161DD33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D87EE2-ECE8-4953-805B-A2566349A8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35D43F7-4B33-40D5-A1D2-74ADAD2EF45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C48B51-ED6D-4CCD-AE77-F4406EB2EB1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4B911F-7B48-4021-9415-AE3613AD9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E0D9-5EAA-42E4-8240-B63C336749C1}" type="datetimeFigureOut">
              <a:rPr lang="LID4096" smtClean="0"/>
              <a:t>8/23/24</a:t>
            </a:fld>
            <a:endParaRPr lang="LID4096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B55877-7CE5-482F-BD02-32129C960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A7D2CD-51D1-4C38-9E93-4A6E611F8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7786-2CBF-42A3-BD68-D8AF24D0B5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652716904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DED4D7-CC63-4634-9E9C-D31463C53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D8FFC5-46D4-4ADA-9FEF-47DFF01D0F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E0D9-5EAA-42E4-8240-B63C336749C1}" type="datetimeFigureOut">
              <a:rPr lang="LID4096" smtClean="0"/>
              <a:t>8/23/24</a:t>
            </a:fld>
            <a:endParaRPr lang="LID4096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4D05D1E-B102-4C36-9390-E1712A1BB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EA2FCA-A9CB-4CE8-B8AD-C21BC60DA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7786-2CBF-42A3-BD68-D8AF24D0B5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84265513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5B7C156-2E20-431C-BB8C-3C6A154F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E0D9-5EAA-42E4-8240-B63C336749C1}" type="datetimeFigureOut">
              <a:rPr lang="LID4096" smtClean="0"/>
              <a:t>8/23/24</a:t>
            </a:fld>
            <a:endParaRPr lang="LID4096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7A5D10-7F51-44E9-9A4F-F8F18B7CA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9627C6-F6B4-4A85-A5D1-540183154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7786-2CBF-42A3-BD68-D8AF24D0B5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521369335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BADB3-045D-489E-A9ED-7A415A631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0EE283-AC49-40D8-93F1-018B88D2BB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457963-1D06-43F9-9CCB-E6E1A2CC40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AE0EB6-DE7A-4442-99EC-98F162050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E0D9-5EAA-42E4-8240-B63C336749C1}" type="datetimeFigureOut">
              <a:rPr lang="LID4096" smtClean="0"/>
              <a:t>8/23/24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2EEBD2-E25E-463B-91C3-F35D6E13B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6D13F0-DF24-4E0E-A3BA-58A544209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7786-2CBF-42A3-BD68-D8AF24D0B5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37309590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509B4-459C-4AB3-9D00-DDD4315C7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0C4CB5-5712-4044-B62C-62A2DF515A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E5FC88-1743-4A12-AD17-47F3AE35D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12EF98-E426-426F-8C89-EB91ED8F5A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E0D9-5EAA-42E4-8240-B63C336749C1}" type="datetimeFigureOut">
              <a:rPr lang="LID4096" smtClean="0"/>
              <a:t>8/23/24</a:t>
            </a:fld>
            <a:endParaRPr lang="LID4096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3C072F-0A4F-4A8F-BE26-1F8029D422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DB458-38EE-4826-B1FC-6FE40A9D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7786-2CBF-42A3-BD68-D8AF24D0B5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740706565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79EAA-06F0-43AC-914E-15A80726F8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E0273B-3CDC-41E3-96F6-40059A198D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56E4E7-AEB5-44B4-ACD1-BE83E7DFE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E0D9-5EAA-42E4-8240-B63C336749C1}" type="datetimeFigureOut">
              <a:rPr lang="LID4096" smtClean="0"/>
              <a:t>8/23/24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888D9-E1BB-4DE2-84E4-6A80362D3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D297F4-3B84-41EF-9716-442E9FAF6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7786-2CBF-42A3-BD68-D8AF24D0B5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99597456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803E2DF-6AF3-4EE0-B63D-2BAF93546D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69CD74-EEA3-4853-A1DD-AB4F8E9FF2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D5FC08-6EF9-43BE-B1E3-1AAC736C70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A3E0D9-5EAA-42E4-8240-B63C336749C1}" type="datetimeFigureOut">
              <a:rPr lang="LID4096" smtClean="0"/>
              <a:t>8/23/24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014F2A-D2EB-4BB7-AA1A-13787F3C4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361260-6682-4CA9-A7D3-27AA04A5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57786-2CBF-42A3-BD68-D8AF24D0B5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81413467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rugerdefineret layout"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49706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BCM.DK TOOLS TEMPLAT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10" name="Picture 3" descr="Icon&#10;&#10;Description automatically generated">
            <a:extLst>
              <a:ext uri="{FF2B5EF4-FFF2-40B4-BE49-F238E27FC236}">
                <a16:creationId xmlns:a16="http://schemas.microsoft.com/office/drawing/2014/main" id="{DCB8F9B7-02D2-D546-8689-1F84A0235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48" y="6144768"/>
            <a:ext cx="414269" cy="414269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62A7CAD5-DA09-1549-82A1-8E131D86069F}"/>
              </a:ext>
            </a:extLst>
          </p:cNvPr>
          <p:cNvSpPr txBox="1"/>
          <p:nvPr/>
        </p:nvSpPr>
        <p:spPr>
          <a:xfrm>
            <a:off x="236472" y="6603024"/>
            <a:ext cx="10329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This work is licensed under the Creative Commons Attribution-Non Commercial-Share Alike that allows changes to be made to the model non-commercially, as long as credit is given to the author.</a:t>
            </a:r>
          </a:p>
        </p:txBody>
      </p:sp>
    </p:spTree>
    <p:extLst>
      <p:ext uri="{BB962C8B-B14F-4D97-AF65-F5344CB8AC3E}">
        <p14:creationId xmlns:p14="http://schemas.microsoft.com/office/powerpoint/2010/main" val="1431497073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ll rights rese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7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3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1" y="6096000"/>
            <a:ext cx="8632291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7" y="6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5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9" y="6392375"/>
            <a:ext cx="6972300" cy="13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96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2365DF-B984-4861-A966-F9B502D4F3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7" cy="46692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01EB82E-CB8B-45F5-9205-8D3802BD8F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6" name="Billede 8" descr="TaniaEllis_Powerpoint_grundtemplate.jpg">
            <a:extLst>
              <a:ext uri="{FF2B5EF4-FFF2-40B4-BE49-F238E27FC236}">
                <a16:creationId xmlns:a16="http://schemas.microsoft.com/office/drawing/2014/main" id="{445A1001-4DCE-47AB-A322-36A09A9D1B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3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Billede 9">
            <a:extLst>
              <a:ext uri="{FF2B5EF4-FFF2-40B4-BE49-F238E27FC236}">
                <a16:creationId xmlns:a16="http://schemas.microsoft.com/office/drawing/2014/main" id="{FB5F6ED3-0905-40C1-B6E2-4B58B4F01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1" y="6096000"/>
            <a:ext cx="8632291" cy="762000"/>
          </a:xfrm>
          <a:prstGeom prst="rect">
            <a:avLst/>
          </a:prstGeom>
        </p:spPr>
      </p:pic>
      <p:pic>
        <p:nvPicPr>
          <p:cNvPr id="18" name="Billede 10">
            <a:extLst>
              <a:ext uri="{FF2B5EF4-FFF2-40B4-BE49-F238E27FC236}">
                <a16:creationId xmlns:a16="http://schemas.microsoft.com/office/drawing/2014/main" id="{5A94CEA1-67FF-4812-AEF2-31C68A1A11E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7" y="6"/>
            <a:ext cx="1526356" cy="683123"/>
          </a:xfrm>
          <a:prstGeom prst="rect">
            <a:avLst/>
          </a:prstGeom>
        </p:spPr>
      </p:pic>
      <p:pic>
        <p:nvPicPr>
          <p:cNvPr id="19" name="Billede 11">
            <a:extLst>
              <a:ext uri="{FF2B5EF4-FFF2-40B4-BE49-F238E27FC236}">
                <a16:creationId xmlns:a16="http://schemas.microsoft.com/office/drawing/2014/main" id="{70207BB3-5AD9-4761-BC8F-67800F9C5A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5" y="6095946"/>
            <a:ext cx="9058911" cy="764460"/>
          </a:xfrm>
          <a:prstGeom prst="rect">
            <a:avLst/>
          </a:prstGeom>
        </p:spPr>
      </p:pic>
      <p:sp>
        <p:nvSpPr>
          <p:cNvPr id="20" name="Tekstfelt 16">
            <a:extLst>
              <a:ext uri="{FF2B5EF4-FFF2-40B4-BE49-F238E27FC236}">
                <a16:creationId xmlns:a16="http://schemas.microsoft.com/office/drawing/2014/main" id="{FDE9E966-1C96-4F0D-929C-EDE1876408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9" y="6392375"/>
            <a:ext cx="6972300" cy="13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296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5041B87-6834-42AB-B03C-0B18833BC5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68181" y="0"/>
            <a:ext cx="12027747" cy="466922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BA785D9-3A41-42D9-A730-4C682F43BFE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3" name="Billede 8" descr="TaniaEllis_Powerpoint_grundtemplate.jpg">
            <a:extLst>
              <a:ext uri="{FF2B5EF4-FFF2-40B4-BE49-F238E27FC236}">
                <a16:creationId xmlns:a16="http://schemas.microsoft.com/office/drawing/2014/main" id="{E1C62AA2-7909-451F-B7C6-261912BB2B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3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Billede 9">
            <a:extLst>
              <a:ext uri="{FF2B5EF4-FFF2-40B4-BE49-F238E27FC236}">
                <a16:creationId xmlns:a16="http://schemas.microsoft.com/office/drawing/2014/main" id="{59FD9D3F-7BE1-4802-8F72-2966CE8DA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/>
          <a:stretch/>
        </p:blipFill>
        <p:spPr>
          <a:xfrm>
            <a:off x="3449781" y="6096000"/>
            <a:ext cx="8632291" cy="762000"/>
          </a:xfrm>
          <a:prstGeom prst="rect">
            <a:avLst/>
          </a:prstGeom>
        </p:spPr>
      </p:pic>
      <p:pic>
        <p:nvPicPr>
          <p:cNvPr id="25" name="Billede 10">
            <a:extLst>
              <a:ext uri="{FF2B5EF4-FFF2-40B4-BE49-F238E27FC236}">
                <a16:creationId xmlns:a16="http://schemas.microsoft.com/office/drawing/2014/main" id="{E44BBAF7-6996-40DF-9622-D10F42695B8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3750" b="90303"/>
          <a:stretch/>
        </p:blipFill>
        <p:spPr>
          <a:xfrm>
            <a:off x="10665647" y="6"/>
            <a:ext cx="1526356" cy="683123"/>
          </a:xfrm>
          <a:prstGeom prst="rect">
            <a:avLst/>
          </a:prstGeom>
        </p:spPr>
      </p:pic>
      <p:pic>
        <p:nvPicPr>
          <p:cNvPr id="26" name="Billede 11">
            <a:extLst>
              <a:ext uri="{FF2B5EF4-FFF2-40B4-BE49-F238E27FC236}">
                <a16:creationId xmlns:a16="http://schemas.microsoft.com/office/drawing/2014/main" id="{39A3F4C1-57B6-4E3C-BD45-365A735F5DC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6" t="88889" r="31923"/>
          <a:stretch/>
        </p:blipFill>
        <p:spPr>
          <a:xfrm>
            <a:off x="243035" y="6095946"/>
            <a:ext cx="9058911" cy="764460"/>
          </a:xfrm>
          <a:prstGeom prst="rect">
            <a:avLst/>
          </a:prstGeom>
        </p:spPr>
      </p:pic>
      <p:sp>
        <p:nvSpPr>
          <p:cNvPr id="27" name="Tekstfelt 16">
            <a:extLst>
              <a:ext uri="{FF2B5EF4-FFF2-40B4-BE49-F238E27FC236}">
                <a16:creationId xmlns:a16="http://schemas.microsoft.com/office/drawing/2014/main" id="{BC1462EC-CF79-4723-ABAC-A0E3FAEF66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4319" y="6383139"/>
            <a:ext cx="69723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9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925889052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2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85157DB-76C5-479A-BC4A-E1F928C35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37119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_academy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2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85157DB-76C5-479A-BC4A-E1F928C356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3" name="Billede 3" descr="TE_Template5A.jpg">
            <a:extLst>
              <a:ext uri="{FF2B5EF4-FFF2-40B4-BE49-F238E27FC236}">
                <a16:creationId xmlns:a16="http://schemas.microsoft.com/office/drawing/2014/main" id="{DB53569A-DD35-4005-863F-6E0B656A84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65" b="17563"/>
          <a:stretch/>
        </p:blipFill>
        <p:spPr>
          <a:xfrm>
            <a:off x="548962" y="870367"/>
            <a:ext cx="10885656" cy="525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991682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86006D5-61DA-4B69-B432-F5E0BF7F5A4D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477E91D-04F3-4EF6-ACF1-CC9FA2F99A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C683D97-6840-433E-8B13-C88242104D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20" name="Billede 6" descr="TaniaEllis_Powerpoint_grundtemplate.jpg">
            <a:extLst>
              <a:ext uri="{FF2B5EF4-FFF2-40B4-BE49-F238E27FC236}">
                <a16:creationId xmlns:a16="http://schemas.microsoft.com/office/drawing/2014/main" id="{A5778C22-EDB7-43D9-9FC7-A7C888761BC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lede 7">
            <a:extLst>
              <a:ext uri="{FF2B5EF4-FFF2-40B4-BE49-F238E27FC236}">
                <a16:creationId xmlns:a16="http://schemas.microsoft.com/office/drawing/2014/main" id="{283AD02E-56C8-4DD8-AF88-36AC59B61531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3" name="Picture 13">
            <a:extLst>
              <a:ext uri="{FF2B5EF4-FFF2-40B4-BE49-F238E27FC236}">
                <a16:creationId xmlns:a16="http://schemas.microsoft.com/office/drawing/2014/main" id="{064E1458-483A-45FF-B05B-5191908552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7482490">
            <a:off x="-69773" y="6169469"/>
            <a:ext cx="614842" cy="49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765809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_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4F0E9-9689-4FC6-B4F7-D6AF720E3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23" y="6408605"/>
            <a:ext cx="300180" cy="300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187042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tool&amp;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60A7AA44-44FA-4D15-A26B-8D3EB060F9B9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7D5EC7C-10DB-48C7-9137-1652F83FBA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E92F81-7C1A-4F3C-9913-B4774A0B714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6" descr="TaniaEllis_Powerpoint_grundtemplate.jpg">
            <a:extLst>
              <a:ext uri="{FF2B5EF4-FFF2-40B4-BE49-F238E27FC236}">
                <a16:creationId xmlns:a16="http://schemas.microsoft.com/office/drawing/2014/main" id="{DACB99D3-100F-4BB5-9B92-D3494B93FD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Billede 7">
            <a:extLst>
              <a:ext uri="{FF2B5EF4-FFF2-40B4-BE49-F238E27FC236}">
                <a16:creationId xmlns:a16="http://schemas.microsoft.com/office/drawing/2014/main" id="{5141F5B4-8951-415F-BCFA-6B1E923CE189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04F0E9-9689-4FC6-B4F7-D6AF720E32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1623" y="6408605"/>
            <a:ext cx="300180" cy="300180"/>
          </a:xfrm>
          <a:prstGeom prst="rect">
            <a:avLst/>
          </a:prstGeom>
        </p:spPr>
      </p:pic>
      <p:sp>
        <p:nvSpPr>
          <p:cNvPr id="2" name="Tekstfelt 20">
            <a:extLst>
              <a:ext uri="{FF2B5EF4-FFF2-40B4-BE49-F238E27FC236}">
                <a16:creationId xmlns:a16="http://schemas.microsoft.com/office/drawing/2014/main" id="{B5C5D95C-5257-4BF0-95B2-90A8A501A300}"/>
              </a:ext>
            </a:extLst>
          </p:cNvPr>
          <p:cNvSpPr txBox="1"/>
          <p:nvPr/>
        </p:nvSpPr>
        <p:spPr>
          <a:xfrm>
            <a:off x="781358" y="6423789"/>
            <a:ext cx="2136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3" name="Picture 13">
            <a:extLst>
              <a:ext uri="{FF2B5EF4-FFF2-40B4-BE49-F238E27FC236}">
                <a16:creationId xmlns:a16="http://schemas.microsoft.com/office/drawing/2014/main" id="{BAAF7060-7FE8-4EA4-9FF6-8AF783AAA7A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7250688">
            <a:off x="531560" y="6397016"/>
            <a:ext cx="354538" cy="283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5911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3A011ED-BF12-F247-832A-53BB4D13306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DCE4C6B-A1BC-164E-A776-31248B05F1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6C160D-CBB9-0141-B6F4-F10EDE4B7ED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5875078-320A-3345-950A-774224A98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5" y="512733"/>
            <a:ext cx="11733387" cy="56768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5286FD1-CF4A-5743-B035-377B4C5D9D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8"/>
            <a:ext cx="1260093" cy="17367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E74D347-4E56-DB4A-B0F0-96FC779267E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9" y="6096000"/>
            <a:ext cx="8632291" cy="76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0BD2B6-4F06-7447-803D-954873AE227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D5F963E4-6E9D-43AB-88C0-F6466FED30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14" name="Picture 7">
            <a:extLst>
              <a:ext uri="{FF2B5EF4-FFF2-40B4-BE49-F238E27FC236}">
                <a16:creationId xmlns:a16="http://schemas.microsoft.com/office/drawing/2014/main" id="{D8A223F8-5FC3-4F91-8BC6-2A584FAF407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15" name="Billede 7">
            <a:extLst>
              <a:ext uri="{FF2B5EF4-FFF2-40B4-BE49-F238E27FC236}">
                <a16:creationId xmlns:a16="http://schemas.microsoft.com/office/drawing/2014/main" id="{D201A226-F76F-4806-9B10-DE6C5424276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16" name="Billede 8">
            <a:extLst>
              <a:ext uri="{FF2B5EF4-FFF2-40B4-BE49-F238E27FC236}">
                <a16:creationId xmlns:a16="http://schemas.microsoft.com/office/drawing/2014/main" id="{F86550B0-F973-4AB3-8F34-A4A045D87E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785" y="512733"/>
            <a:ext cx="11733387" cy="5676813"/>
          </a:xfrm>
          <a:prstGeom prst="rect">
            <a:avLst/>
          </a:prstGeom>
        </p:spPr>
      </p:pic>
      <p:pic>
        <p:nvPicPr>
          <p:cNvPr id="17" name="Billede 10">
            <a:extLst>
              <a:ext uri="{FF2B5EF4-FFF2-40B4-BE49-F238E27FC236}">
                <a16:creationId xmlns:a16="http://schemas.microsoft.com/office/drawing/2014/main" id="{DFF7E958-C0C7-4156-9765-085CA39873C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3750" t="2888" r="1760" b="94449"/>
          <a:stretch/>
        </p:blipFill>
        <p:spPr>
          <a:xfrm>
            <a:off x="10590540" y="211858"/>
            <a:ext cx="1260093" cy="173677"/>
          </a:xfrm>
          <a:prstGeom prst="rect">
            <a:avLst/>
          </a:prstGeom>
        </p:spPr>
      </p:pic>
      <p:pic>
        <p:nvPicPr>
          <p:cNvPr id="18" name="Billede 11">
            <a:extLst>
              <a:ext uri="{FF2B5EF4-FFF2-40B4-BE49-F238E27FC236}">
                <a16:creationId xmlns:a16="http://schemas.microsoft.com/office/drawing/2014/main" id="{9466B0B2-0467-47BB-9478-04880DDE04E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/>
          <a:stretch/>
        </p:blipFill>
        <p:spPr>
          <a:xfrm>
            <a:off x="3546769" y="6096000"/>
            <a:ext cx="8632291" cy="762000"/>
          </a:xfrm>
          <a:prstGeom prst="rect">
            <a:avLst/>
          </a:prstGeom>
        </p:spPr>
      </p:pic>
      <p:pic>
        <p:nvPicPr>
          <p:cNvPr id="19" name="Billede 12">
            <a:extLst>
              <a:ext uri="{FF2B5EF4-FFF2-40B4-BE49-F238E27FC236}">
                <a16:creationId xmlns:a16="http://schemas.microsoft.com/office/drawing/2014/main" id="{758DC982-E1AB-40D7-A128-B5BC4B324AF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7912712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2811D16-A896-4F3E-AA79-C0E5DCC3260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F057956-5A51-4652-A402-2D8481E895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832903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1A8B3C01-FD37-4EF4-92D5-BA68B5075DF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94066AC-91DC-444B-A70C-DB55D7CF30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898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rugerdefineret layout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07339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bg>
      <p:bgPr>
        <a:solidFill>
          <a:srgbClr val="575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932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4899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rugerdefineret layout"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3203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rugerdefineret layout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6">
            <a:extLst>
              <a:ext uri="{FF2B5EF4-FFF2-40B4-BE49-F238E27FC236}">
                <a16:creationId xmlns:a16="http://schemas.microsoft.com/office/drawing/2014/main" id="{0C6526BE-48F8-44E5-9E4A-A0B017A2CC1D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2473A86-D758-4B24-8D80-2663B47E0F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3013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1500EF-66AA-FD4A-AE67-D787A2EC411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3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25EC37F-55C4-C643-88DB-8DC7AC0E68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1">
            <a:extLst>
              <a:ext uri="{FF2B5EF4-FFF2-40B4-BE49-F238E27FC236}">
                <a16:creationId xmlns:a16="http://schemas.microsoft.com/office/drawing/2014/main" id="{B63E0F3A-A797-46B6-B90A-CDCEFBD7CAE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71CC5E07-BC8F-4A2D-989A-A3830B6F7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444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9BDAE146-9652-4472-939B-AFD882C06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7508821-2323-4F35-8E22-74A7A935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61052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rugerdefineret layout">
    <p:bg>
      <p:bgPr>
        <a:solidFill>
          <a:srgbClr val="8D2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9BDAE146-9652-4472-939B-AFD882C0608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D7508821-2323-4F35-8E22-74A7A9358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625636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52BBCE9C-90CC-4C20-915E-E39B25BFFB7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F52EC74-C5D3-446A-88BB-BABE5FB334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255838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5">
            <a:extLst>
              <a:ext uri="{FF2B5EF4-FFF2-40B4-BE49-F238E27FC236}">
                <a16:creationId xmlns:a16="http://schemas.microsoft.com/office/drawing/2014/main" id="{6D046627-5C9D-481E-B614-31C666B9C7A6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21221CE2-1593-4D8E-A9E2-9C35C9603E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752273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8FCB2B-DD90-F54C-B4CC-FAD6BD5BD90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5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C1068A38-AA9A-47F2-93B7-89337C43D4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3">
            <a:extLst>
              <a:ext uri="{FF2B5EF4-FFF2-40B4-BE49-F238E27FC236}">
                <a16:creationId xmlns:a16="http://schemas.microsoft.com/office/drawing/2014/main" id="{AEB6F1D1-240A-4A7E-A341-75D13146BEF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024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5055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8CF7185-752A-4B01-B118-FFD9BD7C4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D43123C8-813C-4996-A071-FEB45B9133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94010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8F5E405-1AE6-41F7-A9B7-9DE08587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558003A5-5414-4E55-A58B-1BAA24B9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762065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rugerdefineret layout">
    <p:bg>
      <p:bgPr>
        <a:solidFill>
          <a:srgbClr val="574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  <p:pic>
        <p:nvPicPr>
          <p:cNvPr id="4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88F5E405-1AE6-41F7-A9B7-9DE085879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84" y="6444032"/>
            <a:ext cx="317301" cy="230043"/>
          </a:xfrm>
          <a:prstGeom prst="rect">
            <a:avLst/>
          </a:prstGeom>
        </p:spPr>
      </p:pic>
      <p:pic>
        <p:nvPicPr>
          <p:cNvPr id="6" name="Billede 4">
            <a:extLst>
              <a:ext uri="{FF2B5EF4-FFF2-40B4-BE49-F238E27FC236}">
                <a16:creationId xmlns:a16="http://schemas.microsoft.com/office/drawing/2014/main" id="{558003A5-5414-4E55-A58B-1BAA24B9A03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738084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/>
        </p:nvSpPr>
        <p:spPr>
          <a:xfrm>
            <a:off x="9605869" y="5509858"/>
            <a:ext cx="2392219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 sz="76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93333"/>
          <a:stretch/>
        </p:blipFill>
        <p:spPr>
          <a:xfrm>
            <a:off x="54325" y="18106"/>
            <a:ext cx="12027747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55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40" y="6416231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52856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23.08.2024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98781483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23.08.2024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3834189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/>
          <p:cNvSpPr>
            <a:spLocks noGrp="1"/>
          </p:cNvSpPr>
          <p:nvPr>
            <p:ph/>
          </p:nvPr>
        </p:nvSpPr>
        <p:spPr>
          <a:xfrm>
            <a:off x="609600" y="274645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/>
              <a:t>November 13</a:t>
            </a: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DBBD9-778F-5A49-B286-06CA3A2AAE39}" type="slidenum">
              <a:rPr lang="da-DK" smtClean="0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217475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928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3857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57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96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157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350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23.08.2024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3997962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23.08.2024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23029693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AC073-4B82-DB40-B38B-CF939A78B0E9}" type="datetimeFigureOut">
              <a:rPr lang="da-DK" smtClean="0"/>
              <a:t>23.08.2024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90887-B3F6-E646-B003-C27F6F94445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63845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FF7A878-4A09-3847-98A7-6C6879A6F873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7983828E-232A-1C44-B0BC-30F4ECA121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5F0CB84-B571-F641-B4EC-2C70B7298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7276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594178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tekstbo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fld id="{FEE3D930-4A7F-42F1-B01B-C77C8BA23BF4}" type="slidenum">
              <a:rPr lang="da-DK" altLang="da-DK" smtClean="0"/>
              <a:t>‹#›</a:t>
            </a:fld>
            <a:endParaRPr lang="da-DK" alt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endParaRPr lang="da-DK" altLang="da-DK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528000" y="1123201"/>
            <a:ext cx="11136000" cy="51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marR="0" indent="0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None/>
              <a:tabLst/>
              <a:defRPr sz="2000" b="0">
                <a:latin typeface="+mn-lt"/>
              </a:defRPr>
            </a:lvl1pPr>
            <a:lvl2pPr marL="182281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•"/>
              <a:tabLst/>
              <a:defRPr sz="2000" b="0">
                <a:latin typeface="+mn-lt"/>
              </a:defRPr>
            </a:lvl2pPr>
            <a:lvl3pPr marL="357444" marR="0" indent="-175162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300"/>
              </a:spcAft>
              <a:buClrTx/>
              <a:buSzTx/>
              <a:buFont typeface="Arial" charset="0"/>
              <a:buChar char="‒"/>
              <a:tabLst/>
              <a:defRPr sz="2000" b="0">
                <a:latin typeface="+mn-lt"/>
              </a:defRPr>
            </a:lvl3pPr>
            <a:lvl4pPr marL="539725" marR="0" indent="-182281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•"/>
              <a:tabLst/>
              <a:defRPr sz="1800" b="0">
                <a:latin typeface="+mn-lt"/>
              </a:defRPr>
            </a:lvl4pPr>
            <a:lvl5pPr marL="712039" marR="0" indent="-172314" algn="l" defTabSz="91425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charset="0"/>
              <a:buChar char="‒"/>
              <a:tabLst/>
              <a:defRPr sz="1800" b="0">
                <a:latin typeface="+mn-lt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First level</a:t>
            </a:r>
          </a:p>
          <a:p>
            <a:pPr lvl="2"/>
            <a:r>
              <a:rPr lang="en-US" dirty="0"/>
              <a:t>Second level</a:t>
            </a:r>
          </a:p>
          <a:p>
            <a:pPr lvl="3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4"/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528000" y="298800"/>
            <a:ext cx="11136000" cy="5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2871066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440901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52254845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1575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>
            <a:extLst>
              <a:ext uri="{FF2B5EF4-FFF2-40B4-BE49-F238E27FC236}">
                <a16:creationId xmlns:a16="http://schemas.microsoft.com/office/drawing/2014/main" id="{83A011ED-BF12-F247-832A-53BB4D133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5DCE4C6B-A1BC-164E-A776-31248B05F1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8" name="Billede 7">
            <a:extLst>
              <a:ext uri="{FF2B5EF4-FFF2-40B4-BE49-F238E27FC236}">
                <a16:creationId xmlns:a16="http://schemas.microsoft.com/office/drawing/2014/main" id="{206C160D-CBB9-0141-B6F4-F10EDE4B7ED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9" name="Billede 8">
            <a:extLst>
              <a:ext uri="{FF2B5EF4-FFF2-40B4-BE49-F238E27FC236}">
                <a16:creationId xmlns:a16="http://schemas.microsoft.com/office/drawing/2014/main" id="{35875078-320A-3345-950A-774224A9856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98783" y="512727"/>
            <a:ext cx="11733386" cy="5676813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E5286FD1-CF4A-5743-B035-377B4C5D9DB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83750" t="2888" r="1760" b="94449"/>
          <a:stretch/>
        </p:blipFill>
        <p:spPr>
          <a:xfrm>
            <a:off x="10590540" y="211852"/>
            <a:ext cx="1260093" cy="173677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BE74D347-4E56-DB4A-B0F0-96FC779267E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596" t="88889"/>
          <a:stretch/>
        </p:blipFill>
        <p:spPr>
          <a:xfrm>
            <a:off x="3546767" y="6096000"/>
            <a:ext cx="8632290" cy="7620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D30BD2B6-4F06-7447-803D-954873AE22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5596" t="88889" r="31426" b="1817"/>
          <a:stretch/>
        </p:blipFill>
        <p:spPr>
          <a:xfrm>
            <a:off x="198783" y="6096082"/>
            <a:ext cx="5758672" cy="637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99802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595803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8AEB113-CF05-334A-86D2-70360E311D6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F76D8F13-7F0F-B849-B915-30B32E64AC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37684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rugerdefineret layou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FE277B53-D881-4444-8480-4DBC069A9A2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8" name="Billede 7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B8B8D418-3554-894C-B501-1C4D019B20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1138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>
            <a:extLst>
              <a:ext uri="{FF2B5EF4-FFF2-40B4-BE49-F238E27FC236}">
                <a16:creationId xmlns:a16="http://schemas.microsoft.com/office/drawing/2014/main" id="{471500EF-66AA-FD4A-AE67-D787A2EC411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alphaModFix amt="98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3" name="Billede 2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E25EC37F-55C4-C643-88DB-8DC7AC0E6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5075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1367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rugerdefineret layout">
    <p:bg>
      <p:bgPr>
        <a:solidFill>
          <a:srgbClr val="8D2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366720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078247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lede 5">
            <a:extLst>
              <a:ext uri="{FF2B5EF4-FFF2-40B4-BE49-F238E27FC236}">
                <a16:creationId xmlns:a16="http://schemas.microsoft.com/office/drawing/2014/main" id="{2F222418-B19D-794D-9E38-8A47E06865B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08781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068FCB2B-DD90-F54C-B4CC-FAD6BD5BD90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31559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37821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 descr="Et billede, der indeholder computer, bord&#10;&#10;Automatisk genereret beskrivelse">
            <a:extLst>
              <a:ext uri="{FF2B5EF4-FFF2-40B4-BE49-F238E27FC236}">
                <a16:creationId xmlns:a16="http://schemas.microsoft.com/office/drawing/2014/main" id="{07D1D26D-FDC5-2E4D-8906-E384CE2448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3782" y="6444026"/>
            <a:ext cx="317301" cy="230043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9D1286F6-62F2-634C-A199-863598D3695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465020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E62EA94-47A2-3F41-88AF-D67C6A94CEB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68181" y="0"/>
            <a:ext cx="12027746" cy="46692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01856-FF1A-BD41-876A-94DDCDBA52C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8" descr="TaniaEllis_Powerpoint_grundtemplate.jpg">
            <a:extLst>
              <a:ext uri="{FF2B5EF4-FFF2-40B4-BE49-F238E27FC236}">
                <a16:creationId xmlns:a16="http://schemas.microsoft.com/office/drawing/2014/main" id="{42186C94-9D5C-DC48-B979-0F831DF9F93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74531" y="6176460"/>
            <a:ext cx="11877843" cy="48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9">
            <a:extLst>
              <a:ext uri="{FF2B5EF4-FFF2-40B4-BE49-F238E27FC236}">
                <a16:creationId xmlns:a16="http://schemas.microsoft.com/office/drawing/2014/main" id="{C476185D-049B-444D-A2FE-991A1BF589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/>
          <a:stretch/>
        </p:blipFill>
        <p:spPr>
          <a:xfrm>
            <a:off x="3449782" y="6096000"/>
            <a:ext cx="8632290" cy="762000"/>
          </a:xfrm>
          <a:prstGeom prst="rect">
            <a:avLst/>
          </a:prstGeom>
        </p:spPr>
      </p:pic>
      <p:pic>
        <p:nvPicPr>
          <p:cNvPr id="11" name="Billede 10">
            <a:extLst>
              <a:ext uri="{FF2B5EF4-FFF2-40B4-BE49-F238E27FC236}">
                <a16:creationId xmlns:a16="http://schemas.microsoft.com/office/drawing/2014/main" id="{A6A9273D-872C-0A4E-9748-23F5D1601A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83750" b="90303"/>
          <a:stretch/>
        </p:blipFill>
        <p:spPr>
          <a:xfrm>
            <a:off x="10665644" y="0"/>
            <a:ext cx="1526356" cy="683123"/>
          </a:xfrm>
          <a:prstGeom prst="rect">
            <a:avLst/>
          </a:prstGeom>
        </p:spPr>
      </p:pic>
      <p:pic>
        <p:nvPicPr>
          <p:cNvPr id="12" name="Billede 11">
            <a:extLst>
              <a:ext uri="{FF2B5EF4-FFF2-40B4-BE49-F238E27FC236}">
                <a16:creationId xmlns:a16="http://schemas.microsoft.com/office/drawing/2014/main" id="{913EB55F-E054-7943-8592-D398322310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5596" t="88889" r="31923"/>
          <a:stretch/>
        </p:blipFill>
        <p:spPr>
          <a:xfrm>
            <a:off x="243031" y="6095946"/>
            <a:ext cx="9058911" cy="764460"/>
          </a:xfrm>
          <a:prstGeom prst="rect">
            <a:avLst/>
          </a:prstGeom>
        </p:spPr>
      </p:pic>
      <p:sp>
        <p:nvSpPr>
          <p:cNvPr id="14" name="Tekstfelt 16">
            <a:extLst>
              <a:ext uri="{FF2B5EF4-FFF2-40B4-BE49-F238E27FC236}">
                <a16:creationId xmlns:a16="http://schemas.microsoft.com/office/drawing/2014/main" id="{E1452420-39A9-1348-97A6-2BE576390B3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84318" y="6392373"/>
            <a:ext cx="6972300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GB" sz="700" dirty="0">
                <a:solidFill>
                  <a:schemeClr val="bg1"/>
                </a:solidFill>
                <a:latin typeface="Avenir Book" panose="02000503020000020003" pitchFamily="2" charset="0"/>
              </a:rPr>
              <a:t>© TANIA ELLIS – The Social Business Company®.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89363904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984310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433A9-F148-4B29-B4CB-36BF98049C52}"/>
              </a:ext>
            </a:extLst>
          </p:cNvPr>
          <p:cNvSpPr/>
          <p:nvPr userDrawn="1"/>
        </p:nvSpPr>
        <p:spPr>
          <a:xfrm>
            <a:off x="9605870" y="5509858"/>
            <a:ext cx="2392218" cy="13300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AF7CEC-2EB7-45A3-AB75-03E9648BFC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b="93333"/>
          <a:stretch/>
        </p:blipFill>
        <p:spPr>
          <a:xfrm>
            <a:off x="54326" y="18106"/>
            <a:ext cx="12027746" cy="44881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3553089-39F8-4343-B428-C58FD99A35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61889" t="2815" r="19000" b="94518"/>
          <a:stretch/>
        </p:blipFill>
        <p:spPr>
          <a:xfrm>
            <a:off x="10079311" y="212534"/>
            <a:ext cx="1729757" cy="179526"/>
          </a:xfrm>
          <a:prstGeom prst="rect">
            <a:avLst/>
          </a:prstGeom>
        </p:spPr>
      </p:pic>
      <p:pic>
        <p:nvPicPr>
          <p:cNvPr id="9" name="Billede 6" descr="TaniaEllis_Powerpoint_grundtemplate.jpg">
            <a:extLst>
              <a:ext uri="{FF2B5EF4-FFF2-40B4-BE49-F238E27FC236}">
                <a16:creationId xmlns:a16="http://schemas.microsoft.com/office/drawing/2014/main" id="{86580933-C368-4F28-9480-1EF4F09AB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3" t="90102" r="32871" b="2929"/>
          <a:stretch/>
        </p:blipFill>
        <p:spPr bwMode="auto">
          <a:xfrm>
            <a:off x="54324" y="6242549"/>
            <a:ext cx="11877845" cy="477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09671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2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ate Placeholder 8" hidden="1">
            <a:extLst>
              <a:ext uri="{FF2B5EF4-FFF2-40B4-BE49-F238E27FC236}">
                <a16:creationId xmlns:a16="http://schemas.microsoft.com/office/drawing/2014/main" id="{CE090345-67E9-4B3C-9121-AC8DD24B9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GB"/>
              <a:t>June 19</a:t>
            </a:r>
            <a:endParaRPr lang="en-GB" dirty="0"/>
          </a:p>
        </p:txBody>
      </p:sp>
      <p:sp>
        <p:nvSpPr>
          <p:cNvPr id="10" name="Footer Placeholder 9" hidden="1">
            <a:extLst>
              <a:ext uri="{FF2B5EF4-FFF2-40B4-BE49-F238E27FC236}">
                <a16:creationId xmlns:a16="http://schemas.microsoft.com/office/drawing/2014/main" id="{010D1AA9-423A-4D35-9504-17AA2A023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GB" dirty="0"/>
          </a:p>
        </p:txBody>
      </p:sp>
      <p:sp>
        <p:nvSpPr>
          <p:cNvPr id="43" name="Date Placeholder 2"/>
          <p:cNvSpPr txBox="1">
            <a:spLocks/>
          </p:cNvSpPr>
          <p:nvPr userDrawn="1"/>
        </p:nvSpPr>
        <p:spPr>
          <a:xfrm>
            <a:off x="0" y="6854850"/>
            <a:ext cx="0" cy="0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914400" rtl="0" eaLnBrk="1" latinLnBrk="0" hangingPunct="1">
              <a:defRPr sz="100" kern="1200">
                <a:noFill/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sz="100"/>
              <a:t>June 19</a:t>
            </a:r>
            <a:endParaRPr lang="en-GB" sz="100" dirty="0"/>
          </a:p>
        </p:txBody>
      </p:sp>
      <p:sp>
        <p:nvSpPr>
          <p:cNvPr id="62" name="Rectangle 61"/>
          <p:cNvSpPr/>
          <p:nvPr userDrawn="1"/>
        </p:nvSpPr>
        <p:spPr>
          <a:xfrm>
            <a:off x="6420010" y="2998211"/>
            <a:ext cx="184731" cy="255776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lvl="0" rtl="0">
              <a:lnSpc>
                <a:spcPct val="107000"/>
              </a:lnSpc>
              <a:spcAft>
                <a:spcPts val="726"/>
              </a:spcAft>
            </a:pPr>
            <a:endParaRPr lang="da-DK" sz="1089" dirty="0">
              <a:solidFill>
                <a:schemeClr val="bg1"/>
              </a:solidFill>
              <a:latin typeface="Verdana" charset="0"/>
              <a:ea typeface="Verdana" charset="0"/>
              <a:cs typeface="Verdana" charset="0"/>
            </a:endParaRPr>
          </a:p>
        </p:txBody>
      </p:sp>
      <p:pic>
        <p:nvPicPr>
          <p:cNvPr id="14" name="Payoff">
            <a:extLst>
              <a:ext uri="{FF2B5EF4-FFF2-40B4-BE49-F238E27FC236}">
                <a16:creationId xmlns:a16="http://schemas.microsoft.com/office/drawing/2014/main" id="{CC291F3E-E134-4481-AB2A-CD5EFA66D1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16962" y="6345225"/>
            <a:ext cx="2969546" cy="222739"/>
          </a:xfrm>
          <a:prstGeom prst="rect">
            <a:avLst/>
          </a:prstGeom>
        </p:spPr>
      </p:pic>
      <p:pic>
        <p:nvPicPr>
          <p:cNvPr id="15" name="Logo">
            <a:extLst>
              <a:ext uri="{FF2B5EF4-FFF2-40B4-BE49-F238E27FC236}">
                <a16:creationId xmlns:a16="http://schemas.microsoft.com/office/drawing/2014/main" id="{1031A73C-CA04-48B5-82FE-B2FD384C78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79789" y="290160"/>
            <a:ext cx="2114018" cy="2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9632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35">
          <p15:clr>
            <a:srgbClr val="FBAE40"/>
          </p15:clr>
        </p15:guide>
        <p15:guide id="2" pos="3299">
          <p15:clr>
            <a:srgbClr val="FBAE40"/>
          </p15:clr>
        </p15:guide>
      </p15:sldGuideLst>
    </p:ext>
  </p:extLst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4088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2896655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506463" y="2503519"/>
            <a:ext cx="9179074" cy="328359"/>
          </a:xfrm>
        </p:spPr>
        <p:txBody>
          <a:bodyPr numCol="1">
            <a:noAutofit/>
          </a:bodyPr>
          <a:lstStyle>
            <a:lvl1pPr>
              <a:lnSpc>
                <a:spcPts val="2800"/>
              </a:lnSpc>
              <a:defRPr sz="5400" b="0" baseline="0" smtClean="0">
                <a:solidFill>
                  <a:srgbClr val="374D6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da-DK" dirty="0"/>
              <a:t>Klik for at redigere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68" y="3235788"/>
            <a:ext cx="6953299" cy="364224"/>
          </a:xfrm>
          <a:prstGeom prst="rect">
            <a:avLst/>
          </a:prstGeom>
        </p:spPr>
        <p:txBody>
          <a:bodyPr numCol="1"/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2800" baseline="0">
                <a:solidFill>
                  <a:schemeClr val="accent2"/>
                </a:solidFill>
                <a:latin typeface="Avenir Book" panose="02000503020000020003" pitchFamily="2" charset="0"/>
                <a:cs typeface="Times New Roman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771704811"/>
      </p:ext>
    </p:extLst>
  </p:cSld>
  <p:clrMapOvr>
    <a:masterClrMapping/>
  </p:clrMapOvr>
  <p:transition/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249993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96EC25E7-9694-444D-ADF6-B0805D5EE43A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3222070328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EXAM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6308630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HOMEWORK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6B81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1050693703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443349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ic TE basis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 userDrawn="1"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3680169025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986542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542472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Indholdsobjek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AEB87690-538B-324A-AB98-015AF07D28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817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4778183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926733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36864260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5451700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87940026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51673526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3811202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1993126220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4056608999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875996477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BCM.DK TOOLS TEMPLAT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10" name="Picture 3" descr="Icon&#10;&#10;Description automatically generated">
            <a:extLst>
              <a:ext uri="{FF2B5EF4-FFF2-40B4-BE49-F238E27FC236}">
                <a16:creationId xmlns:a16="http://schemas.microsoft.com/office/drawing/2014/main" id="{DCB8F9B7-02D2-D546-8689-1F84A02356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8748" y="6144768"/>
            <a:ext cx="414269" cy="414269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62A7CAD5-DA09-1549-82A1-8E131D86069F}"/>
              </a:ext>
            </a:extLst>
          </p:cNvPr>
          <p:cNvSpPr txBox="1"/>
          <p:nvPr userDrawn="1"/>
        </p:nvSpPr>
        <p:spPr>
          <a:xfrm>
            <a:off x="236472" y="6603024"/>
            <a:ext cx="10329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This work is licensed under the Creative Commons Attribution-Non Commercial-Share Alike that allows changes to be made to the model non-commercially, as long as credit is given to the author.</a:t>
            </a:r>
          </a:p>
        </p:txBody>
      </p:sp>
    </p:spTree>
    <p:extLst>
      <p:ext uri="{BB962C8B-B14F-4D97-AF65-F5344CB8AC3E}">
        <p14:creationId xmlns:p14="http://schemas.microsoft.com/office/powerpoint/2010/main" val="125335458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9355596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Header-M1-Day1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76" name="Rectangle 14">
            <a:extLst>
              <a:ext uri="{FF2B5EF4-FFF2-40B4-BE49-F238E27FC236}">
                <a16:creationId xmlns:a16="http://schemas.microsoft.com/office/drawing/2014/main" id="{5A3277BA-AFBF-4C0A-BB6A-B89E10AEA775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Rectangle 14">
            <a:extLst>
              <a:ext uri="{FF2B5EF4-FFF2-40B4-BE49-F238E27FC236}">
                <a16:creationId xmlns:a16="http://schemas.microsoft.com/office/drawing/2014/main" id="{E718B47D-8BF7-4289-B20D-DF6F2297609A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4" name="Grafik 37" descr="Værktøjer med massiv udfyldning">
            <a:extLst>
              <a:ext uri="{FF2B5EF4-FFF2-40B4-BE49-F238E27FC236}">
                <a16:creationId xmlns:a16="http://schemas.microsoft.com/office/drawing/2014/main" id="{22783F90-4781-46F4-B726-DD320BCC32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88942" y="92135"/>
            <a:ext cx="341929" cy="341929"/>
          </a:xfrm>
          <a:prstGeom prst="rect">
            <a:avLst/>
          </a:prstGeom>
        </p:spPr>
      </p:pic>
      <p:sp>
        <p:nvSpPr>
          <p:cNvPr id="90" name="Rectangle 14">
            <a:extLst>
              <a:ext uri="{FF2B5EF4-FFF2-40B4-BE49-F238E27FC236}">
                <a16:creationId xmlns:a16="http://schemas.microsoft.com/office/drawing/2014/main" id="{298E8BEE-481E-411C-9A90-60B327077CAC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Rectangle 14">
            <a:extLst>
              <a:ext uri="{FF2B5EF4-FFF2-40B4-BE49-F238E27FC236}">
                <a16:creationId xmlns:a16="http://schemas.microsoft.com/office/drawing/2014/main" id="{20D20876-D1AE-488A-A0E9-799867EC1A2D}"/>
              </a:ext>
            </a:extLst>
          </p:cNvPr>
          <p:cNvSpPr/>
          <p:nvPr userDrawn="1"/>
        </p:nvSpPr>
        <p:spPr>
          <a:xfrm>
            <a:off x="0" y="2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9" name="Grafik 23" descr="Værktøjer med massiv udfyldning">
            <a:extLst>
              <a:ext uri="{FF2B5EF4-FFF2-40B4-BE49-F238E27FC236}">
                <a16:creationId xmlns:a16="http://schemas.microsoft.com/office/drawing/2014/main" id="{DD866798-1F24-40F7-A124-B6ABC4FCC80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03432" y="78430"/>
            <a:ext cx="341929" cy="341929"/>
          </a:xfrm>
          <a:prstGeom prst="rect">
            <a:avLst/>
          </a:prstGeom>
        </p:spPr>
      </p:pic>
      <p:sp>
        <p:nvSpPr>
          <p:cNvPr id="32" name="Rektangel 32">
            <a:extLst>
              <a:ext uri="{FF2B5EF4-FFF2-40B4-BE49-F238E27FC236}">
                <a16:creationId xmlns:a16="http://schemas.microsoft.com/office/drawing/2014/main" id="{C5C57585-4406-464C-9714-F08467BD1019}"/>
              </a:ext>
            </a:extLst>
          </p:cNvPr>
          <p:cNvSpPr/>
          <p:nvPr userDrawn="1"/>
        </p:nvSpPr>
        <p:spPr>
          <a:xfrm>
            <a:off x="367534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THE STRATEGIC FOUNDATION</a:t>
            </a:r>
          </a:p>
        </p:txBody>
      </p:sp>
      <p:sp>
        <p:nvSpPr>
          <p:cNvPr id="33" name="TextBox 18">
            <a:hlinkClick r:id="rId6" action="ppaction://hlinksldjump"/>
            <a:extLst>
              <a:ext uri="{FF2B5EF4-FFF2-40B4-BE49-F238E27FC236}">
                <a16:creationId xmlns:a16="http://schemas.microsoft.com/office/drawing/2014/main" id="{40C7B87B-267D-4DCD-8E95-DFDF55727B03}"/>
              </a:ext>
            </a:extLst>
          </p:cNvPr>
          <p:cNvSpPr txBox="1"/>
          <p:nvPr userDrawn="1"/>
        </p:nvSpPr>
        <p:spPr>
          <a:xfrm>
            <a:off x="3582376" y="134139"/>
            <a:ext cx="2088401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6 ANALYTICAL STEPS</a:t>
            </a:r>
          </a:p>
        </p:txBody>
      </p:sp>
      <p:cxnSp>
        <p:nvCxnSpPr>
          <p:cNvPr id="34" name="Lige forbindelse 35">
            <a:extLst>
              <a:ext uri="{FF2B5EF4-FFF2-40B4-BE49-F238E27FC236}">
                <a16:creationId xmlns:a16="http://schemas.microsoft.com/office/drawing/2014/main" id="{D8D08F0E-9FFE-4412-A82E-639DF60B7AE6}"/>
              </a:ext>
            </a:extLst>
          </p:cNvPr>
          <p:cNvCxnSpPr>
            <a:cxnSpLocks/>
          </p:cNvCxnSpPr>
          <p:nvPr userDrawn="1"/>
        </p:nvCxnSpPr>
        <p:spPr>
          <a:xfrm>
            <a:off x="3091062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Lige forbindelse 37">
            <a:extLst>
              <a:ext uri="{FF2B5EF4-FFF2-40B4-BE49-F238E27FC236}">
                <a16:creationId xmlns:a16="http://schemas.microsoft.com/office/drawing/2014/main" id="{35D40488-449E-4A1C-B3EC-A162EBCB00A4}"/>
              </a:ext>
            </a:extLst>
          </p:cNvPr>
          <p:cNvCxnSpPr>
            <a:cxnSpLocks/>
          </p:cNvCxnSpPr>
          <p:nvPr userDrawn="1"/>
        </p:nvCxnSpPr>
        <p:spPr>
          <a:xfrm>
            <a:off x="6129403" y="-8238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3288044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8" name="TextBox 18">
            <a:hlinkClick r:id="rId6" action="ppaction://hlinksldjump"/>
            <a:extLst>
              <a:ext uri="{FF2B5EF4-FFF2-40B4-BE49-F238E27FC236}">
                <a16:creationId xmlns:a16="http://schemas.microsoft.com/office/drawing/2014/main" id="{E34DC84D-2427-5D46-9A62-3147E1B51AAE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0" name="Lige forbindelse 29">
            <a:extLst>
              <a:ext uri="{FF2B5EF4-FFF2-40B4-BE49-F238E27FC236}">
                <a16:creationId xmlns:a16="http://schemas.microsoft.com/office/drawing/2014/main" id="{28D56FFC-64F0-6D4F-8C4A-401D93864263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2310176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BCM handout_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8FB489B-FCF2-2441-A92B-2ED624DF64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5" y="6225841"/>
            <a:ext cx="338156" cy="338156"/>
          </a:xfrm>
          <a:prstGeom prst="rect">
            <a:avLst/>
          </a:prstGeom>
        </p:spPr>
      </p:pic>
      <p:pic>
        <p:nvPicPr>
          <p:cNvPr id="10" name="Grafik 23" descr="Værktøjer med massiv udfyldning">
            <a:extLst>
              <a:ext uri="{FF2B5EF4-FFF2-40B4-BE49-F238E27FC236}">
                <a16:creationId xmlns:a16="http://schemas.microsoft.com/office/drawing/2014/main" id="{76BD8428-0CF1-4145-8239-76C208BEB6C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22154" y="371884"/>
            <a:ext cx="326759" cy="32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749860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7676121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felt 19">
            <a:extLst>
              <a:ext uri="{FF2B5EF4-FFF2-40B4-BE49-F238E27FC236}">
                <a16:creationId xmlns:a16="http://schemas.microsoft.com/office/drawing/2014/main" id="{42998F54-FF3C-A446-A2BA-B000606E2B9C}"/>
              </a:ext>
            </a:extLst>
          </p:cNvPr>
          <p:cNvSpPr txBox="1"/>
          <p:nvPr/>
        </p:nvSpPr>
        <p:spPr>
          <a:xfrm>
            <a:off x="874643" y="588397"/>
            <a:ext cx="4436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pc="300" dirty="0">
                <a:solidFill>
                  <a:srgbClr val="374D62"/>
                </a:solidFill>
                <a:latin typeface="Avenir Book" panose="02000503020000020003" pitchFamily="2" charset="0"/>
              </a:rPr>
              <a:t>SBCM SLIDE STRUCTURE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B92FD0B-ED4F-FC4E-B8B1-C4CC226FC2A7}"/>
              </a:ext>
            </a:extLst>
          </p:cNvPr>
          <p:cNvSpPr/>
          <p:nvPr/>
        </p:nvSpPr>
        <p:spPr>
          <a:xfrm>
            <a:off x="874643" y="1338004"/>
            <a:ext cx="2296925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TOOLS</a:t>
            </a:r>
            <a:endParaRPr lang="da-DK" sz="1600" b="1" dirty="0">
              <a:solidFill>
                <a:srgbClr val="1E4E79"/>
              </a:solidFill>
              <a:effectLst/>
              <a:latin typeface="Avenir Book" panose="02000503020000020003" pitchFamily="2" charset="0"/>
            </a:endParaRP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MODEL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EKSEMPEL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SKABELON (</a:t>
            </a:r>
            <a:r>
              <a:rPr lang="da-DK" sz="1100" dirty="0" err="1">
                <a:latin typeface="Avenir Book" panose="02000503020000020003" pitchFamily="2" charset="0"/>
              </a:rPr>
              <a:t>redigérbar</a:t>
            </a:r>
            <a:r>
              <a:rPr lang="da-DK" sz="1100" dirty="0">
                <a:latin typeface="Avenir Book" panose="02000503020000020003" pitchFamily="2" charset="0"/>
              </a:rPr>
              <a:t>)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GUIDE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PINBOARD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HEADINGS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Capital letters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Corporate</a:t>
            </a:r>
            <a:r>
              <a:rPr lang="da-DK" sz="1100" dirty="0">
                <a:latin typeface="Avenir Book" panose="02000503020000020003" pitchFamily="2" charset="0"/>
              </a:rPr>
              <a:t> </a:t>
            </a:r>
            <a:r>
              <a:rPr lang="da-DK" sz="1100" dirty="0" err="1">
                <a:latin typeface="Avenir Book" panose="02000503020000020003" pitchFamily="2" charset="0"/>
              </a:rPr>
              <a:t>blue</a:t>
            </a:r>
            <a:endParaRPr lang="da-DK" sz="1100" dirty="0">
              <a:latin typeface="Avenir Book" panose="02000503020000020003" pitchFamily="2" charset="0"/>
            </a:endParaRP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18 (</a:t>
            </a:r>
            <a:r>
              <a:rPr lang="da-DK" sz="1100" dirty="0" err="1">
                <a:latin typeface="Avenir Book" panose="02000503020000020003" pitchFamily="2" charset="0"/>
              </a:rPr>
              <a:t>generic</a:t>
            </a:r>
            <a:r>
              <a:rPr lang="da-DK" sz="1100" dirty="0">
                <a:latin typeface="Avenir Book" panose="02000503020000020003" pitchFamily="2" charset="0"/>
              </a:rPr>
              <a:t> slides)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14 (værktøjsslides)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Stor afstand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HEADING NOTE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Capital letters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Orange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Stor afstand</a:t>
            </a:r>
          </a:p>
          <a:p>
            <a:endParaRPr lang="da-DK" sz="1100" dirty="0">
              <a:latin typeface="Avenir Book" panose="02000503020000020003" pitchFamily="2" charset="0"/>
            </a:endParaRPr>
          </a:p>
          <a:p>
            <a:r>
              <a:rPr lang="da-DK" sz="11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FOOT NOTES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7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18D4428-1CC1-6241-A40B-C1C891A51077}"/>
              </a:ext>
            </a:extLst>
          </p:cNvPr>
          <p:cNvSpPr/>
          <p:nvPr/>
        </p:nvSpPr>
        <p:spPr>
          <a:xfrm>
            <a:off x="3019796" y="1338004"/>
            <a:ext cx="191635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MODEL TITLES</a:t>
            </a:r>
          </a:p>
          <a:p>
            <a:endParaRPr lang="da-DK" sz="1200" b="1" dirty="0">
              <a:solidFill>
                <a:srgbClr val="1E4E79"/>
              </a:solidFill>
              <a:latin typeface="Avenir Book" panose="02000503020000020003" pitchFamily="2" charset="0"/>
            </a:endParaRP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14 (værktøjsslides)</a:t>
            </a:r>
          </a:p>
          <a:p>
            <a:endParaRPr lang="da-DK" sz="1200" b="1" dirty="0">
              <a:solidFill>
                <a:srgbClr val="1E4E79"/>
              </a:solidFill>
              <a:latin typeface="Avenir Book" panose="02000503020000020003" pitchFamily="2" charset="0"/>
            </a:endParaRP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MODEL SOURCES</a:t>
            </a: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8</a:t>
            </a:r>
          </a:p>
          <a:p>
            <a:endParaRPr lang="da-DK" sz="1200" dirty="0"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PINBOARD HASHTAGS</a:t>
            </a: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10</a:t>
            </a:r>
          </a:p>
          <a:p>
            <a:r>
              <a:rPr lang="da-DK" sz="1200" dirty="0">
                <a:latin typeface="Avenir Book" panose="02000503020000020003" pitchFamily="2" charset="0"/>
              </a:rPr>
              <a:t>Orange</a:t>
            </a:r>
          </a:p>
          <a:p>
            <a:endParaRPr lang="da-DK" sz="1200" dirty="0">
              <a:latin typeface="Avenir Book" panose="02000503020000020003" pitchFamily="2" charset="0"/>
            </a:endParaRPr>
          </a:p>
          <a:p>
            <a:endParaRPr lang="da-DK" sz="1200" b="1" dirty="0">
              <a:solidFill>
                <a:srgbClr val="1E4E79"/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6167688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5" name="Title Placeholder 1"/>
          <p:cNvSpPr>
            <a:spLocks noGrp="1"/>
          </p:cNvSpPr>
          <p:nvPr>
            <p:ph type="ctrTitle"/>
          </p:nvPr>
        </p:nvSpPr>
        <p:spPr>
          <a:xfrm>
            <a:off x="1506463" y="2503519"/>
            <a:ext cx="9179074" cy="328359"/>
          </a:xfrm>
        </p:spPr>
        <p:txBody>
          <a:bodyPr numCol="1">
            <a:noAutofit/>
          </a:bodyPr>
          <a:lstStyle>
            <a:lvl1pPr>
              <a:lnSpc>
                <a:spcPts val="2800"/>
              </a:lnSpc>
              <a:defRPr sz="5400" b="0" baseline="0" smtClean="0">
                <a:solidFill>
                  <a:srgbClr val="374D62"/>
                </a:solidFill>
                <a:latin typeface="Avenir Book" panose="02000503020000020003" pitchFamily="2" charset="0"/>
              </a:defRPr>
            </a:lvl1pPr>
          </a:lstStyle>
          <a:p>
            <a:r>
              <a:rPr lang="da-DK" dirty="0"/>
              <a:t>Klik for at redigere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1523968" y="3235788"/>
            <a:ext cx="6953299" cy="364224"/>
          </a:xfrm>
          <a:prstGeom prst="rect">
            <a:avLst/>
          </a:prstGeom>
        </p:spPr>
        <p:txBody>
          <a:bodyPr numCol="1"/>
          <a:lstStyle>
            <a:lvl1pPr marL="0" indent="0">
              <a:lnSpc>
                <a:spcPts val="2800"/>
              </a:lnSpc>
              <a:spcAft>
                <a:spcPts val="0"/>
              </a:spcAft>
              <a:buNone/>
              <a:defRPr sz="2800" baseline="0">
                <a:solidFill>
                  <a:schemeClr val="accent2"/>
                </a:solidFill>
                <a:latin typeface="Avenir Book" panose="02000503020000020003" pitchFamily="2" charset="0"/>
                <a:cs typeface="Times New Roman" pitchFamily="18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3909795652"/>
      </p:ext>
    </p:extLst>
  </p:cSld>
  <p:clrMapOvr>
    <a:masterClrMapping/>
  </p:clrMapOvr>
  <p:transition/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769119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417562798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FF7A878-4A09-3847-98A7-6C6879A6F873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7983828E-232A-1C44-B0BC-30F4ECA121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5F0CB84-B571-F641-B4EC-2C70B72989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230111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8FB489B-FCF2-2441-A92B-2ED624DF64F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579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855252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er-M1-Day1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">
            <a:extLst>
              <a:ext uri="{FF2B5EF4-FFF2-40B4-BE49-F238E27FC236}">
                <a16:creationId xmlns:a16="http://schemas.microsoft.com/office/drawing/2014/main" id="{81EF47A9-6227-954D-879A-E2E076A4E1D2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27400B3-D373-BF48-8844-9990BA4D6CEC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362C0EA3-2C62-7943-B1DB-785034796E6C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0AA77A0-1952-7C4F-A337-0195FBAB2980}"/>
              </a:ext>
            </a:extLst>
          </p:cNvPr>
          <p:cNvSpPr txBox="1"/>
          <p:nvPr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DA532870-C48F-224C-8FF7-DA8CDC247BA5}"/>
              </a:ext>
            </a:extLst>
          </p:cNvPr>
          <p:cNvSpPr/>
          <p:nvPr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B507177-6289-2444-81F3-1AF02D8EC7A9}"/>
              </a:ext>
            </a:extLst>
          </p:cNvPr>
          <p:cNvSpPr txBox="1"/>
          <p:nvPr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DDF68AE-E5D0-D440-9B04-7532A4FBD59A}"/>
              </a:ext>
            </a:extLst>
          </p:cNvPr>
          <p:cNvCxnSpPr>
            <a:cxnSpLocks/>
          </p:cNvCxnSpPr>
          <p:nvPr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4">
            <a:extLst>
              <a:ext uri="{FF2B5EF4-FFF2-40B4-BE49-F238E27FC236}">
                <a16:creationId xmlns:a16="http://schemas.microsoft.com/office/drawing/2014/main" id="{FFFBCFC1-25A5-5B42-B396-BDED69B6B7CD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21FC4A4-4DE9-8C45-A95F-28A3FF3E7270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E27F3198-6568-394A-BD10-F633F8250850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055C6C5-1602-D84C-A06B-D6EF8420CFDA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BF3DB5D7-9C99-9C40-8CA1-80D99558D7E4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2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F67C2DF-FA8A-7441-BF14-3A4DBA351937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21" name="Lige forbindelse 20">
            <a:extLst>
              <a:ext uri="{FF2B5EF4-FFF2-40B4-BE49-F238E27FC236}">
                <a16:creationId xmlns:a16="http://schemas.microsoft.com/office/drawing/2014/main" id="{6C565642-C7FC-8240-9CBC-01AE1A28BE0D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4" name="TextBox 16">
            <a:hlinkClick r:id="" action="ppaction://noaction"/>
            <a:extLst>
              <a:ext uri="{FF2B5EF4-FFF2-40B4-BE49-F238E27FC236}">
                <a16:creationId xmlns:a16="http://schemas.microsoft.com/office/drawing/2014/main" id="{4ABFDFBE-53D0-574F-B4CF-9D82CFE5115E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2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E5CFC3C-6C46-6645-A013-C3DCC853BBB2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2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AE2DBE6B-79FA-894B-95AF-488DB0255553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675505406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1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0" name="Rectangle 14">
            <a:extLst>
              <a:ext uri="{FF2B5EF4-FFF2-40B4-BE49-F238E27FC236}">
                <a16:creationId xmlns:a16="http://schemas.microsoft.com/office/drawing/2014/main" id="{084B2E95-F0B7-7141-A867-F76711761566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0DD7D69-6B3F-0B45-8459-09C75E978F8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2" name="Lige forbindelse 31">
            <a:extLst>
              <a:ext uri="{FF2B5EF4-FFF2-40B4-BE49-F238E27FC236}">
                <a16:creationId xmlns:a16="http://schemas.microsoft.com/office/drawing/2014/main" id="{E5E35D5B-EA51-3D46-A851-8E3FD193AA7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FAB2FA1-8CAD-CC47-98AB-518F6B067BD3}"/>
              </a:ext>
            </a:extLst>
          </p:cNvPr>
          <p:cNvSpPr txBox="1"/>
          <p:nvPr userDrawn="1"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24C149E-133A-4F41-8881-27319C37063E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5" name="Rektangel 34">
            <a:extLst>
              <a:ext uri="{FF2B5EF4-FFF2-40B4-BE49-F238E27FC236}">
                <a16:creationId xmlns:a16="http://schemas.microsoft.com/office/drawing/2014/main" id="{60C66D81-B48B-1B40-AFC0-84AD158B7529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4970FEC5-F20F-E44B-9C10-70E9229DD8C2}"/>
              </a:ext>
            </a:extLst>
          </p:cNvPr>
          <p:cNvSpPr txBox="1"/>
          <p:nvPr userDrawn="1"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B2343280-63FC-294A-B64A-12347EC60385}"/>
              </a:ext>
            </a:extLst>
          </p:cNvPr>
          <p:cNvSpPr txBox="1"/>
          <p:nvPr userDrawn="1"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A6B9BB1-DC5B-8243-AA67-24135CCD85CA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9" name="Lige forbindelse 38">
            <a:extLst>
              <a:ext uri="{FF2B5EF4-FFF2-40B4-BE49-F238E27FC236}">
                <a16:creationId xmlns:a16="http://schemas.microsoft.com/office/drawing/2014/main" id="{B6F1AD4C-F541-6B48-9B39-424C5872B860}"/>
              </a:ext>
            </a:extLst>
          </p:cNvPr>
          <p:cNvCxnSpPr>
            <a:cxnSpLocks/>
          </p:cNvCxnSpPr>
          <p:nvPr userDrawn="1"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14">
            <a:extLst>
              <a:ext uri="{FF2B5EF4-FFF2-40B4-BE49-F238E27FC236}">
                <a16:creationId xmlns:a16="http://schemas.microsoft.com/office/drawing/2014/main" id="{470BDC75-8163-5E44-8507-415BE9FFE8CA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1725C97-CBC8-FE46-B89D-ED34F4DAD399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2" name="Lige forbindelse 41">
            <a:extLst>
              <a:ext uri="{FF2B5EF4-FFF2-40B4-BE49-F238E27FC236}">
                <a16:creationId xmlns:a16="http://schemas.microsoft.com/office/drawing/2014/main" id="{AFC9E556-FAA8-6443-8C2B-AA77657C84B7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977A0C1-5003-CE4E-95B9-F765676A96A8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5" name="Rektangel 44">
            <a:extLst>
              <a:ext uri="{FF2B5EF4-FFF2-40B4-BE49-F238E27FC236}">
                <a16:creationId xmlns:a16="http://schemas.microsoft.com/office/drawing/2014/main" id="{BCFBD89B-293A-8745-9173-F634D52C64CD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4853613-EE7B-5841-BB21-11224E6DBE34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9" name="Lige forbindelse 48">
            <a:extLst>
              <a:ext uri="{FF2B5EF4-FFF2-40B4-BE49-F238E27FC236}">
                <a16:creationId xmlns:a16="http://schemas.microsoft.com/office/drawing/2014/main" id="{F82FF539-D360-984F-8F80-54FF33FB3345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Værktøjer med massiv udfyldning">
            <a:extLst>
              <a:ext uri="{FF2B5EF4-FFF2-40B4-BE49-F238E27FC236}">
                <a16:creationId xmlns:a16="http://schemas.microsoft.com/office/drawing/2014/main" id="{C029AE4D-6AD1-F94B-BD2B-DA0B376BB6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603432" y="78430"/>
            <a:ext cx="341929" cy="341929"/>
          </a:xfrm>
          <a:prstGeom prst="rect">
            <a:avLst/>
          </a:prstGeom>
        </p:spPr>
      </p:pic>
      <p:sp>
        <p:nvSpPr>
          <p:cNvPr id="5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334044F0-FA0B-5743-BCC5-2D2365E5AA5E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6A810A9D-596E-3445-A53F-7EC70F8E3881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984CF782-6809-2442-9A03-A1C09C9E9367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4106757034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whiteback-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4" name="Rectangle 14">
            <a:extLst>
              <a:ext uri="{FF2B5EF4-FFF2-40B4-BE49-F238E27FC236}">
                <a16:creationId xmlns:a16="http://schemas.microsoft.com/office/drawing/2014/main" id="{00687F25-3A57-FA47-91D5-162274F2CB33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8C09A0A-67E5-8A48-952C-A316427F9A5D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EB70AAD1-E2A0-9745-A288-A9B3A706AA70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713B0CE-7F79-C146-9A64-667211CF5185}"/>
              </a:ext>
            </a:extLst>
          </p:cNvPr>
          <p:cNvSpPr txBox="1"/>
          <p:nvPr userDrawn="1"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DB83EA4-8AAB-FD40-94F8-EE84CE51C746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9" name="Rektangel 38">
            <a:extLst>
              <a:ext uri="{FF2B5EF4-FFF2-40B4-BE49-F238E27FC236}">
                <a16:creationId xmlns:a16="http://schemas.microsoft.com/office/drawing/2014/main" id="{6370428C-8FF5-0A49-966D-2D8B93DB8C07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0" name="TextBox 16">
            <a:hlinkClick r:id="" action="ppaction://noaction"/>
            <a:extLst>
              <a:ext uri="{FF2B5EF4-FFF2-40B4-BE49-F238E27FC236}">
                <a16:creationId xmlns:a16="http://schemas.microsoft.com/office/drawing/2014/main" id="{D04431E6-6042-D542-91E5-8B0C48379AAA}"/>
              </a:ext>
            </a:extLst>
          </p:cNvPr>
          <p:cNvSpPr txBox="1"/>
          <p:nvPr userDrawn="1"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4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AAD25C3E-0A89-164E-9792-82BA2B49D931}"/>
              </a:ext>
            </a:extLst>
          </p:cNvPr>
          <p:cNvSpPr txBox="1"/>
          <p:nvPr userDrawn="1"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4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26D2F5A-5139-014D-8059-5622DC9FD87A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3" name="Lige forbindelse 42">
            <a:extLst>
              <a:ext uri="{FF2B5EF4-FFF2-40B4-BE49-F238E27FC236}">
                <a16:creationId xmlns:a16="http://schemas.microsoft.com/office/drawing/2014/main" id="{FB5708F4-6CE9-084F-AE12-423AD0434136}"/>
              </a:ext>
            </a:extLst>
          </p:cNvPr>
          <p:cNvCxnSpPr>
            <a:cxnSpLocks/>
          </p:cNvCxnSpPr>
          <p:nvPr userDrawn="1"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14">
            <a:extLst>
              <a:ext uri="{FF2B5EF4-FFF2-40B4-BE49-F238E27FC236}">
                <a16:creationId xmlns:a16="http://schemas.microsoft.com/office/drawing/2014/main" id="{C64AD509-04BD-C94A-8E68-A105A1AF8C8C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DFC51D3-8BFA-FB4E-8238-68AC70B0F8E2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6" name="Lige forbindelse 45">
            <a:extLst>
              <a:ext uri="{FF2B5EF4-FFF2-40B4-BE49-F238E27FC236}">
                <a16:creationId xmlns:a16="http://schemas.microsoft.com/office/drawing/2014/main" id="{88E0560A-3F93-EA4E-9579-E8F13EF71864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EAB0496-9C49-084E-A90F-1CF15D2ABD0D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9" name="Rektangel 48">
            <a:extLst>
              <a:ext uri="{FF2B5EF4-FFF2-40B4-BE49-F238E27FC236}">
                <a16:creationId xmlns:a16="http://schemas.microsoft.com/office/drawing/2014/main" id="{1CAFD15F-A36F-3D4C-81BC-57E448C86B9B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5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5CF69F1-E749-ED41-A88A-538A6EE0C406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53" name="Lige forbindelse 52">
            <a:extLst>
              <a:ext uri="{FF2B5EF4-FFF2-40B4-BE49-F238E27FC236}">
                <a16:creationId xmlns:a16="http://schemas.microsoft.com/office/drawing/2014/main" id="{A8767BAB-ADDA-0F41-8D0D-2B29E140FE4A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Grafik 26" descr="Knappenål med massiv udfyldning">
            <a:extLst>
              <a:ext uri="{FF2B5EF4-FFF2-40B4-BE49-F238E27FC236}">
                <a16:creationId xmlns:a16="http://schemas.microsoft.com/office/drawing/2014/main" id="{7289C892-9F25-D747-B592-031014D56E8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552484" y="64816"/>
            <a:ext cx="385899" cy="385899"/>
          </a:xfrm>
          <a:prstGeom prst="rect">
            <a:avLst/>
          </a:prstGeom>
        </p:spPr>
      </p:pic>
      <p:sp>
        <p:nvSpPr>
          <p:cNvPr id="2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C07E8B3-B8A3-8B44-BA87-17ADF0BC3766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0" name="TextBox 16">
            <a:hlinkClick r:id="" action="ppaction://noaction"/>
            <a:extLst>
              <a:ext uri="{FF2B5EF4-FFF2-40B4-BE49-F238E27FC236}">
                <a16:creationId xmlns:a16="http://schemas.microsoft.com/office/drawing/2014/main" id="{36A5D0BB-B1BD-3C43-8141-70250BA24BD0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A257C103-A270-B040-9A7D-24C9768C03C3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682422100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1-colour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lede 31">
            <a:extLst>
              <a:ext uri="{FF2B5EF4-FFF2-40B4-BE49-F238E27FC236}">
                <a16:creationId xmlns:a16="http://schemas.microsoft.com/office/drawing/2014/main" id="{639B9AE3-929B-E841-A2FE-C381E1ACFEA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FE1FB3C-98A5-8144-AE3E-46B92CE4CF0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26" name="Rectangle 14">
            <a:extLst>
              <a:ext uri="{FF2B5EF4-FFF2-40B4-BE49-F238E27FC236}">
                <a16:creationId xmlns:a16="http://schemas.microsoft.com/office/drawing/2014/main" id="{DF379323-1716-B348-AF67-028EC38C9057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0FF64E9-6EFF-8341-9EB1-E1DC4FE9C23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D0E14589-7CC5-3648-B934-787A95FED57A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DB7DBC0-08FB-7144-8F4F-A972D966A0EC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1" name="Rektangel 30">
            <a:extLst>
              <a:ext uri="{FF2B5EF4-FFF2-40B4-BE49-F238E27FC236}">
                <a16:creationId xmlns:a16="http://schemas.microsoft.com/office/drawing/2014/main" id="{9C362BFA-8879-B246-94F1-4F410EF10997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9644AB-CC6E-4243-80EC-D644EC2C2D86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7" name="Lige forbindelse 36">
            <a:extLst>
              <a:ext uri="{FF2B5EF4-FFF2-40B4-BE49-F238E27FC236}">
                <a16:creationId xmlns:a16="http://schemas.microsoft.com/office/drawing/2014/main" id="{6F0FC214-12C7-2C49-846F-B2C2295DCFE7}"/>
              </a:ext>
            </a:extLst>
          </p:cNvPr>
          <p:cNvCxnSpPr>
            <a:cxnSpLocks/>
          </p:cNvCxnSpPr>
          <p:nvPr userDrawn="1"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14">
            <a:extLst>
              <a:ext uri="{FF2B5EF4-FFF2-40B4-BE49-F238E27FC236}">
                <a16:creationId xmlns:a16="http://schemas.microsoft.com/office/drawing/2014/main" id="{D054F913-A2DE-8E4F-AE9F-1E7D39CC96C1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FA5F95F-5587-0C41-8EDD-951D4ABD3476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0" name="Lige forbindelse 39">
            <a:extLst>
              <a:ext uri="{FF2B5EF4-FFF2-40B4-BE49-F238E27FC236}">
                <a16:creationId xmlns:a16="http://schemas.microsoft.com/office/drawing/2014/main" id="{3F87B122-772B-F942-9CEF-033D42F0F226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0B68C49-5135-7648-BED8-4A931A750B7D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3" name="Rektangel 42">
            <a:extLst>
              <a:ext uri="{FF2B5EF4-FFF2-40B4-BE49-F238E27FC236}">
                <a16:creationId xmlns:a16="http://schemas.microsoft.com/office/drawing/2014/main" id="{90C6C084-39D2-1248-9D03-0CDFEC3CB466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C8B7F8A-8121-724E-A765-89D98A656585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7" name="Lige forbindelse 46">
            <a:extLst>
              <a:ext uri="{FF2B5EF4-FFF2-40B4-BE49-F238E27FC236}">
                <a16:creationId xmlns:a16="http://schemas.microsoft.com/office/drawing/2014/main" id="{DB67EBB8-9DC2-DA42-8EE2-D5B132BF2393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D1A34E8-02F8-A34A-AC7B-AFADFFED0B9C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0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362D73F-0A3C-634E-9D09-B208C1D1110A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66E0B4BB-5DBD-BE4E-9C34-B8A1C75D2885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2175950618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ADD4AC56-7884-0943-84EC-070BF323D95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7C434E3-798E-F445-9F5F-16FE1C0029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DAB41B24-C5B5-984E-B926-1DE4BD785B8B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DBCEB47-EF00-5C4B-AEF2-045B160D0F08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DF03633D-0BA9-7444-A185-107C0EF06C23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45F0B70-6817-9746-B7BB-B5AC3BDC3077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A841063D-3876-BD40-A618-112E3F14CF64}"/>
              </a:ext>
            </a:extLst>
          </p:cNvPr>
          <p:cNvCxnSpPr>
            <a:cxnSpLocks/>
          </p:cNvCxnSpPr>
          <p:nvPr userDrawn="1"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4">
            <a:extLst>
              <a:ext uri="{FF2B5EF4-FFF2-40B4-BE49-F238E27FC236}">
                <a16:creationId xmlns:a16="http://schemas.microsoft.com/office/drawing/2014/main" id="{7408D609-A768-A244-B87A-D14D20F3DF80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D7FE3CE-7F0A-A34F-878B-531CB3DEDA38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15D14902-F04F-0A4E-8693-5A57551B1536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4B1BC14-940F-FD47-AAC0-184ED14F30EE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064344E7-02FA-9E4A-A64C-19A52A2F5EDA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77F4C2D-9A77-E948-A123-FBE5B47D3076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8" name="Lige forbindelse 47">
            <a:extLst>
              <a:ext uri="{FF2B5EF4-FFF2-40B4-BE49-F238E27FC236}">
                <a16:creationId xmlns:a16="http://schemas.microsoft.com/office/drawing/2014/main" id="{5F12E96F-C9B2-E441-8D57-CDC2D464F0F1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0C43448-22F9-7648-92B9-8A5BDBD4A7BB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75F680D3-1477-234C-A65E-CFC2AD3FA3F2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4" name="TextBox 16">
            <a:hlinkClick r:id="" action="ppaction://noaction"/>
            <a:extLst>
              <a:ext uri="{FF2B5EF4-FFF2-40B4-BE49-F238E27FC236}">
                <a16:creationId xmlns:a16="http://schemas.microsoft.com/office/drawing/2014/main" id="{FF94D4D6-37A6-C44C-A6B1-274E190B72CC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845595262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er-M1-Day1-blueframe-PINBOARD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0" name="Rectangle 14">
            <a:extLst>
              <a:ext uri="{FF2B5EF4-FFF2-40B4-BE49-F238E27FC236}">
                <a16:creationId xmlns:a16="http://schemas.microsoft.com/office/drawing/2014/main" id="{7E312D1A-9393-4B43-8FA8-0C5A6B968F9C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9FC1F23-06A5-5F4C-A934-C8BA26656D8D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52" name="Lige forbindelse 51">
            <a:extLst>
              <a:ext uri="{FF2B5EF4-FFF2-40B4-BE49-F238E27FC236}">
                <a16:creationId xmlns:a16="http://schemas.microsoft.com/office/drawing/2014/main" id="{E9EA64D1-EA71-A343-8783-391D489D794E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6">
            <a:hlinkClick r:id="" action="ppaction://noaction"/>
            <a:extLst>
              <a:ext uri="{FF2B5EF4-FFF2-40B4-BE49-F238E27FC236}">
                <a16:creationId xmlns:a16="http://schemas.microsoft.com/office/drawing/2014/main" id="{3C0ADBEC-E64F-8646-9352-95E92AA3CA83}"/>
              </a:ext>
            </a:extLst>
          </p:cNvPr>
          <p:cNvSpPr txBox="1"/>
          <p:nvPr userDrawn="1"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83A5F8B-82E0-A243-9000-95D7EB96DF63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55" name="Rektangel 54">
            <a:extLst>
              <a:ext uri="{FF2B5EF4-FFF2-40B4-BE49-F238E27FC236}">
                <a16:creationId xmlns:a16="http://schemas.microsoft.com/office/drawing/2014/main" id="{2EE0E940-6425-144E-9619-1AD634EB1622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5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682D1E90-EF64-F24B-9B0F-80FD28ECD48E}"/>
              </a:ext>
            </a:extLst>
          </p:cNvPr>
          <p:cNvSpPr txBox="1"/>
          <p:nvPr userDrawn="1"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B059E68-A5A4-7F44-BC96-EDEEFE312D75}"/>
              </a:ext>
            </a:extLst>
          </p:cNvPr>
          <p:cNvSpPr txBox="1"/>
          <p:nvPr userDrawn="1"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5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EB9C2D3-BE53-E744-B66E-FC8ED5CA22D7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59" name="Lige forbindelse 58">
            <a:extLst>
              <a:ext uri="{FF2B5EF4-FFF2-40B4-BE49-F238E27FC236}">
                <a16:creationId xmlns:a16="http://schemas.microsoft.com/office/drawing/2014/main" id="{D03734BB-3A65-ED4A-855B-9F8F5304DEA3}"/>
              </a:ext>
            </a:extLst>
          </p:cNvPr>
          <p:cNvCxnSpPr>
            <a:cxnSpLocks/>
          </p:cNvCxnSpPr>
          <p:nvPr userDrawn="1"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tangle 14">
            <a:extLst>
              <a:ext uri="{FF2B5EF4-FFF2-40B4-BE49-F238E27FC236}">
                <a16:creationId xmlns:a16="http://schemas.microsoft.com/office/drawing/2014/main" id="{7C665A40-05F3-2843-98AB-73DEBB150189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B276005-AC71-A448-8C3B-44398708470E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62" name="Lige forbindelse 61">
            <a:extLst>
              <a:ext uri="{FF2B5EF4-FFF2-40B4-BE49-F238E27FC236}">
                <a16:creationId xmlns:a16="http://schemas.microsoft.com/office/drawing/2014/main" id="{F6379114-4846-A640-9EF9-33C45738E6D6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6033006-838E-F346-AF85-1E214AE6F917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65" name="Rektangel 64">
            <a:extLst>
              <a:ext uri="{FF2B5EF4-FFF2-40B4-BE49-F238E27FC236}">
                <a16:creationId xmlns:a16="http://schemas.microsoft.com/office/drawing/2014/main" id="{15A3A961-1A3E-074C-8E28-F4C53CB8E103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6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866F45C-239B-5941-8890-F13884B84134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69" name="Lige forbindelse 68">
            <a:extLst>
              <a:ext uri="{FF2B5EF4-FFF2-40B4-BE49-F238E27FC236}">
                <a16:creationId xmlns:a16="http://schemas.microsoft.com/office/drawing/2014/main" id="{FCAD3C1C-36B3-594A-897C-D02C27A2FE7C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fik 28" descr="Knappenål med massiv udfyldning">
            <a:extLst>
              <a:ext uri="{FF2B5EF4-FFF2-40B4-BE49-F238E27FC236}">
                <a16:creationId xmlns:a16="http://schemas.microsoft.com/office/drawing/2014/main" id="{A07B7701-3C19-124F-9EF7-C148B2AFE2E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463432" y="82152"/>
            <a:ext cx="385899" cy="385899"/>
          </a:xfrm>
          <a:prstGeom prst="rect">
            <a:avLst/>
          </a:prstGeom>
        </p:spPr>
      </p:pic>
      <p:sp>
        <p:nvSpPr>
          <p:cNvPr id="30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37F5711-98CD-3A43-838C-A5CE3134793F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DD8AE29-BF30-1D4D-A56B-008F7C2F952F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370123FF-437A-4E4F-8A1F-A58B9C9A6229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1132241756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er-M1-Day1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1" name="Rectangle 14">
            <a:extLst>
              <a:ext uri="{FF2B5EF4-FFF2-40B4-BE49-F238E27FC236}">
                <a16:creationId xmlns:a16="http://schemas.microsoft.com/office/drawing/2014/main" id="{67A14EF5-81E4-B540-A269-24722A00D0C3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873CC4C-7C32-FB44-A5DA-09B1F6322EEE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53" name="Lige forbindelse 52">
            <a:extLst>
              <a:ext uri="{FF2B5EF4-FFF2-40B4-BE49-F238E27FC236}">
                <a16:creationId xmlns:a16="http://schemas.microsoft.com/office/drawing/2014/main" id="{1A13999F-6049-6146-9D6B-D4909F2A3873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89765EA-4703-9D41-867A-EB5AE0600867}"/>
              </a:ext>
            </a:extLst>
          </p:cNvPr>
          <p:cNvSpPr txBox="1"/>
          <p:nvPr userDrawn="1"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A15C3B-B4F6-5E45-861F-1096DBE10C87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56" name="Rektangel 55">
            <a:extLst>
              <a:ext uri="{FF2B5EF4-FFF2-40B4-BE49-F238E27FC236}">
                <a16:creationId xmlns:a16="http://schemas.microsoft.com/office/drawing/2014/main" id="{F087BDF3-0B47-7F46-970C-025741B8EC25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57" name="TextBox 16">
            <a:hlinkClick r:id="" action="ppaction://noaction"/>
            <a:extLst>
              <a:ext uri="{FF2B5EF4-FFF2-40B4-BE49-F238E27FC236}">
                <a16:creationId xmlns:a16="http://schemas.microsoft.com/office/drawing/2014/main" id="{B447167E-974E-FD40-AD22-D3899C17CA53}"/>
              </a:ext>
            </a:extLst>
          </p:cNvPr>
          <p:cNvSpPr txBox="1"/>
          <p:nvPr userDrawn="1"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8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F2D719D-B122-5044-9380-53B65C5809CA}"/>
              </a:ext>
            </a:extLst>
          </p:cNvPr>
          <p:cNvSpPr txBox="1"/>
          <p:nvPr userDrawn="1"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5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36EA76A-512F-9E46-9384-39FB03387F8C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60" name="Lige forbindelse 59">
            <a:extLst>
              <a:ext uri="{FF2B5EF4-FFF2-40B4-BE49-F238E27FC236}">
                <a16:creationId xmlns:a16="http://schemas.microsoft.com/office/drawing/2014/main" id="{905FB52E-95B6-2744-95ED-EBB92112B312}"/>
              </a:ext>
            </a:extLst>
          </p:cNvPr>
          <p:cNvCxnSpPr>
            <a:cxnSpLocks/>
          </p:cNvCxnSpPr>
          <p:nvPr userDrawn="1"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14">
            <a:extLst>
              <a:ext uri="{FF2B5EF4-FFF2-40B4-BE49-F238E27FC236}">
                <a16:creationId xmlns:a16="http://schemas.microsoft.com/office/drawing/2014/main" id="{5305FBF0-4B31-FC42-A1F0-0FC49D638359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68F573A-1186-B94D-A941-58B915C9D0BF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63" name="Lige forbindelse 62">
            <a:extLst>
              <a:ext uri="{FF2B5EF4-FFF2-40B4-BE49-F238E27FC236}">
                <a16:creationId xmlns:a16="http://schemas.microsoft.com/office/drawing/2014/main" id="{8C062FE7-7B69-1A45-A74F-84F5CBDC1EF8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AB011E3-C6D8-9846-B716-53B5757FB105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66" name="Rektangel 65">
            <a:extLst>
              <a:ext uri="{FF2B5EF4-FFF2-40B4-BE49-F238E27FC236}">
                <a16:creationId xmlns:a16="http://schemas.microsoft.com/office/drawing/2014/main" id="{A67870EF-7A20-9C40-A09F-264AB2E16E28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6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B59FB8A-8DEC-0F4A-A396-D43C87849813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70" name="Lige forbindelse 69">
            <a:extLst>
              <a:ext uri="{FF2B5EF4-FFF2-40B4-BE49-F238E27FC236}">
                <a16:creationId xmlns:a16="http://schemas.microsoft.com/office/drawing/2014/main" id="{F1B64D9B-ED9D-6748-BDE6-3877EC24FE2A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Grafik 29" descr="Værktøjer med massiv udfyldning">
            <a:extLst>
              <a:ext uri="{FF2B5EF4-FFF2-40B4-BE49-F238E27FC236}">
                <a16:creationId xmlns:a16="http://schemas.microsoft.com/office/drawing/2014/main" id="{818508B7-9C6F-994E-BDC1-7F264E3D562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30312" y="94676"/>
            <a:ext cx="341929" cy="341929"/>
          </a:xfrm>
          <a:prstGeom prst="rect">
            <a:avLst/>
          </a:prstGeom>
        </p:spPr>
      </p:pic>
      <p:sp>
        <p:nvSpPr>
          <p:cNvPr id="2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12E4EBB-5129-0949-8EC4-73E576E74A64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AE5ADE09-BBBE-F743-A398-20C7E40E8BB0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79194D93-1BDC-234E-80AB-C42AECF3E64C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230142414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-M1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042AFB2-FA84-4989-93E8-2807E25DB2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A58F95EC-0BC1-CA48-B55B-2FAB86312728}"/>
              </a:ext>
            </a:extLst>
          </p:cNvPr>
          <p:cNvSpPr/>
          <p:nvPr userDrawn="1"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E037E20C-0C1E-0E44-A250-8E02520A50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4" descr="Icon&#10;&#10;Description automatically generated">
            <a:extLst>
              <a:ext uri="{FF2B5EF4-FFF2-40B4-BE49-F238E27FC236}">
                <a16:creationId xmlns:a16="http://schemas.microsoft.com/office/drawing/2014/main" id="{C0C02623-A3E4-3440-BC7F-C211FD01513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9" name="Rectangle 14">
            <a:extLst>
              <a:ext uri="{FF2B5EF4-FFF2-40B4-BE49-F238E27FC236}">
                <a16:creationId xmlns:a16="http://schemas.microsoft.com/office/drawing/2014/main" id="{BDBCA735-243F-C044-8F82-6DE3D19FC7E4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26A644B-33E3-B14D-B9B6-C8781EB1384D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1" name="Lige forbindelse 30">
            <a:extLst>
              <a:ext uri="{FF2B5EF4-FFF2-40B4-BE49-F238E27FC236}">
                <a16:creationId xmlns:a16="http://schemas.microsoft.com/office/drawing/2014/main" id="{1B5C7F8C-D29C-AE45-B6E6-69237704A1B8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6">
            <a:hlinkClick r:id="" action="ppaction://noaction"/>
            <a:extLst>
              <a:ext uri="{FF2B5EF4-FFF2-40B4-BE49-F238E27FC236}">
                <a16:creationId xmlns:a16="http://schemas.microsoft.com/office/drawing/2014/main" id="{289E1AEF-6A4E-5244-8A80-8B9943F957C4}"/>
              </a:ext>
            </a:extLst>
          </p:cNvPr>
          <p:cNvSpPr txBox="1"/>
          <p:nvPr userDrawn="1"/>
        </p:nvSpPr>
        <p:spPr>
          <a:xfrm>
            <a:off x="7609712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12E6F00-EE4F-3744-B2FE-FAEEB98D8629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solidFill>
              <a:schemeClr val="bg1"/>
            </a:solidFill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34" name="Rektangel 33">
            <a:extLst>
              <a:ext uri="{FF2B5EF4-FFF2-40B4-BE49-F238E27FC236}">
                <a16:creationId xmlns:a16="http://schemas.microsoft.com/office/drawing/2014/main" id="{A32299B7-1F77-D642-8B04-D921B05DC7B5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35" name="TextBox 16">
            <a:hlinkClick r:id="" action="ppaction://noaction"/>
            <a:extLst>
              <a:ext uri="{FF2B5EF4-FFF2-40B4-BE49-F238E27FC236}">
                <a16:creationId xmlns:a16="http://schemas.microsoft.com/office/drawing/2014/main" id="{041835B3-05FA-054F-9773-6A0A7D9AFB5B}"/>
              </a:ext>
            </a:extLst>
          </p:cNvPr>
          <p:cNvSpPr txBox="1"/>
          <p:nvPr userDrawn="1"/>
        </p:nvSpPr>
        <p:spPr>
          <a:xfrm>
            <a:off x="8842769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36" name="TextBox 16">
            <a:hlinkClick r:id="" action="ppaction://noaction"/>
            <a:extLst>
              <a:ext uri="{FF2B5EF4-FFF2-40B4-BE49-F238E27FC236}">
                <a16:creationId xmlns:a16="http://schemas.microsoft.com/office/drawing/2014/main" id="{4A4FD116-8C02-DF49-B322-3029E0364FF1}"/>
              </a:ext>
            </a:extLst>
          </p:cNvPr>
          <p:cNvSpPr txBox="1"/>
          <p:nvPr userDrawn="1"/>
        </p:nvSpPr>
        <p:spPr>
          <a:xfrm>
            <a:off x="9937118" y="1416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  <p:sp>
        <p:nvSpPr>
          <p:cNvPr id="3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52879F8-D5B6-F94F-B0C5-CC25D34F289F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DF5107EE-E6C7-CA47-AA84-E46EFD97E97D}"/>
              </a:ext>
            </a:extLst>
          </p:cNvPr>
          <p:cNvCxnSpPr>
            <a:cxnSpLocks/>
          </p:cNvCxnSpPr>
          <p:nvPr userDrawn="1"/>
        </p:nvCxnSpPr>
        <p:spPr>
          <a:xfrm>
            <a:off x="425583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14">
            <a:extLst>
              <a:ext uri="{FF2B5EF4-FFF2-40B4-BE49-F238E27FC236}">
                <a16:creationId xmlns:a16="http://schemas.microsoft.com/office/drawing/2014/main" id="{35DF1201-CDCE-EA42-904B-B7B027343833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1F4C44E3-B68D-AD47-B43E-34484403BB20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41" name="Lige forbindelse 40">
            <a:extLst>
              <a:ext uri="{FF2B5EF4-FFF2-40B4-BE49-F238E27FC236}">
                <a16:creationId xmlns:a16="http://schemas.microsoft.com/office/drawing/2014/main" id="{7863D02F-C557-864F-B325-06F6218D0756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3DBA6FB-B7FA-424C-8088-37305BEB357D}"/>
              </a:ext>
            </a:extLst>
          </p:cNvPr>
          <p:cNvSpPr txBox="1"/>
          <p:nvPr userDrawn="1"/>
        </p:nvSpPr>
        <p:spPr>
          <a:xfrm>
            <a:off x="4521280" y="128405"/>
            <a:ext cx="1326478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MEGATRENDS</a:t>
            </a:r>
          </a:p>
        </p:txBody>
      </p:sp>
      <p:sp>
        <p:nvSpPr>
          <p:cNvPr id="44" name="Rektangel 43">
            <a:extLst>
              <a:ext uri="{FF2B5EF4-FFF2-40B4-BE49-F238E27FC236}">
                <a16:creationId xmlns:a16="http://schemas.microsoft.com/office/drawing/2014/main" id="{F873BEC8-7C32-5541-BDA1-9BDCEEAB092A}"/>
              </a:ext>
            </a:extLst>
          </p:cNvPr>
          <p:cNvSpPr/>
          <p:nvPr userDrawn="1"/>
        </p:nvSpPr>
        <p:spPr>
          <a:xfrm>
            <a:off x="1532307" y="78323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1 - THE SUSTAINABLE BUSINESS MINDSET</a:t>
            </a:r>
          </a:p>
        </p:txBody>
      </p:sp>
      <p:sp>
        <p:nvSpPr>
          <p:cNvPr id="4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4315F7CA-1931-B549-9C22-CD0166F706E2}"/>
              </a:ext>
            </a:extLst>
          </p:cNvPr>
          <p:cNvSpPr txBox="1"/>
          <p:nvPr userDrawn="1"/>
        </p:nvSpPr>
        <p:spPr>
          <a:xfrm>
            <a:off x="5847758" y="153344"/>
            <a:ext cx="1866445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MARKET DRIVERS</a:t>
            </a:r>
          </a:p>
        </p:txBody>
      </p:sp>
      <p:cxnSp>
        <p:nvCxnSpPr>
          <p:cNvPr id="48" name="Lige forbindelse 47">
            <a:extLst>
              <a:ext uri="{FF2B5EF4-FFF2-40B4-BE49-F238E27FC236}">
                <a16:creationId xmlns:a16="http://schemas.microsoft.com/office/drawing/2014/main" id="{2E470B3D-E3A8-FC43-987D-B9326007C5A1}"/>
              </a:ext>
            </a:extLst>
          </p:cNvPr>
          <p:cNvCxnSpPr>
            <a:cxnSpLocks/>
          </p:cNvCxnSpPr>
          <p:nvPr userDrawn="1"/>
        </p:nvCxnSpPr>
        <p:spPr>
          <a:xfrm>
            <a:off x="4132265" y="0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16">
            <a:hlinkClick r:id="" action="ppaction://noaction"/>
            <a:extLst>
              <a:ext uri="{FF2B5EF4-FFF2-40B4-BE49-F238E27FC236}">
                <a16:creationId xmlns:a16="http://schemas.microsoft.com/office/drawing/2014/main" id="{561845E8-0DE2-DA45-AA20-7A087B1AE51F}"/>
              </a:ext>
            </a:extLst>
          </p:cNvPr>
          <p:cNvSpPr txBox="1"/>
          <p:nvPr userDrawn="1"/>
        </p:nvSpPr>
        <p:spPr>
          <a:xfrm>
            <a:off x="7554464" y="155376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DEFINITIONS</a:t>
            </a:r>
          </a:p>
        </p:txBody>
      </p:sp>
      <p:sp>
        <p:nvSpPr>
          <p:cNvPr id="50" name="TextBox 16">
            <a:hlinkClick r:id="" action="ppaction://noaction"/>
            <a:extLst>
              <a:ext uri="{FF2B5EF4-FFF2-40B4-BE49-F238E27FC236}">
                <a16:creationId xmlns:a16="http://schemas.microsoft.com/office/drawing/2014/main" id="{B78E0F52-B1FF-B941-8F13-20E39941EA13}"/>
              </a:ext>
            </a:extLst>
          </p:cNvPr>
          <p:cNvSpPr txBox="1"/>
          <p:nvPr userDrawn="1"/>
        </p:nvSpPr>
        <p:spPr>
          <a:xfrm>
            <a:off x="8736721" y="153344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PHASES</a:t>
            </a:r>
          </a:p>
        </p:txBody>
      </p:sp>
      <p:sp>
        <p:nvSpPr>
          <p:cNvPr id="51" name="TextBox 16">
            <a:hlinkClick r:id="" action="ppaction://noaction"/>
            <a:extLst>
              <a:ext uri="{FF2B5EF4-FFF2-40B4-BE49-F238E27FC236}">
                <a16:creationId xmlns:a16="http://schemas.microsoft.com/office/drawing/2014/main" id="{E403E30C-E7F5-9A48-8077-F42936B9DF0B}"/>
              </a:ext>
            </a:extLst>
          </p:cNvPr>
          <p:cNvSpPr txBox="1"/>
          <p:nvPr userDrawn="1"/>
        </p:nvSpPr>
        <p:spPr>
          <a:xfrm>
            <a:off x="9881870" y="154373"/>
            <a:ext cx="1615366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MOTIVATION</a:t>
            </a:r>
          </a:p>
        </p:txBody>
      </p:sp>
    </p:spTree>
    <p:extLst>
      <p:ext uri="{BB962C8B-B14F-4D97-AF65-F5344CB8AC3E}">
        <p14:creationId xmlns:p14="http://schemas.microsoft.com/office/powerpoint/2010/main" val="3323200905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148512252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262361919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1933220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3796005117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</p:spTree>
    <p:extLst>
      <p:ext uri="{BB962C8B-B14F-4D97-AF65-F5344CB8AC3E}">
        <p14:creationId xmlns:p14="http://schemas.microsoft.com/office/powerpoint/2010/main" val="3389740809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40262852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492120866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2069943613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_tool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4D8277F-001B-3748-9FCF-1105ED7E0B7B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Billede 4">
            <a:extLst>
              <a:ext uri="{FF2B5EF4-FFF2-40B4-BE49-F238E27FC236}">
                <a16:creationId xmlns:a16="http://schemas.microsoft.com/office/drawing/2014/main" id="{62D134FA-26A1-8641-8DFA-09818D5D42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85C4054C-F521-524B-AE83-A569A8732571}"/>
              </a:ext>
            </a:extLst>
          </p:cNvPr>
          <p:cNvSpPr/>
          <p:nvPr/>
        </p:nvSpPr>
        <p:spPr>
          <a:xfrm>
            <a:off x="357136" y="325828"/>
            <a:ext cx="3905446" cy="6207893"/>
          </a:xfrm>
          <a:prstGeom prst="rect">
            <a:avLst/>
          </a:prstGeom>
          <a:solidFill>
            <a:srgbClr val="D7762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D282621-812A-6B44-8525-FF14DB9FF0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285" t="28774" r="58175" b="41828"/>
          <a:stretch/>
        </p:blipFill>
        <p:spPr>
          <a:xfrm>
            <a:off x="383263" y="5898088"/>
            <a:ext cx="716895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024103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_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4D8277F-001B-3748-9FCF-1105ED7E0B7B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Billede 4">
            <a:extLst>
              <a:ext uri="{FF2B5EF4-FFF2-40B4-BE49-F238E27FC236}">
                <a16:creationId xmlns:a16="http://schemas.microsoft.com/office/drawing/2014/main" id="{62D134FA-26A1-8641-8DFA-09818D5D42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85C4054C-F521-524B-AE83-A569A8732571}"/>
              </a:ext>
            </a:extLst>
          </p:cNvPr>
          <p:cNvSpPr/>
          <p:nvPr/>
        </p:nvSpPr>
        <p:spPr>
          <a:xfrm>
            <a:off x="357136" y="325828"/>
            <a:ext cx="3905446" cy="6207893"/>
          </a:xfrm>
          <a:prstGeom prst="rect">
            <a:avLst/>
          </a:prstGeom>
          <a:solidFill>
            <a:srgbClr val="374D6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D282621-812A-6B44-8525-FF14DB9FF0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285" t="28774" r="58175" b="41828"/>
          <a:stretch/>
        </p:blipFill>
        <p:spPr>
          <a:xfrm>
            <a:off x="383263" y="5898088"/>
            <a:ext cx="716895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816737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rId2" action="ppaction://hlinksldjump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732475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ERCIS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 userDrawn="1"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 userDrawn="1"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 userDrawn="1"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96EC25E7-9694-444D-ADF6-B0805D5EE43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2065318642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 userDrawn="1"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 userDrawn="1"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 userDrawn="1"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4954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rugerdefineret layout">
    <p:bg>
      <p:bgPr>
        <a:solidFill>
          <a:srgbClr val="574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838563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.DK TOOLS TEMPLAT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10" name="Picture 3" descr="Icon&#10;&#10;Description automatically generated">
            <a:extLst>
              <a:ext uri="{FF2B5EF4-FFF2-40B4-BE49-F238E27FC236}">
                <a16:creationId xmlns:a16="http://schemas.microsoft.com/office/drawing/2014/main" id="{DCB8F9B7-02D2-D546-8689-1F84A02356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8748" y="6144768"/>
            <a:ext cx="414269" cy="414269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62A7CAD5-DA09-1549-82A1-8E131D86069F}"/>
              </a:ext>
            </a:extLst>
          </p:cNvPr>
          <p:cNvSpPr txBox="1"/>
          <p:nvPr userDrawn="1"/>
        </p:nvSpPr>
        <p:spPr>
          <a:xfrm>
            <a:off x="236472" y="6603024"/>
            <a:ext cx="10329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This work is licensed under the Creative Commons Attribution-Non Commercial-Share Alike that allows changes to be made to the model non-commercially, as long as credit is given to the author.</a:t>
            </a:r>
          </a:p>
        </p:txBody>
      </p:sp>
    </p:spTree>
    <p:extLst>
      <p:ext uri="{BB962C8B-B14F-4D97-AF65-F5344CB8AC3E}">
        <p14:creationId xmlns:p14="http://schemas.microsoft.com/office/powerpoint/2010/main" val="3896387564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bg>
      <p:bgPr>
        <a:solidFill>
          <a:srgbClr val="575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5">
            <a:extLst>
              <a:ext uri="{FF2B5EF4-FFF2-40B4-BE49-F238E27FC236}">
                <a16:creationId xmlns:a16="http://schemas.microsoft.com/office/drawing/2014/main" id="{4AE58D2B-F349-402D-B37B-F511D333FC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5" name="Billede 36">
            <a:extLst>
              <a:ext uri="{FF2B5EF4-FFF2-40B4-BE49-F238E27FC236}">
                <a16:creationId xmlns:a16="http://schemas.microsoft.com/office/drawing/2014/main" id="{3598C2B8-748E-427F-A335-657C94DA217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6" name="Billede 35">
            <a:extLst>
              <a:ext uri="{FF2B5EF4-FFF2-40B4-BE49-F238E27FC236}">
                <a16:creationId xmlns:a16="http://schemas.microsoft.com/office/drawing/2014/main" id="{C2083D33-C6BC-834A-AFAC-C439EB4F4C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7" name="Billede 36">
            <a:extLst>
              <a:ext uri="{FF2B5EF4-FFF2-40B4-BE49-F238E27FC236}">
                <a16:creationId xmlns:a16="http://schemas.microsoft.com/office/drawing/2014/main" id="{926DF5A3-73A1-C24D-8084-81D39679748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1536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28544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rugerdefineret layout"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26972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rugerdefineret layout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A2F5D94D-F0DC-4E34-892C-28BB836C7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B26FB4BD-C55C-4046-832A-E7FECB6C60C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8C2577A8-7DB2-904B-94D1-A873AD0897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383A4FAD-6EC8-F248-9F9F-11F9DA1039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8101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DF56B17E-6E87-4D2A-8504-0EF945F1A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97AB5C33-C76E-482B-A806-A789F7E5481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B0ED18D8-941A-8642-997F-E81C8965C5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B01EEF15-7AB0-414A-B4E0-8F9A32A033A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4678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7629B7BA-5121-43AF-AD5C-D4A1C8ADE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EFB74DC5-5DFB-4744-9524-289A1F7B622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9DA7AAA3-6536-3D48-BEB1-13E7797CC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6AAC703B-8987-9948-8DE1-8377B4EC97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959315"/>
      </p:ext>
    </p:extLst>
  </p:cSld>
  <p:clrMapOvr>
    <a:masterClrMapping/>
  </p:clrMapOvr>
</p:sldLayout>
</file>

<file path=ppt/slideLayouts/slideLayout3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rugerdefineret layout">
    <p:bg>
      <p:bgPr>
        <a:solidFill>
          <a:srgbClr val="8D2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FE352E9-7C8D-4D38-8C6C-A5AF0FE72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1EE09179-1912-40AD-BB16-0F208F1F376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4F9EE15D-4C52-AD48-A6BF-595B0D3DBF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DFBF80CD-95AD-9B4B-8C7D-4E0E1CFBBB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937215"/>
      </p:ext>
    </p:extLst>
  </p:cSld>
  <p:clrMapOvr>
    <a:masterClrMapping/>
  </p:clrMapOvr>
</p:sldLayout>
</file>

<file path=ppt/slideLayouts/slideLayout3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3B2E1E79-33AE-4750-BDF1-F751AB773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DA06F672-905F-4B49-9307-82A87FE7A28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EC942EC1-45B3-8E42-93B4-6BA41F1CB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902F8625-E6D6-0B49-97FD-2054E1227B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619545"/>
      </p:ext>
    </p:extLst>
  </p:cSld>
  <p:clrMapOvr>
    <a:masterClrMapping/>
  </p:clrMapOvr>
</p:sldLayout>
</file>

<file path=ppt/slideLayouts/slideLayout3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A5CF8E9-0066-40A7-A26A-256940CD7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A225735A-B0A9-49D7-BA64-983E1FB3236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240A8E69-CE39-9B44-8AE1-7E3DA071E7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CBC574BC-28DC-184C-9306-E989F6AA3AE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5012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876433"/>
      </p:ext>
    </p:extLst>
  </p:cSld>
  <p:clrMapOvr>
    <a:masterClrMapping/>
  </p:clrMapOvr>
</p:sldLayout>
</file>

<file path=ppt/slideLayouts/slideLayout3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B6899D8-4A7B-4780-A88B-AA69C7E8C9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FE767D04-2A59-4FE8-BC6E-D1AC2DA3BE4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76C8DABE-9CC2-7842-8C64-2EF45C48B2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A2F16A0E-0A14-1944-8A56-A60F3E866EC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50710"/>
      </p:ext>
    </p:extLst>
  </p:cSld>
  <p:clrMapOvr>
    <a:masterClrMapping/>
  </p:clrMapOvr>
</p:sldLayout>
</file>

<file path=ppt/slideLayouts/slideLayout3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B9809F37-DC8F-469B-BFE7-207287D3F1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199C4A95-65B1-40E6-A8FB-7E76DBF7C76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3402AC63-20AC-A846-B557-BAD38C03CA5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D3ED6FFE-922A-C844-9B84-3DCE7D6B5D1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921702"/>
      </p:ext>
    </p:extLst>
  </p:cSld>
  <p:clrMapOvr>
    <a:masterClrMapping/>
  </p:clrMapOvr>
</p:sldLayout>
</file>

<file path=ppt/slideLayouts/slideLayout3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95290841-A681-4697-BA9C-B3698E907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6DCD7384-18DF-4B3C-BD75-A147937ADAA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F5F2AB0C-E6F6-1B48-9AE1-C04EA2DE07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7B235187-1996-7840-8D56-8583E37C2D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97583"/>
      </p:ext>
    </p:extLst>
  </p:cSld>
  <p:clrMapOvr>
    <a:masterClrMapping/>
  </p:clrMapOvr>
</p:sldLayout>
</file>

<file path=ppt/slideLayouts/slideLayout3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rugerdefineret layout">
    <p:bg>
      <p:bgPr>
        <a:solidFill>
          <a:srgbClr val="574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7F9A8F2A-FDAD-477C-87AC-B8BDC5B31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DC4D1B29-8C5D-443B-A414-A647AD46C8E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6243C6F2-FB10-114E-8447-3C4A9F72FD8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993659CA-365F-E14E-9FB3-4890C00FAD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53506"/>
      </p:ext>
    </p:extLst>
  </p:cSld>
  <p:clrMapOvr>
    <a:masterClrMapping/>
  </p:clrMapOvr>
</p:sldLayout>
</file>

<file path=ppt/slideLayouts/slideLayout3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Avenir Book" panose="02000503020000020003" pitchFamily="2" charset="0"/>
              </a:defRPr>
            </a:lvl1pPr>
          </a:lstStyle>
          <a:p>
            <a:fld id="{76AF76E7-37D5-E141-96F0-3B36C7728B20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Avenir Book" panose="02000503020000020003" pitchFamily="2" charset="0"/>
              </a:defRPr>
            </a:lvl1pPr>
          </a:lstStyle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4184020"/>
      </p:ext>
    </p:extLst>
  </p:cSld>
  <p:clrMapOvr>
    <a:masterClrMapping/>
  </p:clrMapOvr>
</p:sldLayout>
</file>

<file path=ppt/slideLayouts/slideLayout3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0B209-BCF7-E541-9F95-B7005602C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  <a:endParaRPr lang="en-GB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BC9E315-2C0D-FE4D-83CF-426B3F47F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3C7AE49-B8DC-D54F-9182-2D2C93D2B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F76E7-37D5-E141-96F0-3B36C7728B20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1AD4DF4-FB62-E14D-99DF-BC45AFC4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5C44F29-BCCB-974F-91D7-9B25AB4D4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500951"/>
      </p:ext>
    </p:extLst>
  </p:cSld>
  <p:clrMapOvr>
    <a:masterClrMapping/>
  </p:clrMapOvr>
</p:sldLayout>
</file>

<file path=ppt/slideLayouts/slideLayout38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4739781"/>
      </p:ext>
    </p:extLst>
  </p:cSld>
  <p:clrMapOvr>
    <a:masterClrMapping/>
  </p:clrMapOvr>
</p:sldLayout>
</file>

<file path=ppt/slideLayouts/slideLayout38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_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7244018"/>
      </p:ext>
    </p:extLst>
  </p:cSld>
  <p:clrMapOvr>
    <a:masterClrMapping/>
  </p:clrMapOvr>
</p:sldLayout>
</file>

<file path=ppt/slideLayouts/slideLayout3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17" name="Rektangel 16">
            <a:extLst>
              <a:ext uri="{FF2B5EF4-FFF2-40B4-BE49-F238E27FC236}">
                <a16:creationId xmlns:a16="http://schemas.microsoft.com/office/drawing/2014/main" id="{3D305EC7-5F07-6643-8290-29B5932B5858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E2F4D4EA-64AF-D445-A81C-F16094097AE9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ADB069AC-CCFA-D848-BD3D-32AA02F75A7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E40E2B4E-A105-E34F-9239-47B340C195C6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33E193C7-2DE1-784D-8D20-78A7485D9BDD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AC4C9376-C6D8-A141-9B4F-0BD735D97481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8BEBD96-E22B-404D-BE2B-B5FFD34A1C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24" name="Tekstfelt 23">
            <a:extLst>
              <a:ext uri="{FF2B5EF4-FFF2-40B4-BE49-F238E27FC236}">
                <a16:creationId xmlns:a16="http://schemas.microsoft.com/office/drawing/2014/main" id="{9F49724A-27B4-004F-952E-9B73D11D1F06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B8F6D9E5-3345-3548-9D6F-0F5608E14C47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Lige forbindelse 25">
            <a:extLst>
              <a:ext uri="{FF2B5EF4-FFF2-40B4-BE49-F238E27FC236}">
                <a16:creationId xmlns:a16="http://schemas.microsoft.com/office/drawing/2014/main" id="{39A72BCF-E012-0E48-8A35-8A0B017FC4A5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Billede 26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EABF9E6-6DF7-4846-BC0E-62FCA7D733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39388"/>
      </p:ext>
    </p:extLst>
  </p:cSld>
  <p:clrMapOvr>
    <a:masterClrMapping/>
  </p:clrMapOvr>
</p:sldLayout>
</file>

<file path=ppt/slideLayouts/slideLayout3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Rektangel 16">
            <a:extLst>
              <a:ext uri="{FF2B5EF4-FFF2-40B4-BE49-F238E27FC236}">
                <a16:creationId xmlns:a16="http://schemas.microsoft.com/office/drawing/2014/main" id="{00F57E45-00E1-0245-BD80-CE5E2F682134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ktangel 17">
            <a:extLst>
              <a:ext uri="{FF2B5EF4-FFF2-40B4-BE49-F238E27FC236}">
                <a16:creationId xmlns:a16="http://schemas.microsoft.com/office/drawing/2014/main" id="{2ACABEE8-EBB3-2148-A44A-4F63194F96DE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 Box 6">
            <a:extLst>
              <a:ext uri="{FF2B5EF4-FFF2-40B4-BE49-F238E27FC236}">
                <a16:creationId xmlns:a16="http://schemas.microsoft.com/office/drawing/2014/main" id="{E232C79D-5813-BA4A-8107-968696A9B4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20" name="Rektangel 19">
            <a:extLst>
              <a:ext uri="{FF2B5EF4-FFF2-40B4-BE49-F238E27FC236}">
                <a16:creationId xmlns:a16="http://schemas.microsoft.com/office/drawing/2014/main" id="{421B2CFD-5281-B14B-85C1-5792A65985B9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B45B1BAC-4916-5B40-9796-01613133B58C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2" name="Billede 21">
            <a:extLst>
              <a:ext uri="{FF2B5EF4-FFF2-40B4-BE49-F238E27FC236}">
                <a16:creationId xmlns:a16="http://schemas.microsoft.com/office/drawing/2014/main" id="{6906B30F-8243-8C4F-B7D4-9D641756D6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23" name="Tekstfelt 22">
            <a:extLst>
              <a:ext uri="{FF2B5EF4-FFF2-40B4-BE49-F238E27FC236}">
                <a16:creationId xmlns:a16="http://schemas.microsoft.com/office/drawing/2014/main" id="{2BF7F87F-43CC-504F-8D73-61A57035AB2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24" name="Lige forbindelse 23">
            <a:extLst>
              <a:ext uri="{FF2B5EF4-FFF2-40B4-BE49-F238E27FC236}">
                <a16:creationId xmlns:a16="http://schemas.microsoft.com/office/drawing/2014/main" id="{BBBA7BBE-0A0E-BB4C-9071-6779D5656840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Lige forbindelse 24">
            <a:extLst>
              <a:ext uri="{FF2B5EF4-FFF2-40B4-BE49-F238E27FC236}">
                <a16:creationId xmlns:a16="http://schemas.microsoft.com/office/drawing/2014/main" id="{917A8573-B0C7-5E4F-B06F-0F853B144E48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Billede 2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D1F5711B-3B01-8F4A-9134-18250A6F3AD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62483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7732876"/>
      </p:ext>
    </p:extLst>
  </p:cSld>
  <p:clrMapOvr>
    <a:masterClrMapping/>
  </p:clrMapOvr>
</p:sldLayout>
</file>

<file path=ppt/slideLayouts/slideLayout3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2C21E1E0-7FB4-924B-8C56-A54B43E470E3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5C095C9-DCD8-814A-8961-B517C79D87E9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B6B5926E-EE0A-8645-8EF1-10E80FA5CFEA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66CFDB82-262A-444F-84B1-AA1F61990CD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F8F39C5-07BD-194E-AF88-726C07AF70B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98102"/>
      </p:ext>
    </p:extLst>
  </p:cSld>
  <p:clrMapOvr>
    <a:masterClrMapping/>
  </p:clrMapOvr>
</p:sldLayout>
</file>

<file path=ppt/slideLayouts/slideLayout3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36D98D44-EB6C-2245-8A24-4A6B21B20E3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47A4DF9-534F-5D46-A026-DA7AE3C39347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6373816D-468F-3748-9398-3EA8B8B562A6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AF2C12DF-6919-3345-BC16-163B29512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22680509-E5C3-9C4F-B76D-6835183105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036731"/>
      </p:ext>
    </p:extLst>
  </p:cSld>
  <p:clrMapOvr>
    <a:masterClrMapping/>
  </p:clrMapOvr>
</p:sldLayout>
</file>

<file path=ppt/slideLayouts/slideLayout3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FC3BD06D-5786-044C-9B8E-7C9D9B55C8A0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9CABBFB-814C-6F42-AC25-520D7D7AF9C1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DB564683-920B-654E-9D6C-9CDE152D4FD4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61293A60-0896-0343-8A8A-192D5061AB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1E0164EF-2E4B-014C-AFB6-CDC533DAE5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995624"/>
      </p:ext>
    </p:extLst>
  </p:cSld>
  <p:clrMapOvr>
    <a:masterClrMapping/>
  </p:clrMapOvr>
</p:sldLayout>
</file>

<file path=ppt/slideLayouts/slideLayout3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da-DK"/>
              <a:t>Klik på ikonet for at tilføje et billede</a:t>
            </a:r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D638EAEB-2B86-2E49-BA8B-466CBB94E148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BE11CD6-7016-8443-8E3C-8A35E46811E0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179C1EC-1A7B-804C-98EF-A8E1A1A5D2D5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0E79B066-2D31-F044-97E4-E540F880717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09978012-5315-2945-B5FF-59ADCD988CC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88357"/>
      </p:ext>
    </p:extLst>
  </p:cSld>
  <p:clrMapOvr>
    <a:masterClrMapping/>
  </p:clrMapOvr>
</p:sldLayout>
</file>

<file path=ppt/slideLayouts/slideLayout3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3CE6451C-A3FD-0243-A5A7-F58E45672374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7E0767BC-3267-F844-92B0-7EAB4049AB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B1429438-56BB-6246-BEC0-1CCAE091A468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E26F195B-FE36-3A4A-B65A-3C318DF500D9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95418E9A-DCF5-3F4D-8FE7-6659BF291144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F0732D6-24F1-034C-B899-2F169D0B82F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5020A8EC-DA78-2247-96BA-A4484227A1BB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E7115051-0766-0F44-9695-02790F1F95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E036CE0A-B29A-1940-B5C3-5B21DF7C0DD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54092"/>
      </p:ext>
    </p:extLst>
  </p:cSld>
  <p:clrMapOvr>
    <a:masterClrMapping/>
  </p:clrMapOvr>
</p:sldLayout>
</file>

<file path=ppt/slideLayouts/slideLayout3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B82C06E5-45E4-D449-90F8-D2D8AF3C0DE5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1A90B05A-14EF-2E46-AF95-2A8AFE7B62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DFC11248-CAE4-314B-A8DF-2A9929F9CD4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28CFCB11-090C-754A-AB46-8BC7B8DFF604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D4EC8B63-980C-5943-AFEA-48DE74FCB98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99B0F59-6988-B240-9BFD-0DDF9A3F4A8E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3D5DAA66-C814-3041-AE5F-13EBB1B0FDEA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D2027C2E-646B-B944-A645-8154491A08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5209B668-05B9-8A4E-982A-F97A75DF28C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830045"/>
      </p:ext>
    </p:extLst>
  </p:cSld>
  <p:clrMapOvr>
    <a:masterClrMapping/>
  </p:clrMapOvr>
</p:sldLayout>
</file>

<file path=ppt/slideLayouts/slideLayout3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2D4C53B2-EAC3-274B-837E-4FE0C10CC0C2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882FFA36-02A3-5743-B2B8-E564AA2746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0D7B8B54-58CE-CF41-B6E6-6876B23736EB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FCD657DD-6F49-584E-8915-6C06AF484DE7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48FA9F37-AA71-7744-AEF9-FF4B2B1AA36A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133ADF4-A1A4-DD4D-AE99-7F146D725D69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7489B4A1-C4F7-8849-90A2-31C9AAF56087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9484185F-7CCE-E84E-AF01-3C96A6A2DD4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B10F4B91-CBBE-CC4A-B4D2-1D976BD280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283008"/>
      </p:ext>
    </p:extLst>
  </p:cSld>
  <p:clrMapOvr>
    <a:masterClrMapping/>
  </p:clrMapOvr>
</p:sldLayout>
</file>

<file path=ppt/slideLayouts/slideLayout3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EB8C8930-7BB0-4B4E-B11A-67348994EE6F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D67CCF43-D01D-9A45-9898-11F60265C7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C91B02A3-C699-D941-92E7-DB14FAE5C30D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9743EA-11C1-FF42-9436-AEB305A9B9CF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56C3EBEB-7C3C-EF4A-AECF-476B5FE27ED9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DB08F0F-45AC-2C49-A4EB-F23956D7B3C6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0374D6CE-5576-3946-A5BC-14DABA3F69F0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6B663916-1551-DA43-B7A9-D90A764CCF0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96AE03D7-E2F1-A34B-92BD-555C1CD97A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64304"/>
      </p:ext>
    </p:extLst>
  </p:cSld>
  <p:clrMapOvr>
    <a:masterClrMapping/>
  </p:clrMapOvr>
</p:sldLayout>
</file>

<file path=ppt/slideLayouts/slideLayout39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Generic TE basis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 userDrawn="1"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503573959"/>
      </p:ext>
    </p:extLst>
  </p:cSld>
  <p:clrMapOvr>
    <a:masterClrMapping/>
  </p:clrMapOvr>
</p:sldLayout>
</file>

<file path=ppt/slideLayouts/slideLayout3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920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34CBED99-872A-434A-B8C3-2074B906994D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749C4C68-EAF9-4761-AFD9-D7A4BCDD63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4C7D50E-EDB1-4343-BDEE-D72D645C20C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0" name="Rektangel 6">
            <a:extLst>
              <a:ext uri="{FF2B5EF4-FFF2-40B4-BE49-F238E27FC236}">
                <a16:creationId xmlns:a16="http://schemas.microsoft.com/office/drawing/2014/main" id="{8E06FEEC-D091-4399-BC1A-B413194A02FB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Billede 4">
            <a:extLst>
              <a:ext uri="{FF2B5EF4-FFF2-40B4-BE49-F238E27FC236}">
                <a16:creationId xmlns:a16="http://schemas.microsoft.com/office/drawing/2014/main" id="{6DA7BEFF-77AC-45F7-850A-2385BC465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C95CAD6-44E6-4E01-B7B8-72C51DED89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45389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latin typeface="Avenir Book" panose="02000503020000020003" pitchFamily="2" charset="0"/>
              </a:defRPr>
            </a:lvl1pPr>
          </a:lstStyle>
          <a:p>
            <a:fld id="{870069BB-37C0-6A4A-8E8A-D6A32CD9F475}" type="datetimeFigureOut">
              <a:rPr lang="en-GB" smtClean="0"/>
              <a:pPr/>
              <a:t>23/08/2024</a:t>
            </a:fld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Avenir Book" panose="02000503020000020003" pitchFamily="2" charset="0"/>
              </a:defRPr>
            </a:lvl1pPr>
          </a:lstStyle>
          <a:p>
            <a:fld id="{4202CC31-C389-154F-82EE-96B503C2144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1434620"/>
      </p:ext>
    </p:extLst>
  </p:cSld>
  <p:clrMapOvr>
    <a:masterClrMapping/>
  </p:clrMapOvr>
</p:sldLayout>
</file>

<file path=ppt/slideLayouts/slideLayout4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47649"/>
      </p:ext>
    </p:extLst>
  </p:cSld>
  <p:clrMapOvr>
    <a:masterClrMapping/>
  </p:clrMapOvr>
</p:sldLayout>
</file>

<file path=ppt/slideLayouts/slideLayout4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 userDrawn="1"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8556"/>
      </p:ext>
    </p:extLst>
  </p:cSld>
  <p:clrMapOvr>
    <a:masterClrMapping/>
  </p:clrMapOvr>
</p:sldLayout>
</file>

<file path=ppt/slideLayouts/slideLayout4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 userDrawn="1"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 userDrawn="1"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 userDrawn="1"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 userDrawn="1"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 userDrawn="1"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2069231330"/>
      </p:ext>
    </p:extLst>
  </p:cSld>
  <p:clrMapOvr>
    <a:masterClrMapping/>
  </p:clrMapOvr>
</p:sldLayout>
</file>

<file path=ppt/slideLayouts/slideLayout4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5680671"/>
      </p:ext>
    </p:extLst>
  </p:cSld>
  <p:clrMapOvr>
    <a:masterClrMapping/>
  </p:clrMapOvr>
</p:sldLayout>
</file>

<file path=ppt/slideLayouts/slideLayout4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09955602"/>
      </p:ext>
    </p:extLst>
  </p:cSld>
  <p:clrMapOvr>
    <a:masterClrMapping/>
  </p:clrMapOvr>
</p:sldLayout>
</file>

<file path=ppt/slideLayouts/slideLayout4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66949886"/>
      </p:ext>
    </p:extLst>
  </p:cSld>
  <p:clrMapOvr>
    <a:masterClrMapping/>
  </p:clrMapOvr>
</p:sldLayout>
</file>

<file path=ppt/slideLayouts/slideLayout4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2545386"/>
      </p:ext>
    </p:extLst>
  </p:cSld>
  <p:clrMapOvr>
    <a:masterClrMapping/>
  </p:clrMapOvr>
</p:sldLayout>
</file>

<file path=ppt/slideLayouts/slideLayout40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346359778"/>
      </p:ext>
    </p:extLst>
  </p:cSld>
  <p:clrMapOvr>
    <a:masterClrMapping/>
  </p:clrMapOvr>
</p:sldLayout>
</file>

<file path=ppt/slideLayouts/slideLayout4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1057803399"/>
      </p:ext>
    </p:extLst>
  </p:cSld>
  <p:clrMapOvr>
    <a:masterClrMapping/>
  </p:clrMapOvr>
</p:sldLayout>
</file>

<file path=ppt/slideLayouts/slideLayout4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39648046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">
            <a:extLst>
              <a:ext uri="{FF2B5EF4-FFF2-40B4-BE49-F238E27FC236}">
                <a16:creationId xmlns:a16="http://schemas.microsoft.com/office/drawing/2014/main" id="{51D8E8D1-1B39-462E-89D0-53444304DE4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91716" y="6416225"/>
            <a:ext cx="1145633" cy="304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23036"/>
      </p:ext>
    </p:extLst>
  </p:cSld>
  <p:clrMapOvr>
    <a:masterClrMapping/>
  </p:clrMapOvr>
</p:sldLayout>
</file>

<file path=ppt/slideLayouts/slideLayout4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 userDrawn="1"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 userDrawn="1"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 userDrawn="1"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 userDrawn="1"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 userDrawn="1"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 userDrawn="1"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733920372"/>
      </p:ext>
    </p:extLst>
  </p:cSld>
  <p:clrMapOvr>
    <a:masterClrMapping/>
  </p:clrMapOvr>
</p:sldLayout>
</file>

<file path=ppt/slideLayouts/slideLayout4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ODULE 3 HOMEWORK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5E4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230498606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EB549-CE57-8849-B226-5F83DD0CD7D6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C94F8-13D6-3941-AEE5-8AF1155F4C1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57839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230B209-BCF7-E541-9F95-B7005602C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BC9E315-2C0D-FE4D-83CF-426B3F47FF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3C7AE49-B8DC-D54F-9182-2D2C93D2B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30A6C-A65E-0142-A39C-936049B2FA56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1AD4DF4-FB62-E14D-99DF-BC45AFC42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5C44F29-BCCB-974F-91D7-9B25AB4D4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63438-CAB5-704B-88DA-79795C8E9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5561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312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Indholdsobjek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AEB87690-538B-324A-AB98-015AF07D28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571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rId3" action="ppaction://hlinksldjump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1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</p:spTree>
    <p:extLst>
      <p:ext uri="{BB962C8B-B14F-4D97-AF65-F5344CB8AC3E}">
        <p14:creationId xmlns:p14="http://schemas.microsoft.com/office/powerpoint/2010/main" val="79922115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4-Day1-whiteback_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1" name="Rectangle 14">
            <a:extLst>
              <a:ext uri="{FF2B5EF4-FFF2-40B4-BE49-F238E27FC236}">
                <a16:creationId xmlns:a16="http://schemas.microsoft.com/office/drawing/2014/main" id="{38253BCC-809D-9342-B23F-8FDE4D279D68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fik 23" descr="Værktøjer med massiv udfyldning">
            <a:extLst>
              <a:ext uri="{FF2B5EF4-FFF2-40B4-BE49-F238E27FC236}">
                <a16:creationId xmlns:a16="http://schemas.microsoft.com/office/drawing/2014/main" id="{87924626-5E87-49BE-9A3D-7B66D3777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51708" y="89329"/>
            <a:ext cx="341929" cy="341929"/>
          </a:xfrm>
          <a:prstGeom prst="rect">
            <a:avLst/>
          </a:prstGeom>
        </p:spPr>
      </p:pic>
      <p:sp>
        <p:nvSpPr>
          <p:cNvPr id="38" name="Rektangel 33">
            <a:extLst>
              <a:ext uri="{FF2B5EF4-FFF2-40B4-BE49-F238E27FC236}">
                <a16:creationId xmlns:a16="http://schemas.microsoft.com/office/drawing/2014/main" id="{2A45DE22-5518-4A1D-8BEC-721A61F5DD5A}"/>
              </a:ext>
            </a:extLst>
          </p:cNvPr>
          <p:cNvSpPr/>
          <p:nvPr/>
        </p:nvSpPr>
        <p:spPr>
          <a:xfrm>
            <a:off x="128331" y="74636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SUSTAINABILITY COMMUNICATION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39" name="Lige forbindelse 35">
            <a:extLst>
              <a:ext uri="{FF2B5EF4-FFF2-40B4-BE49-F238E27FC236}">
                <a16:creationId xmlns:a16="http://schemas.microsoft.com/office/drawing/2014/main" id="{BC9B19B2-B0F1-42BE-B178-7B61CAF16313}"/>
              </a:ext>
            </a:extLst>
          </p:cNvPr>
          <p:cNvCxnSpPr>
            <a:cxnSpLocks/>
          </p:cNvCxnSpPr>
          <p:nvPr/>
        </p:nvCxnSpPr>
        <p:spPr>
          <a:xfrm>
            <a:off x="2643860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8">
            <a:hlinkClick r:id="rId6" action="ppaction://hlinksldjump"/>
            <a:extLst>
              <a:ext uri="{FF2B5EF4-FFF2-40B4-BE49-F238E27FC236}">
                <a16:creationId xmlns:a16="http://schemas.microsoft.com/office/drawing/2014/main" id="{5E478836-4984-44B3-8BC2-0314BAC38945}"/>
              </a:ext>
            </a:extLst>
          </p:cNvPr>
          <p:cNvSpPr txBox="1"/>
          <p:nvPr/>
        </p:nvSpPr>
        <p:spPr>
          <a:xfrm>
            <a:off x="2957235" y="56081"/>
            <a:ext cx="2647760" cy="365091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COMMUNICATION STRATEGIES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&amp; CHANNELS</a:t>
            </a:r>
          </a:p>
        </p:txBody>
      </p:sp>
      <p:cxnSp>
        <p:nvCxnSpPr>
          <p:cNvPr id="10" name="Lige forbindelse 28">
            <a:extLst>
              <a:ext uri="{FF2B5EF4-FFF2-40B4-BE49-F238E27FC236}">
                <a16:creationId xmlns:a16="http://schemas.microsoft.com/office/drawing/2014/main" id="{DCF164FD-A6FD-4047-8D59-9EE19C8CF43D}"/>
              </a:ext>
            </a:extLst>
          </p:cNvPr>
          <p:cNvCxnSpPr>
            <a:cxnSpLocks/>
          </p:cNvCxnSpPr>
          <p:nvPr userDrawn="1"/>
        </p:nvCxnSpPr>
        <p:spPr>
          <a:xfrm>
            <a:off x="5564687" y="0"/>
            <a:ext cx="165450" cy="266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29">
            <a:extLst>
              <a:ext uri="{FF2B5EF4-FFF2-40B4-BE49-F238E27FC236}">
                <a16:creationId xmlns:a16="http://schemas.microsoft.com/office/drawing/2014/main" id="{D85EAC3E-F937-4B33-81DC-3E4D4E2BD799}"/>
              </a:ext>
            </a:extLst>
          </p:cNvPr>
          <p:cNvCxnSpPr>
            <a:cxnSpLocks/>
          </p:cNvCxnSpPr>
          <p:nvPr userDrawn="1"/>
        </p:nvCxnSpPr>
        <p:spPr>
          <a:xfrm flipH="1">
            <a:off x="5564687" y="258124"/>
            <a:ext cx="164074" cy="257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42066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4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38" name="Rektangel 33">
            <a:extLst>
              <a:ext uri="{FF2B5EF4-FFF2-40B4-BE49-F238E27FC236}">
                <a16:creationId xmlns:a16="http://schemas.microsoft.com/office/drawing/2014/main" id="{BBAAAF51-3CF1-48FF-A612-AF9DB5247987}"/>
              </a:ext>
            </a:extLst>
          </p:cNvPr>
          <p:cNvSpPr/>
          <p:nvPr/>
        </p:nvSpPr>
        <p:spPr>
          <a:xfrm>
            <a:off x="128331" y="65758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3 – AUTHENTIC COMMUNICATION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39" name="Lige forbindelse 35">
            <a:extLst>
              <a:ext uri="{FF2B5EF4-FFF2-40B4-BE49-F238E27FC236}">
                <a16:creationId xmlns:a16="http://schemas.microsoft.com/office/drawing/2014/main" id="{4E425D66-5947-44D1-A7BB-3356F711210A}"/>
              </a:ext>
            </a:extLst>
          </p:cNvPr>
          <p:cNvCxnSpPr>
            <a:cxnSpLocks/>
          </p:cNvCxnSpPr>
          <p:nvPr/>
        </p:nvCxnSpPr>
        <p:spPr>
          <a:xfrm>
            <a:off x="2643860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Lige forbindelse 37">
            <a:extLst>
              <a:ext uri="{FF2B5EF4-FFF2-40B4-BE49-F238E27FC236}">
                <a16:creationId xmlns:a16="http://schemas.microsoft.com/office/drawing/2014/main" id="{1ACF4CEA-3510-4E4D-9D6B-83BEDAE29D12}"/>
              </a:ext>
            </a:extLst>
          </p:cNvPr>
          <p:cNvCxnSpPr>
            <a:cxnSpLocks/>
          </p:cNvCxnSpPr>
          <p:nvPr/>
        </p:nvCxnSpPr>
        <p:spPr>
          <a:xfrm>
            <a:off x="8251335" y="8372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Lige forbindelse 28">
            <a:extLst>
              <a:ext uri="{FF2B5EF4-FFF2-40B4-BE49-F238E27FC236}">
                <a16:creationId xmlns:a16="http://schemas.microsoft.com/office/drawing/2014/main" id="{20632551-270F-484F-AA1F-7D3A596D423F}"/>
              </a:ext>
            </a:extLst>
          </p:cNvPr>
          <p:cNvCxnSpPr>
            <a:cxnSpLocks/>
          </p:cNvCxnSpPr>
          <p:nvPr/>
        </p:nvCxnSpPr>
        <p:spPr>
          <a:xfrm>
            <a:off x="5609077" y="0"/>
            <a:ext cx="165450" cy="266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Lige forbindelse 29">
            <a:extLst>
              <a:ext uri="{FF2B5EF4-FFF2-40B4-BE49-F238E27FC236}">
                <a16:creationId xmlns:a16="http://schemas.microsoft.com/office/drawing/2014/main" id="{700C8874-3313-4FF6-A446-94F50EB5B085}"/>
              </a:ext>
            </a:extLst>
          </p:cNvPr>
          <p:cNvCxnSpPr>
            <a:cxnSpLocks/>
          </p:cNvCxnSpPr>
          <p:nvPr/>
        </p:nvCxnSpPr>
        <p:spPr>
          <a:xfrm flipH="1">
            <a:off x="5609077" y="258124"/>
            <a:ext cx="164074" cy="257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Rektangel 33">
            <a:extLst>
              <a:ext uri="{FF2B5EF4-FFF2-40B4-BE49-F238E27FC236}">
                <a16:creationId xmlns:a16="http://schemas.microsoft.com/office/drawing/2014/main" id="{3EE27D81-D1A1-4AB4-A605-2CF399EBDEFC}"/>
              </a:ext>
            </a:extLst>
          </p:cNvPr>
          <p:cNvSpPr/>
          <p:nvPr/>
        </p:nvSpPr>
        <p:spPr>
          <a:xfrm>
            <a:off x="2880794" y="65757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CRISIS COMMUNICATION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&amp; GREENWASHING</a:t>
            </a:r>
          </a:p>
        </p:txBody>
      </p:sp>
      <p:sp>
        <p:nvSpPr>
          <p:cNvPr id="44" name="Rektangel 33">
            <a:extLst>
              <a:ext uri="{FF2B5EF4-FFF2-40B4-BE49-F238E27FC236}">
                <a16:creationId xmlns:a16="http://schemas.microsoft.com/office/drawing/2014/main" id="{33308159-F7C1-4245-95E7-84BF0CE30197}"/>
              </a:ext>
            </a:extLst>
          </p:cNvPr>
          <p:cNvSpPr/>
          <p:nvPr/>
        </p:nvSpPr>
        <p:spPr>
          <a:xfrm>
            <a:off x="8324968" y="65757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CHANGE LEADERSHIP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&amp; COMMUNICATION</a:t>
            </a:r>
          </a:p>
        </p:txBody>
      </p:sp>
    </p:spTree>
    <p:extLst>
      <p:ext uri="{BB962C8B-B14F-4D97-AF65-F5344CB8AC3E}">
        <p14:creationId xmlns:p14="http://schemas.microsoft.com/office/powerpoint/2010/main" val="8736137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1936658-471F-4D8F-96D3-F8D0903FE48F}"/>
              </a:ext>
            </a:extLst>
          </p:cNvPr>
          <p:cNvSpPr/>
          <p:nvPr/>
        </p:nvSpPr>
        <p:spPr>
          <a:xfrm>
            <a:off x="1615736" y="683581"/>
            <a:ext cx="9721048" cy="44654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6600" b="1">
                <a:solidFill>
                  <a:schemeClr val="bg1"/>
                </a:solidFill>
              </a:rPr>
              <a:t>M3 day 1 template</a:t>
            </a:r>
            <a:endParaRPr lang="LID4096" sz="66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229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8FB489B-FCF2-2441-A92B-2ED624DF64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3933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felt 19">
            <a:extLst>
              <a:ext uri="{FF2B5EF4-FFF2-40B4-BE49-F238E27FC236}">
                <a16:creationId xmlns:a16="http://schemas.microsoft.com/office/drawing/2014/main" id="{42998F54-FF3C-A446-A2BA-B000606E2B9C}"/>
              </a:ext>
            </a:extLst>
          </p:cNvPr>
          <p:cNvSpPr txBox="1"/>
          <p:nvPr/>
        </p:nvSpPr>
        <p:spPr>
          <a:xfrm>
            <a:off x="874643" y="588397"/>
            <a:ext cx="4436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pc="300" dirty="0">
                <a:solidFill>
                  <a:srgbClr val="374D62"/>
                </a:solidFill>
                <a:latin typeface="Avenir Book" panose="02000503020000020003" pitchFamily="2" charset="0"/>
              </a:rPr>
              <a:t>SBCM SLIDE STRUCTURE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B92FD0B-ED4F-FC4E-B8B1-C4CC226FC2A7}"/>
              </a:ext>
            </a:extLst>
          </p:cNvPr>
          <p:cNvSpPr/>
          <p:nvPr/>
        </p:nvSpPr>
        <p:spPr>
          <a:xfrm>
            <a:off x="874643" y="1338004"/>
            <a:ext cx="2296925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TOOLS</a:t>
            </a:r>
            <a:endParaRPr lang="da-DK" sz="1600" b="1" dirty="0">
              <a:solidFill>
                <a:srgbClr val="1E4E79"/>
              </a:solidFill>
              <a:effectLst/>
              <a:latin typeface="Avenir Book" panose="02000503020000020003" pitchFamily="2" charset="0"/>
            </a:endParaRP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MODEL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EKSEMPEL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SKABELON (</a:t>
            </a:r>
            <a:r>
              <a:rPr lang="da-DK" sz="1100" dirty="0" err="1">
                <a:latin typeface="Avenir Book" panose="02000503020000020003" pitchFamily="2" charset="0"/>
              </a:rPr>
              <a:t>redigérbar</a:t>
            </a:r>
            <a:r>
              <a:rPr lang="da-DK" sz="1100" dirty="0">
                <a:latin typeface="Avenir Book" panose="02000503020000020003" pitchFamily="2" charset="0"/>
              </a:rPr>
              <a:t>)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GUIDE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PINBOARD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HEADINGS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Capital letters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Corporate</a:t>
            </a:r>
            <a:r>
              <a:rPr lang="da-DK" sz="1100" dirty="0">
                <a:latin typeface="Avenir Book" panose="02000503020000020003" pitchFamily="2" charset="0"/>
              </a:rPr>
              <a:t> </a:t>
            </a:r>
            <a:r>
              <a:rPr lang="da-DK" sz="1100" dirty="0" err="1">
                <a:latin typeface="Avenir Book" panose="02000503020000020003" pitchFamily="2" charset="0"/>
              </a:rPr>
              <a:t>blue</a:t>
            </a:r>
            <a:endParaRPr lang="da-DK" sz="1100" dirty="0">
              <a:latin typeface="Avenir Book" panose="02000503020000020003" pitchFamily="2" charset="0"/>
            </a:endParaRP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18 (</a:t>
            </a:r>
            <a:r>
              <a:rPr lang="da-DK" sz="1100" dirty="0" err="1">
                <a:latin typeface="Avenir Book" panose="02000503020000020003" pitchFamily="2" charset="0"/>
              </a:rPr>
              <a:t>generic</a:t>
            </a:r>
            <a:r>
              <a:rPr lang="da-DK" sz="1100" dirty="0">
                <a:latin typeface="Avenir Book" panose="02000503020000020003" pitchFamily="2" charset="0"/>
              </a:rPr>
              <a:t> slides)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14 (værktøjsslides)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Stor afstand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HEADING NOTE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Capital letters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Orange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Stor afstand</a:t>
            </a:r>
          </a:p>
          <a:p>
            <a:endParaRPr lang="da-DK" sz="1100" dirty="0">
              <a:latin typeface="Avenir Book" panose="02000503020000020003" pitchFamily="2" charset="0"/>
            </a:endParaRPr>
          </a:p>
          <a:p>
            <a:r>
              <a:rPr lang="da-DK" sz="11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FOOT NOTES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7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18D4428-1CC1-6241-A40B-C1C891A51077}"/>
              </a:ext>
            </a:extLst>
          </p:cNvPr>
          <p:cNvSpPr/>
          <p:nvPr/>
        </p:nvSpPr>
        <p:spPr>
          <a:xfrm>
            <a:off x="3019796" y="1338004"/>
            <a:ext cx="1916358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MODEL TITLES</a:t>
            </a:r>
          </a:p>
          <a:p>
            <a:endParaRPr lang="da-DK" sz="1200" b="1" dirty="0">
              <a:solidFill>
                <a:srgbClr val="1E4E79"/>
              </a:solidFill>
              <a:latin typeface="Avenir Book" panose="02000503020000020003" pitchFamily="2" charset="0"/>
            </a:endParaRP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14 (værktøjsslides)</a:t>
            </a:r>
          </a:p>
          <a:p>
            <a:endParaRPr lang="da-DK" sz="1200" b="1" dirty="0">
              <a:solidFill>
                <a:srgbClr val="1E4E79"/>
              </a:solidFill>
              <a:latin typeface="Avenir Book" panose="02000503020000020003" pitchFamily="2" charset="0"/>
            </a:endParaRP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MODEL SOURCES</a:t>
            </a: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8</a:t>
            </a:r>
          </a:p>
          <a:p>
            <a:endParaRPr lang="da-DK" sz="1200" dirty="0">
              <a:latin typeface="Avenir Book" panose="02000503020000020003" pitchFamily="2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PINBOARD HASHTAGS</a:t>
            </a: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10</a:t>
            </a:r>
          </a:p>
          <a:p>
            <a:r>
              <a:rPr lang="da-DK" sz="1200" dirty="0">
                <a:latin typeface="Avenir Book" panose="02000503020000020003" pitchFamily="2" charset="0"/>
              </a:rPr>
              <a:t>Orange</a:t>
            </a:r>
          </a:p>
          <a:p>
            <a:endParaRPr lang="da-DK" sz="1200" dirty="0">
              <a:latin typeface="Avenir Book" panose="02000503020000020003" pitchFamily="2" charset="0"/>
            </a:endParaRPr>
          </a:p>
          <a:p>
            <a:endParaRPr lang="da-DK" sz="1200" b="1" dirty="0">
              <a:solidFill>
                <a:srgbClr val="1E4E79"/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2070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D63A0C92-08F6-D643-90E1-5A11C9845B4D}"/>
              </a:ext>
            </a:extLst>
          </p:cNvPr>
          <p:cNvSpPr/>
          <p:nvPr/>
        </p:nvSpPr>
        <p:spPr>
          <a:xfrm>
            <a:off x="1009699" y="2168014"/>
            <a:ext cx="508630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Velkommen til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Sustainable Business Change Manager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40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8156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elcom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ktangel 5">
            <a:extLst>
              <a:ext uri="{FF2B5EF4-FFF2-40B4-BE49-F238E27FC236}">
                <a16:creationId xmlns:a16="http://schemas.microsoft.com/office/drawing/2014/main" id="{EE992EAB-CA5C-4942-B1FA-E1C9D05ABE76}"/>
              </a:ext>
            </a:extLst>
          </p:cNvPr>
          <p:cNvSpPr/>
          <p:nvPr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1868C7C2-A921-2C44-96AA-722BE98F5B08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06CDEDA-1F82-6940-A3A7-B3D0E48B79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29934" y="3401063"/>
            <a:ext cx="2191292" cy="30773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+mn-cs"/>
            </a:endParaRP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FBFEC3E5-8363-B040-8BC6-24D38A10FE31}"/>
              </a:ext>
            </a:extLst>
          </p:cNvPr>
          <p:cNvSpPr/>
          <p:nvPr/>
        </p:nvSpPr>
        <p:spPr>
          <a:xfrm>
            <a:off x="7429500" y="425381"/>
            <a:ext cx="4271714" cy="6000890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E84322B-2C11-8C44-8647-CD4183882491}"/>
              </a:ext>
            </a:extLst>
          </p:cNvPr>
          <p:cNvSpPr/>
          <p:nvPr/>
        </p:nvSpPr>
        <p:spPr>
          <a:xfrm>
            <a:off x="490786" y="437782"/>
            <a:ext cx="7330440" cy="5980176"/>
          </a:xfrm>
          <a:prstGeom prst="rect">
            <a:avLst/>
          </a:prstGeom>
          <a:noFill/>
          <a:ln w="38100">
            <a:solidFill>
              <a:srgbClr val="374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4C8BFF07-D2DA-2640-BF71-9BDE5CFA04C2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sp>
        <p:nvSpPr>
          <p:cNvPr id="13" name="Tekstfelt 12">
            <a:extLst>
              <a:ext uri="{FF2B5EF4-FFF2-40B4-BE49-F238E27FC236}">
                <a16:creationId xmlns:a16="http://schemas.microsoft.com/office/drawing/2014/main" id="{BB789853-C958-1F4D-9A88-4B72C31BFAFE}"/>
              </a:ext>
            </a:extLst>
          </p:cNvPr>
          <p:cNvSpPr txBox="1"/>
          <p:nvPr/>
        </p:nvSpPr>
        <p:spPr>
          <a:xfrm>
            <a:off x="272285" y="6609486"/>
            <a:ext cx="476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© TANIA ELLIS – The Social Business Company®. All rights reserved.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4" name="Lige forbindelse 13">
            <a:extLst>
              <a:ext uri="{FF2B5EF4-FFF2-40B4-BE49-F238E27FC236}">
                <a16:creationId xmlns:a16="http://schemas.microsoft.com/office/drawing/2014/main" id="{122E1B04-9B38-A54B-A97F-CD78904C4A99}"/>
              </a:ext>
            </a:extLst>
          </p:cNvPr>
          <p:cNvCxnSpPr/>
          <p:nvPr/>
        </p:nvCxnSpPr>
        <p:spPr>
          <a:xfrm flipH="1">
            <a:off x="7812988" y="6417746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Lige forbindelse 14">
            <a:extLst>
              <a:ext uri="{FF2B5EF4-FFF2-40B4-BE49-F238E27FC236}">
                <a16:creationId xmlns:a16="http://schemas.microsoft.com/office/drawing/2014/main" id="{102EAEAF-34E4-444E-8578-252221F437F3}"/>
              </a:ext>
            </a:extLst>
          </p:cNvPr>
          <p:cNvCxnSpPr/>
          <p:nvPr/>
        </p:nvCxnSpPr>
        <p:spPr>
          <a:xfrm flipH="1">
            <a:off x="7812988" y="434133"/>
            <a:ext cx="3879988" cy="0"/>
          </a:xfrm>
          <a:prstGeom prst="line">
            <a:avLst/>
          </a:prstGeom>
          <a:ln w="38100">
            <a:solidFill>
              <a:srgbClr val="374D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Billede 15" descr="Et billede, der indeholder tekst&#10;&#10;Automatisk genereret beskrivelse">
            <a:extLst>
              <a:ext uri="{FF2B5EF4-FFF2-40B4-BE49-F238E27FC236}">
                <a16:creationId xmlns:a16="http://schemas.microsoft.com/office/drawing/2014/main" id="{844B2201-05D0-EB40-829B-C6484876855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16" t="32145" r="15402" b="35306"/>
          <a:stretch/>
        </p:blipFill>
        <p:spPr>
          <a:xfrm>
            <a:off x="7689669" y="2569029"/>
            <a:ext cx="3666308" cy="1550126"/>
          </a:xfrm>
          <a:prstGeom prst="rect">
            <a:avLst/>
          </a:prstGeom>
        </p:spPr>
      </p:pic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A5817A28-E5B7-AD44-AC7E-E1AF2CE4D85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82505" y="2468586"/>
            <a:ext cx="5424487" cy="17510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rgbClr val="374D6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7185250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3 Intro - blue 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5E85762-11CF-D344-8F93-C484293786F5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  <a:endParaRPr lang="en-US" sz="800" b="1" spc="300" dirty="0">
              <a:solidFill>
                <a:srgbClr val="E5E7E7"/>
              </a:solidFill>
              <a:latin typeface="Avenir Book" panose="02000503020000020003" pitchFamily="2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85179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FF7A878-4A09-3847-98A7-6C6879A6F873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7983828E-232A-1C44-B0BC-30F4ECA1214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5F0CB84-B571-F641-B4EC-2C70B72989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361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8FB489B-FCF2-2441-A92B-2ED624DF64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73960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3-Day1-white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1" name="Rectangle 14">
            <a:extLst>
              <a:ext uri="{FF2B5EF4-FFF2-40B4-BE49-F238E27FC236}">
                <a16:creationId xmlns:a16="http://schemas.microsoft.com/office/drawing/2014/main" id="{38253BCC-809D-9342-B23F-8FDE4D279D68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C0CFE3B-2C02-B345-B6AE-D0CDAFA7A868}"/>
              </a:ext>
            </a:extLst>
          </p:cNvPr>
          <p:cNvSpPr txBox="1"/>
          <p:nvPr/>
        </p:nvSpPr>
        <p:spPr>
          <a:xfrm>
            <a:off x="238247" y="100471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33" name="Lige forbindelse 32">
            <a:extLst>
              <a:ext uri="{FF2B5EF4-FFF2-40B4-BE49-F238E27FC236}">
                <a16:creationId xmlns:a16="http://schemas.microsoft.com/office/drawing/2014/main" id="{92FCF25B-F6AF-0A4B-93C6-DE1D2D072411}"/>
              </a:ext>
            </a:extLst>
          </p:cNvPr>
          <p:cNvCxnSpPr>
            <a:cxnSpLocks/>
          </p:cNvCxnSpPr>
          <p:nvPr/>
        </p:nvCxnSpPr>
        <p:spPr>
          <a:xfrm>
            <a:off x="1312774" y="9762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ktangel 33">
            <a:extLst>
              <a:ext uri="{FF2B5EF4-FFF2-40B4-BE49-F238E27FC236}">
                <a16:creationId xmlns:a16="http://schemas.microsoft.com/office/drawing/2014/main" id="{FF35F921-F071-CC47-858D-731E1BFEC6C4}"/>
              </a:ext>
            </a:extLst>
          </p:cNvPr>
          <p:cNvSpPr/>
          <p:nvPr/>
        </p:nvSpPr>
        <p:spPr>
          <a:xfrm>
            <a:off x="1513252" y="74636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– THE SUSTAINABLE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VALUE CHAIN</a:t>
            </a:r>
          </a:p>
        </p:txBody>
      </p:sp>
      <p:sp>
        <p:nvSpPr>
          <p:cNvPr id="3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8D8CA22-6B49-C74B-8F6D-F23A46CDDF60}"/>
              </a:ext>
            </a:extLst>
          </p:cNvPr>
          <p:cNvSpPr txBox="1"/>
          <p:nvPr/>
        </p:nvSpPr>
        <p:spPr>
          <a:xfrm>
            <a:off x="4457563" y="13047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WHY</a:t>
            </a:r>
          </a:p>
        </p:txBody>
      </p:sp>
      <p:cxnSp>
        <p:nvCxnSpPr>
          <p:cNvPr id="36" name="Lige forbindelse 35">
            <a:extLst>
              <a:ext uri="{FF2B5EF4-FFF2-40B4-BE49-F238E27FC236}">
                <a16:creationId xmlns:a16="http://schemas.microsoft.com/office/drawing/2014/main" id="{39A84A0F-7A1B-A246-AB3B-F86BA27A6538}"/>
              </a:ext>
            </a:extLst>
          </p:cNvPr>
          <p:cNvCxnSpPr>
            <a:cxnSpLocks/>
          </p:cNvCxnSpPr>
          <p:nvPr/>
        </p:nvCxnSpPr>
        <p:spPr>
          <a:xfrm>
            <a:off x="4028781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1C596F9-E8A4-7949-B093-37B4E67FB097}"/>
              </a:ext>
            </a:extLst>
          </p:cNvPr>
          <p:cNvSpPr txBox="1"/>
          <p:nvPr/>
        </p:nvSpPr>
        <p:spPr>
          <a:xfrm>
            <a:off x="6200378" y="130470"/>
            <a:ext cx="151423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WHAT</a:t>
            </a:r>
          </a:p>
        </p:txBody>
      </p:sp>
      <p:sp>
        <p:nvSpPr>
          <p:cNvPr id="1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3FA6502-CA8D-5842-8F0E-701BFEB367A7}"/>
              </a:ext>
            </a:extLst>
          </p:cNvPr>
          <p:cNvSpPr txBox="1"/>
          <p:nvPr/>
        </p:nvSpPr>
        <p:spPr>
          <a:xfrm>
            <a:off x="7923313" y="13766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</a:t>
            </a:r>
          </a:p>
        </p:txBody>
      </p:sp>
      <p:sp>
        <p:nvSpPr>
          <p:cNvPr id="1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7DB2201-A0ED-4E4B-BC97-FB7250782492}"/>
              </a:ext>
            </a:extLst>
          </p:cNvPr>
          <p:cNvSpPr txBox="1"/>
          <p:nvPr/>
        </p:nvSpPr>
        <p:spPr>
          <a:xfrm>
            <a:off x="9657503" y="132515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CASE: COOP</a:t>
            </a:r>
          </a:p>
        </p:txBody>
      </p:sp>
    </p:spTree>
    <p:extLst>
      <p:ext uri="{BB962C8B-B14F-4D97-AF65-F5344CB8AC3E}">
        <p14:creationId xmlns:p14="http://schemas.microsoft.com/office/powerpoint/2010/main" val="157419659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3-Day1-whiteback-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6" name="Rectangle 14">
            <a:extLst>
              <a:ext uri="{FF2B5EF4-FFF2-40B4-BE49-F238E27FC236}">
                <a16:creationId xmlns:a16="http://schemas.microsoft.com/office/drawing/2014/main" id="{06DED14C-F5B5-41E8-9C15-14E9503C4AD8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B58C6EC-F72F-4E73-8635-25372FE67098}"/>
              </a:ext>
            </a:extLst>
          </p:cNvPr>
          <p:cNvSpPr txBox="1"/>
          <p:nvPr/>
        </p:nvSpPr>
        <p:spPr>
          <a:xfrm>
            <a:off x="238247" y="100471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28" name="Lige forbindelse 32">
            <a:extLst>
              <a:ext uri="{FF2B5EF4-FFF2-40B4-BE49-F238E27FC236}">
                <a16:creationId xmlns:a16="http://schemas.microsoft.com/office/drawing/2014/main" id="{803A6C19-8598-49EB-86D1-93AD30597E3D}"/>
              </a:ext>
            </a:extLst>
          </p:cNvPr>
          <p:cNvCxnSpPr>
            <a:cxnSpLocks/>
          </p:cNvCxnSpPr>
          <p:nvPr/>
        </p:nvCxnSpPr>
        <p:spPr>
          <a:xfrm>
            <a:off x="1312774" y="9762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ktangel 33">
            <a:extLst>
              <a:ext uri="{FF2B5EF4-FFF2-40B4-BE49-F238E27FC236}">
                <a16:creationId xmlns:a16="http://schemas.microsoft.com/office/drawing/2014/main" id="{A38376E9-B0FB-47D0-AE38-94C819B71F60}"/>
              </a:ext>
            </a:extLst>
          </p:cNvPr>
          <p:cNvSpPr/>
          <p:nvPr/>
        </p:nvSpPr>
        <p:spPr>
          <a:xfrm>
            <a:off x="1513252" y="74636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</a:t>
            </a: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– THE SUSTAINABLE VALUE CHAIN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39" name="Lige forbindelse 35">
            <a:extLst>
              <a:ext uri="{FF2B5EF4-FFF2-40B4-BE49-F238E27FC236}">
                <a16:creationId xmlns:a16="http://schemas.microsoft.com/office/drawing/2014/main" id="{CA245EEA-D9CC-4E44-BD6E-77241C328C2B}"/>
              </a:ext>
            </a:extLst>
          </p:cNvPr>
          <p:cNvCxnSpPr>
            <a:cxnSpLocks/>
          </p:cNvCxnSpPr>
          <p:nvPr/>
        </p:nvCxnSpPr>
        <p:spPr>
          <a:xfrm>
            <a:off x="4028781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Grafik 23" descr="Værktøjer med massiv udfyldning">
            <a:extLst>
              <a:ext uri="{FF2B5EF4-FFF2-40B4-BE49-F238E27FC236}">
                <a16:creationId xmlns:a16="http://schemas.microsoft.com/office/drawing/2014/main" id="{C029AE4D-6AD1-F94B-BD2B-DA0B376BB69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51708" y="89329"/>
            <a:ext cx="341929" cy="341929"/>
          </a:xfrm>
          <a:prstGeom prst="rect">
            <a:avLst/>
          </a:prstGeom>
        </p:spPr>
      </p:pic>
      <p:sp>
        <p:nvSpPr>
          <p:cNvPr id="1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8AE0390-6C95-1646-A61D-2430410B92F2}"/>
              </a:ext>
            </a:extLst>
          </p:cNvPr>
          <p:cNvSpPr txBox="1"/>
          <p:nvPr/>
        </p:nvSpPr>
        <p:spPr>
          <a:xfrm>
            <a:off x="7923313" y="13766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</a:t>
            </a:r>
          </a:p>
        </p:txBody>
      </p:sp>
      <p:sp>
        <p:nvSpPr>
          <p:cNvPr id="1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AFCB495-F307-4842-B2F4-131E2CC562E4}"/>
              </a:ext>
            </a:extLst>
          </p:cNvPr>
          <p:cNvSpPr txBox="1"/>
          <p:nvPr/>
        </p:nvSpPr>
        <p:spPr>
          <a:xfrm>
            <a:off x="9657503" y="132515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CASE: COOP</a:t>
            </a:r>
          </a:p>
        </p:txBody>
      </p:sp>
      <p:sp>
        <p:nvSpPr>
          <p:cNvPr id="2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E76BB58-4716-1444-A387-1B9171B5D95A}"/>
              </a:ext>
            </a:extLst>
          </p:cNvPr>
          <p:cNvSpPr txBox="1"/>
          <p:nvPr/>
        </p:nvSpPr>
        <p:spPr>
          <a:xfrm>
            <a:off x="4457563" y="13047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WHY</a:t>
            </a:r>
          </a:p>
        </p:txBody>
      </p:sp>
      <p:sp>
        <p:nvSpPr>
          <p:cNvPr id="2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67AAAB-AC75-F34D-8158-B5315011B66A}"/>
              </a:ext>
            </a:extLst>
          </p:cNvPr>
          <p:cNvSpPr txBox="1"/>
          <p:nvPr/>
        </p:nvSpPr>
        <p:spPr>
          <a:xfrm>
            <a:off x="6200378" y="130470"/>
            <a:ext cx="151423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134458392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3-Day1-whiteback-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73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24" name="Rectangle 14">
            <a:extLst>
              <a:ext uri="{FF2B5EF4-FFF2-40B4-BE49-F238E27FC236}">
                <a16:creationId xmlns:a16="http://schemas.microsoft.com/office/drawing/2014/main" id="{2D123A55-A3E3-4288-8663-B1C4FB7B8336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4BC31EE-ACBC-49FF-898F-550D6066B96A}"/>
              </a:ext>
            </a:extLst>
          </p:cNvPr>
          <p:cNvSpPr txBox="1"/>
          <p:nvPr/>
        </p:nvSpPr>
        <p:spPr>
          <a:xfrm>
            <a:off x="238247" y="100471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28" name="Lige forbindelse 32">
            <a:extLst>
              <a:ext uri="{FF2B5EF4-FFF2-40B4-BE49-F238E27FC236}">
                <a16:creationId xmlns:a16="http://schemas.microsoft.com/office/drawing/2014/main" id="{C606EF1B-AC22-4F5A-A2CF-E1B0D1DB81A0}"/>
              </a:ext>
            </a:extLst>
          </p:cNvPr>
          <p:cNvCxnSpPr>
            <a:cxnSpLocks/>
          </p:cNvCxnSpPr>
          <p:nvPr/>
        </p:nvCxnSpPr>
        <p:spPr>
          <a:xfrm>
            <a:off x="1312774" y="9762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ktangel 33">
            <a:extLst>
              <a:ext uri="{FF2B5EF4-FFF2-40B4-BE49-F238E27FC236}">
                <a16:creationId xmlns:a16="http://schemas.microsoft.com/office/drawing/2014/main" id="{A1B2ABB1-CDB3-40CA-B4C7-55374C56BB09}"/>
              </a:ext>
            </a:extLst>
          </p:cNvPr>
          <p:cNvSpPr/>
          <p:nvPr/>
        </p:nvSpPr>
        <p:spPr>
          <a:xfrm>
            <a:off x="1513252" y="74636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</a:t>
            </a: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– THE SUSTAINABLE VALUE CHAIN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39" name="Lige forbindelse 35">
            <a:extLst>
              <a:ext uri="{FF2B5EF4-FFF2-40B4-BE49-F238E27FC236}">
                <a16:creationId xmlns:a16="http://schemas.microsoft.com/office/drawing/2014/main" id="{5A207BB2-DAF1-4C2B-B573-B3E8B19088D2}"/>
              </a:ext>
            </a:extLst>
          </p:cNvPr>
          <p:cNvCxnSpPr>
            <a:cxnSpLocks/>
          </p:cNvCxnSpPr>
          <p:nvPr/>
        </p:nvCxnSpPr>
        <p:spPr>
          <a:xfrm>
            <a:off x="4028781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Grafik 26" descr="Knappenål med massiv udfyldning">
            <a:extLst>
              <a:ext uri="{FF2B5EF4-FFF2-40B4-BE49-F238E27FC236}">
                <a16:creationId xmlns:a16="http://schemas.microsoft.com/office/drawing/2014/main" id="{BE9F4B7A-3C2C-4D1A-9201-8C13A3361C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613523" y="52595"/>
            <a:ext cx="385899" cy="385899"/>
          </a:xfrm>
          <a:prstGeom prst="rect">
            <a:avLst/>
          </a:prstGeom>
        </p:spPr>
      </p:pic>
      <p:sp>
        <p:nvSpPr>
          <p:cNvPr id="1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DA9367D-9D26-A645-B4E2-270DC12FEC20}"/>
              </a:ext>
            </a:extLst>
          </p:cNvPr>
          <p:cNvSpPr txBox="1"/>
          <p:nvPr/>
        </p:nvSpPr>
        <p:spPr>
          <a:xfrm>
            <a:off x="7923313" y="13766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</a:t>
            </a:r>
          </a:p>
        </p:txBody>
      </p:sp>
      <p:sp>
        <p:nvSpPr>
          <p:cNvPr id="1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390CB51-2956-6348-878C-BB7DC0FC86B7}"/>
              </a:ext>
            </a:extLst>
          </p:cNvPr>
          <p:cNvSpPr txBox="1"/>
          <p:nvPr/>
        </p:nvSpPr>
        <p:spPr>
          <a:xfrm>
            <a:off x="9657503" y="132515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CASE: COOP</a:t>
            </a:r>
          </a:p>
        </p:txBody>
      </p:sp>
      <p:sp>
        <p:nvSpPr>
          <p:cNvPr id="2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12B1C85-7DF2-D044-B564-6ECFD1B30377}"/>
              </a:ext>
            </a:extLst>
          </p:cNvPr>
          <p:cNvSpPr txBox="1"/>
          <p:nvPr/>
        </p:nvSpPr>
        <p:spPr>
          <a:xfrm>
            <a:off x="4457563" y="13047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WHY</a:t>
            </a:r>
          </a:p>
        </p:txBody>
      </p:sp>
      <p:sp>
        <p:nvSpPr>
          <p:cNvPr id="2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44363D8-FB03-5E4F-A567-C2D40C4592F9}"/>
              </a:ext>
            </a:extLst>
          </p:cNvPr>
          <p:cNvSpPr txBox="1"/>
          <p:nvPr/>
        </p:nvSpPr>
        <p:spPr>
          <a:xfrm>
            <a:off x="6200378" y="130470"/>
            <a:ext cx="151423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39066552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3-Day1-colouredb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Billede 31">
            <a:extLst>
              <a:ext uri="{FF2B5EF4-FFF2-40B4-BE49-F238E27FC236}">
                <a16:creationId xmlns:a16="http://schemas.microsoft.com/office/drawing/2014/main" id="{639B9AE3-929B-E841-A2FE-C381E1ACFEA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3" name="Billede 32">
            <a:extLst>
              <a:ext uri="{FF2B5EF4-FFF2-40B4-BE49-F238E27FC236}">
                <a16:creationId xmlns:a16="http://schemas.microsoft.com/office/drawing/2014/main" id="{CFE1FB3C-98A5-8144-AE3E-46B92CE4CF0B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13" name="Rectangle 14">
            <a:extLst>
              <a:ext uri="{FF2B5EF4-FFF2-40B4-BE49-F238E27FC236}">
                <a16:creationId xmlns:a16="http://schemas.microsoft.com/office/drawing/2014/main" id="{E3B3EC23-E2B4-4C6D-BB92-170A4F518DE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8F7B882-B93A-4E7E-A70C-043C55A96C00}"/>
              </a:ext>
            </a:extLst>
          </p:cNvPr>
          <p:cNvSpPr txBox="1"/>
          <p:nvPr/>
        </p:nvSpPr>
        <p:spPr>
          <a:xfrm>
            <a:off x="238247" y="100471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15" name="Lige forbindelse 32">
            <a:extLst>
              <a:ext uri="{FF2B5EF4-FFF2-40B4-BE49-F238E27FC236}">
                <a16:creationId xmlns:a16="http://schemas.microsoft.com/office/drawing/2014/main" id="{5011A6C1-3B1A-4893-96C3-0C7B75941349}"/>
              </a:ext>
            </a:extLst>
          </p:cNvPr>
          <p:cNvCxnSpPr>
            <a:cxnSpLocks/>
          </p:cNvCxnSpPr>
          <p:nvPr/>
        </p:nvCxnSpPr>
        <p:spPr>
          <a:xfrm>
            <a:off x="1312774" y="9762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33">
            <a:extLst>
              <a:ext uri="{FF2B5EF4-FFF2-40B4-BE49-F238E27FC236}">
                <a16:creationId xmlns:a16="http://schemas.microsoft.com/office/drawing/2014/main" id="{D1E6CAED-712D-492D-B8CB-F11F555A464A}"/>
              </a:ext>
            </a:extLst>
          </p:cNvPr>
          <p:cNvSpPr/>
          <p:nvPr/>
        </p:nvSpPr>
        <p:spPr>
          <a:xfrm>
            <a:off x="1513252" y="74636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</a:t>
            </a: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– THE SUSTAINABLE VALUE CHAIN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18" name="Lige forbindelse 35">
            <a:extLst>
              <a:ext uri="{FF2B5EF4-FFF2-40B4-BE49-F238E27FC236}">
                <a16:creationId xmlns:a16="http://schemas.microsoft.com/office/drawing/2014/main" id="{C450196D-7078-4B12-AFA1-695CB66BB171}"/>
              </a:ext>
            </a:extLst>
          </p:cNvPr>
          <p:cNvCxnSpPr>
            <a:cxnSpLocks/>
          </p:cNvCxnSpPr>
          <p:nvPr/>
        </p:nvCxnSpPr>
        <p:spPr>
          <a:xfrm>
            <a:off x="4028781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71BE8F8-FDF1-5B4B-85BA-DEE42A5940F3}"/>
              </a:ext>
            </a:extLst>
          </p:cNvPr>
          <p:cNvSpPr txBox="1"/>
          <p:nvPr/>
        </p:nvSpPr>
        <p:spPr>
          <a:xfrm>
            <a:off x="7923313" y="13766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</a:t>
            </a:r>
          </a:p>
        </p:txBody>
      </p:sp>
      <p:sp>
        <p:nvSpPr>
          <p:cNvPr id="2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6FA99C8-BDED-4340-98F6-1263DB23E8D1}"/>
              </a:ext>
            </a:extLst>
          </p:cNvPr>
          <p:cNvSpPr txBox="1"/>
          <p:nvPr/>
        </p:nvSpPr>
        <p:spPr>
          <a:xfrm>
            <a:off x="9657503" y="132515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CASE: COOP</a:t>
            </a:r>
          </a:p>
        </p:txBody>
      </p:sp>
      <p:sp>
        <p:nvSpPr>
          <p:cNvPr id="2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27C1C29-DB79-7343-B378-45E5496D5B09}"/>
              </a:ext>
            </a:extLst>
          </p:cNvPr>
          <p:cNvSpPr txBox="1"/>
          <p:nvPr/>
        </p:nvSpPr>
        <p:spPr>
          <a:xfrm>
            <a:off x="4457563" y="13047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WHY</a:t>
            </a: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C00DED5-FDF9-6442-9A82-0ED63CE84B34}"/>
              </a:ext>
            </a:extLst>
          </p:cNvPr>
          <p:cNvSpPr txBox="1"/>
          <p:nvPr/>
        </p:nvSpPr>
        <p:spPr>
          <a:xfrm>
            <a:off x="6200378" y="130470"/>
            <a:ext cx="151423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2867747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 handout_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3" descr="Icon&#10;&#10;Description automatically generated">
            <a:extLst>
              <a:ext uri="{FF2B5EF4-FFF2-40B4-BE49-F238E27FC236}">
                <a16:creationId xmlns:a16="http://schemas.microsoft.com/office/drawing/2014/main" id="{58FB489B-FCF2-2441-A92B-2ED624DF64F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325" y="6225841"/>
            <a:ext cx="338156" cy="338156"/>
          </a:xfrm>
          <a:prstGeom prst="rect">
            <a:avLst/>
          </a:prstGeom>
        </p:spPr>
      </p:pic>
      <p:pic>
        <p:nvPicPr>
          <p:cNvPr id="10" name="Grafik 23" descr="Værktøjer med massiv udfyldning">
            <a:extLst>
              <a:ext uri="{FF2B5EF4-FFF2-40B4-BE49-F238E27FC236}">
                <a16:creationId xmlns:a16="http://schemas.microsoft.com/office/drawing/2014/main" id="{76BD8428-0CF1-4145-8239-76C208BEB6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22154" y="371884"/>
            <a:ext cx="326759" cy="326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6465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-M3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srgbClr val="374D62"/>
              </a:solidFill>
              <a:effectLst/>
              <a:highlight>
                <a:srgbClr val="FFFF00"/>
              </a:highligh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373D191-FC5A-4D85-85A4-A532BDBB1C97}"/>
              </a:ext>
            </a:extLst>
          </p:cNvPr>
          <p:cNvSpPr txBox="1"/>
          <p:nvPr/>
        </p:nvSpPr>
        <p:spPr>
          <a:xfrm>
            <a:off x="238247" y="100471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18" name="Lige forbindelse 32">
            <a:extLst>
              <a:ext uri="{FF2B5EF4-FFF2-40B4-BE49-F238E27FC236}">
                <a16:creationId xmlns:a16="http://schemas.microsoft.com/office/drawing/2014/main" id="{AECBD7BA-B081-47AE-ADF3-9E669650BDC6}"/>
              </a:ext>
            </a:extLst>
          </p:cNvPr>
          <p:cNvCxnSpPr>
            <a:cxnSpLocks/>
          </p:cNvCxnSpPr>
          <p:nvPr/>
        </p:nvCxnSpPr>
        <p:spPr>
          <a:xfrm>
            <a:off x="1312774" y="9762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ktangel 33">
            <a:extLst>
              <a:ext uri="{FF2B5EF4-FFF2-40B4-BE49-F238E27FC236}">
                <a16:creationId xmlns:a16="http://schemas.microsoft.com/office/drawing/2014/main" id="{B0D62FB0-9497-4A49-AE3A-538C0E72F2D5}"/>
              </a:ext>
            </a:extLst>
          </p:cNvPr>
          <p:cNvSpPr/>
          <p:nvPr/>
        </p:nvSpPr>
        <p:spPr>
          <a:xfrm>
            <a:off x="1513252" y="74636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</a:t>
            </a: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– THE SUSTAINABLE VALUE CHAIN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29" name="Lige forbindelse 35">
            <a:extLst>
              <a:ext uri="{FF2B5EF4-FFF2-40B4-BE49-F238E27FC236}">
                <a16:creationId xmlns:a16="http://schemas.microsoft.com/office/drawing/2014/main" id="{3CC55232-1A70-41AB-973A-6B1EA768961A}"/>
              </a:ext>
            </a:extLst>
          </p:cNvPr>
          <p:cNvCxnSpPr>
            <a:cxnSpLocks/>
          </p:cNvCxnSpPr>
          <p:nvPr/>
        </p:nvCxnSpPr>
        <p:spPr>
          <a:xfrm>
            <a:off x="4028781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1AA8A62-F496-194F-AA2E-26317FEA7BF3}"/>
              </a:ext>
            </a:extLst>
          </p:cNvPr>
          <p:cNvSpPr txBox="1"/>
          <p:nvPr/>
        </p:nvSpPr>
        <p:spPr>
          <a:xfrm>
            <a:off x="7923313" y="13766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</a:t>
            </a:r>
          </a:p>
        </p:txBody>
      </p:sp>
      <p:sp>
        <p:nvSpPr>
          <p:cNvPr id="3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4592022-A4E4-FA4C-97C4-2B7AFDFF5CE6}"/>
              </a:ext>
            </a:extLst>
          </p:cNvPr>
          <p:cNvSpPr txBox="1"/>
          <p:nvPr/>
        </p:nvSpPr>
        <p:spPr>
          <a:xfrm>
            <a:off x="9657503" y="132515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CASE: COOP</a:t>
            </a: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0C723DA-A691-D440-A064-F8EEF11AE290}"/>
              </a:ext>
            </a:extLst>
          </p:cNvPr>
          <p:cNvSpPr txBox="1"/>
          <p:nvPr/>
        </p:nvSpPr>
        <p:spPr>
          <a:xfrm>
            <a:off x="4457563" y="13047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WHY</a:t>
            </a:r>
          </a:p>
        </p:txBody>
      </p:sp>
      <p:sp>
        <p:nvSpPr>
          <p:cNvPr id="33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C18ABCE-8F9A-B443-92C0-62B7BA492018}"/>
              </a:ext>
            </a:extLst>
          </p:cNvPr>
          <p:cNvSpPr txBox="1"/>
          <p:nvPr/>
        </p:nvSpPr>
        <p:spPr>
          <a:xfrm>
            <a:off x="6200378" y="130470"/>
            <a:ext cx="151423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10234810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3-Day1-blueframe-PINBOARD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33" name="Rectangle 14">
            <a:extLst>
              <a:ext uri="{FF2B5EF4-FFF2-40B4-BE49-F238E27FC236}">
                <a16:creationId xmlns:a16="http://schemas.microsoft.com/office/drawing/2014/main" id="{8F51AC3A-FCDC-F843-98D5-549385D0829D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14">
            <a:extLst>
              <a:ext uri="{FF2B5EF4-FFF2-40B4-BE49-F238E27FC236}">
                <a16:creationId xmlns:a16="http://schemas.microsoft.com/office/drawing/2014/main" id="{0D141F55-8878-2647-8C62-D8B6521D3CD2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9" name="Grafik 28" descr="Knappenål med massiv udfyldning">
            <a:extLst>
              <a:ext uri="{FF2B5EF4-FFF2-40B4-BE49-F238E27FC236}">
                <a16:creationId xmlns:a16="http://schemas.microsoft.com/office/drawing/2014/main" id="{A07B7701-3C19-124F-9EF7-C148B2AFE2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400000">
            <a:off x="11456968" y="63525"/>
            <a:ext cx="385899" cy="385899"/>
          </a:xfrm>
          <a:prstGeom prst="rect">
            <a:avLst/>
          </a:prstGeom>
        </p:spPr>
      </p:pic>
      <p:sp>
        <p:nvSpPr>
          <p:cNvPr id="1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F6062D2-1FE1-4170-9E56-37A4EE347CBE}"/>
              </a:ext>
            </a:extLst>
          </p:cNvPr>
          <p:cNvSpPr txBox="1"/>
          <p:nvPr/>
        </p:nvSpPr>
        <p:spPr>
          <a:xfrm>
            <a:off x="238247" y="100471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19" name="Lige forbindelse 32">
            <a:extLst>
              <a:ext uri="{FF2B5EF4-FFF2-40B4-BE49-F238E27FC236}">
                <a16:creationId xmlns:a16="http://schemas.microsoft.com/office/drawing/2014/main" id="{ABB0BFA9-F07F-4E03-8CE3-6A254D0D0236}"/>
              </a:ext>
            </a:extLst>
          </p:cNvPr>
          <p:cNvCxnSpPr>
            <a:cxnSpLocks/>
          </p:cNvCxnSpPr>
          <p:nvPr/>
        </p:nvCxnSpPr>
        <p:spPr>
          <a:xfrm>
            <a:off x="1312774" y="9762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33">
            <a:extLst>
              <a:ext uri="{FF2B5EF4-FFF2-40B4-BE49-F238E27FC236}">
                <a16:creationId xmlns:a16="http://schemas.microsoft.com/office/drawing/2014/main" id="{390D5F09-9E0A-49C1-8A22-43A48B849635}"/>
              </a:ext>
            </a:extLst>
          </p:cNvPr>
          <p:cNvSpPr/>
          <p:nvPr/>
        </p:nvSpPr>
        <p:spPr>
          <a:xfrm>
            <a:off x="1513252" y="74636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</a:t>
            </a: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– THE SUSTAINABLE VALUE CHAIN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34" name="Lige forbindelse 35">
            <a:extLst>
              <a:ext uri="{FF2B5EF4-FFF2-40B4-BE49-F238E27FC236}">
                <a16:creationId xmlns:a16="http://schemas.microsoft.com/office/drawing/2014/main" id="{F3CE46FF-5373-4AFC-8CDD-D349292205C1}"/>
              </a:ext>
            </a:extLst>
          </p:cNvPr>
          <p:cNvCxnSpPr>
            <a:cxnSpLocks/>
          </p:cNvCxnSpPr>
          <p:nvPr/>
        </p:nvCxnSpPr>
        <p:spPr>
          <a:xfrm>
            <a:off x="4028781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E0E731A-6BC9-B849-8C0E-0D34CC251C01}"/>
              </a:ext>
            </a:extLst>
          </p:cNvPr>
          <p:cNvSpPr txBox="1"/>
          <p:nvPr/>
        </p:nvSpPr>
        <p:spPr>
          <a:xfrm>
            <a:off x="7923313" y="13766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</a:t>
            </a:r>
          </a:p>
        </p:txBody>
      </p:sp>
      <p:sp>
        <p:nvSpPr>
          <p:cNvPr id="3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8EC255E-1597-6845-86A5-FAC1CA90FB57}"/>
              </a:ext>
            </a:extLst>
          </p:cNvPr>
          <p:cNvSpPr txBox="1"/>
          <p:nvPr/>
        </p:nvSpPr>
        <p:spPr>
          <a:xfrm>
            <a:off x="9657503" y="132515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CASE: COOP</a:t>
            </a:r>
          </a:p>
        </p:txBody>
      </p:sp>
      <p:sp>
        <p:nvSpPr>
          <p:cNvPr id="3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AFCDC7B-14D2-104D-822A-6B4E53901211}"/>
              </a:ext>
            </a:extLst>
          </p:cNvPr>
          <p:cNvSpPr txBox="1"/>
          <p:nvPr/>
        </p:nvSpPr>
        <p:spPr>
          <a:xfrm>
            <a:off x="4457563" y="13047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WHY</a:t>
            </a:r>
          </a:p>
        </p:txBody>
      </p:sp>
      <p:sp>
        <p:nvSpPr>
          <p:cNvPr id="3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06AE9542-7539-0A43-A208-E142A1DFD8A9}"/>
              </a:ext>
            </a:extLst>
          </p:cNvPr>
          <p:cNvSpPr txBox="1"/>
          <p:nvPr/>
        </p:nvSpPr>
        <p:spPr>
          <a:xfrm>
            <a:off x="6200378" y="130470"/>
            <a:ext cx="151423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344259699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3-Day1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33" name="Rectangle 14">
            <a:extLst>
              <a:ext uri="{FF2B5EF4-FFF2-40B4-BE49-F238E27FC236}">
                <a16:creationId xmlns:a16="http://schemas.microsoft.com/office/drawing/2014/main" id="{9AEFE5D2-5229-F34F-96A8-FB26AD91DB44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14">
            <a:extLst>
              <a:ext uri="{FF2B5EF4-FFF2-40B4-BE49-F238E27FC236}">
                <a16:creationId xmlns:a16="http://schemas.microsoft.com/office/drawing/2014/main" id="{BCC647B0-85E5-6940-838C-A192F4915C70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 descr="Værktøjer med massiv udfyldning">
            <a:extLst>
              <a:ext uri="{FF2B5EF4-FFF2-40B4-BE49-F238E27FC236}">
                <a16:creationId xmlns:a16="http://schemas.microsoft.com/office/drawing/2014/main" id="{818508B7-9C6F-994E-BDC1-7F264E3D5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0938" y="96565"/>
            <a:ext cx="341929" cy="341929"/>
          </a:xfrm>
          <a:prstGeom prst="rect">
            <a:avLst/>
          </a:prstGeom>
        </p:spPr>
      </p:pic>
      <p:sp>
        <p:nvSpPr>
          <p:cNvPr id="1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F1271BA-6DCE-48D2-911B-2FB722723255}"/>
              </a:ext>
            </a:extLst>
          </p:cNvPr>
          <p:cNvSpPr txBox="1"/>
          <p:nvPr/>
        </p:nvSpPr>
        <p:spPr>
          <a:xfrm>
            <a:off x="238247" y="100471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19" name="Lige forbindelse 32">
            <a:extLst>
              <a:ext uri="{FF2B5EF4-FFF2-40B4-BE49-F238E27FC236}">
                <a16:creationId xmlns:a16="http://schemas.microsoft.com/office/drawing/2014/main" id="{9414DADF-B6E6-493F-9333-374B3F3533C8}"/>
              </a:ext>
            </a:extLst>
          </p:cNvPr>
          <p:cNvCxnSpPr>
            <a:cxnSpLocks/>
          </p:cNvCxnSpPr>
          <p:nvPr/>
        </p:nvCxnSpPr>
        <p:spPr>
          <a:xfrm>
            <a:off x="1312774" y="9762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ktangel 33">
            <a:extLst>
              <a:ext uri="{FF2B5EF4-FFF2-40B4-BE49-F238E27FC236}">
                <a16:creationId xmlns:a16="http://schemas.microsoft.com/office/drawing/2014/main" id="{D950B387-7D0D-40AF-8494-7D8E8A21AFEF}"/>
              </a:ext>
            </a:extLst>
          </p:cNvPr>
          <p:cNvSpPr/>
          <p:nvPr/>
        </p:nvSpPr>
        <p:spPr>
          <a:xfrm>
            <a:off x="1513252" y="74636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</a:t>
            </a: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– THE SUSTAINABLE VALUE CHAIN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34" name="Lige forbindelse 35">
            <a:extLst>
              <a:ext uri="{FF2B5EF4-FFF2-40B4-BE49-F238E27FC236}">
                <a16:creationId xmlns:a16="http://schemas.microsoft.com/office/drawing/2014/main" id="{DE8A5BD2-59B1-4B1D-80E9-8C0C28A308E3}"/>
              </a:ext>
            </a:extLst>
          </p:cNvPr>
          <p:cNvCxnSpPr>
            <a:cxnSpLocks/>
          </p:cNvCxnSpPr>
          <p:nvPr/>
        </p:nvCxnSpPr>
        <p:spPr>
          <a:xfrm>
            <a:off x="4028781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D2DAA92-2FE5-0546-9D73-8DBF1CCBE354}"/>
              </a:ext>
            </a:extLst>
          </p:cNvPr>
          <p:cNvSpPr txBox="1"/>
          <p:nvPr/>
        </p:nvSpPr>
        <p:spPr>
          <a:xfrm>
            <a:off x="7923313" y="13766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</a:t>
            </a:r>
          </a:p>
        </p:txBody>
      </p:sp>
      <p:sp>
        <p:nvSpPr>
          <p:cNvPr id="3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F588228-724C-A14E-BD67-C151B4AAD5DE}"/>
              </a:ext>
            </a:extLst>
          </p:cNvPr>
          <p:cNvSpPr txBox="1"/>
          <p:nvPr/>
        </p:nvSpPr>
        <p:spPr>
          <a:xfrm>
            <a:off x="9657503" y="132515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CASE: COOP</a:t>
            </a:r>
          </a:p>
        </p:txBody>
      </p:sp>
      <p:sp>
        <p:nvSpPr>
          <p:cNvPr id="3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A48DEA0-26EC-DE49-A141-1BD2F74F5B06}"/>
              </a:ext>
            </a:extLst>
          </p:cNvPr>
          <p:cNvSpPr txBox="1"/>
          <p:nvPr/>
        </p:nvSpPr>
        <p:spPr>
          <a:xfrm>
            <a:off x="4457563" y="13047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WHY</a:t>
            </a:r>
          </a:p>
        </p:txBody>
      </p:sp>
      <p:sp>
        <p:nvSpPr>
          <p:cNvPr id="38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D549A83-9EAD-9E41-8000-03D1E128AA95}"/>
              </a:ext>
            </a:extLst>
          </p:cNvPr>
          <p:cNvSpPr txBox="1"/>
          <p:nvPr/>
        </p:nvSpPr>
        <p:spPr>
          <a:xfrm>
            <a:off x="6200378" y="130470"/>
            <a:ext cx="151423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7601500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3-Day1-bluefram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C042AFB2-FA84-4989-93E8-2807E25DB28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A58F95EC-0BC1-CA48-B55B-2FAB86312728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E037E20C-0C1E-0E44-A250-8E02520A507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4" descr="Icon&#10;&#10;Description automatically generated">
            <a:extLst>
              <a:ext uri="{FF2B5EF4-FFF2-40B4-BE49-F238E27FC236}">
                <a16:creationId xmlns:a16="http://schemas.microsoft.com/office/drawing/2014/main" id="{C0C02623-A3E4-3440-BC7F-C211FD01513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E2B5C22-99EF-4357-9063-C4C05B567FE4}"/>
              </a:ext>
            </a:extLst>
          </p:cNvPr>
          <p:cNvSpPr txBox="1"/>
          <p:nvPr/>
        </p:nvSpPr>
        <p:spPr>
          <a:xfrm>
            <a:off x="238247" y="100471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18" name="Lige forbindelse 32">
            <a:extLst>
              <a:ext uri="{FF2B5EF4-FFF2-40B4-BE49-F238E27FC236}">
                <a16:creationId xmlns:a16="http://schemas.microsoft.com/office/drawing/2014/main" id="{93E54151-7F39-4C5B-B40C-524A61187F91}"/>
              </a:ext>
            </a:extLst>
          </p:cNvPr>
          <p:cNvCxnSpPr>
            <a:cxnSpLocks/>
          </p:cNvCxnSpPr>
          <p:nvPr/>
        </p:nvCxnSpPr>
        <p:spPr>
          <a:xfrm>
            <a:off x="1312774" y="9762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ktangel 33">
            <a:extLst>
              <a:ext uri="{FF2B5EF4-FFF2-40B4-BE49-F238E27FC236}">
                <a16:creationId xmlns:a16="http://schemas.microsoft.com/office/drawing/2014/main" id="{97D9154D-51DD-40FC-98A5-C2DA3D3E1B48}"/>
              </a:ext>
            </a:extLst>
          </p:cNvPr>
          <p:cNvSpPr/>
          <p:nvPr/>
        </p:nvSpPr>
        <p:spPr>
          <a:xfrm>
            <a:off x="1513252" y="74636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</a:t>
            </a: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– THE SUSTAINABLE VALUE CHAIN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31" name="Lige forbindelse 35">
            <a:extLst>
              <a:ext uri="{FF2B5EF4-FFF2-40B4-BE49-F238E27FC236}">
                <a16:creationId xmlns:a16="http://schemas.microsoft.com/office/drawing/2014/main" id="{CF38BD7E-6311-4991-B75C-92A40C54593F}"/>
              </a:ext>
            </a:extLst>
          </p:cNvPr>
          <p:cNvCxnSpPr>
            <a:cxnSpLocks/>
          </p:cNvCxnSpPr>
          <p:nvPr/>
        </p:nvCxnSpPr>
        <p:spPr>
          <a:xfrm>
            <a:off x="4028781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8F0C85A-5980-7843-93B7-69A47CBA84BC}"/>
              </a:ext>
            </a:extLst>
          </p:cNvPr>
          <p:cNvSpPr txBox="1"/>
          <p:nvPr/>
        </p:nvSpPr>
        <p:spPr>
          <a:xfrm>
            <a:off x="7923313" y="13766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</a:t>
            </a:r>
          </a:p>
        </p:txBody>
      </p:sp>
      <p:sp>
        <p:nvSpPr>
          <p:cNvPr id="35" name="TextBox 18">
            <a:hlinkClick r:id="" action="ppaction://noaction"/>
            <a:extLst>
              <a:ext uri="{FF2B5EF4-FFF2-40B4-BE49-F238E27FC236}">
                <a16:creationId xmlns:a16="http://schemas.microsoft.com/office/drawing/2014/main" id="{662C21F7-4461-2647-85CC-06BEE67655E1}"/>
              </a:ext>
            </a:extLst>
          </p:cNvPr>
          <p:cNvSpPr txBox="1"/>
          <p:nvPr/>
        </p:nvSpPr>
        <p:spPr>
          <a:xfrm>
            <a:off x="9657503" y="132515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CASE: COOP</a:t>
            </a:r>
          </a:p>
        </p:txBody>
      </p:sp>
      <p:sp>
        <p:nvSpPr>
          <p:cNvPr id="36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7D33EC5-AA34-7E4C-9032-13220947C2FE}"/>
              </a:ext>
            </a:extLst>
          </p:cNvPr>
          <p:cNvSpPr txBox="1"/>
          <p:nvPr/>
        </p:nvSpPr>
        <p:spPr>
          <a:xfrm>
            <a:off x="4457563" y="13047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WHY</a:t>
            </a:r>
          </a:p>
        </p:txBody>
      </p:sp>
      <p:sp>
        <p:nvSpPr>
          <p:cNvPr id="3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F29F0E9-809E-4848-9D84-8F95A394939D}"/>
              </a:ext>
            </a:extLst>
          </p:cNvPr>
          <p:cNvSpPr txBox="1"/>
          <p:nvPr/>
        </p:nvSpPr>
        <p:spPr>
          <a:xfrm>
            <a:off x="6200378" y="130470"/>
            <a:ext cx="151423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218108350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10" name="TextBox 9">
            <a:hlinkClick r:id="" action="ppaction://noaction"/>
            <a:extLst>
              <a:ext uri="{FF2B5EF4-FFF2-40B4-BE49-F238E27FC236}">
                <a16:creationId xmlns:a16="http://schemas.microsoft.com/office/drawing/2014/main" id="{597353E9-071F-4840-8CDF-C01A1789553A}"/>
              </a:ext>
            </a:extLst>
          </p:cNvPr>
          <p:cNvSpPr txBox="1"/>
          <p:nvPr/>
        </p:nvSpPr>
        <p:spPr>
          <a:xfrm>
            <a:off x="257302" y="118228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200558520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TextBox 24">
            <a:hlinkClick r:id="" action="ppaction://noaction"/>
            <a:extLst>
              <a:ext uri="{FF2B5EF4-FFF2-40B4-BE49-F238E27FC236}">
                <a16:creationId xmlns:a16="http://schemas.microsoft.com/office/drawing/2014/main" id="{FF83B7B2-1017-4124-B08B-390B9B96135D}"/>
              </a:ext>
            </a:extLst>
          </p:cNvPr>
          <p:cNvSpPr txBox="1"/>
          <p:nvPr/>
        </p:nvSpPr>
        <p:spPr>
          <a:xfrm>
            <a:off x="257302" y="118228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33489681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_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lede 7">
            <a:extLst>
              <a:ext uri="{FF2B5EF4-FFF2-40B4-BE49-F238E27FC236}">
                <a16:creationId xmlns:a16="http://schemas.microsoft.com/office/drawing/2014/main" id="{8EFA047B-E118-4B9A-8223-350478D7ECB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</a:blip>
          <a:stretch>
            <a:fillRect/>
          </a:stretch>
        </p:blipFill>
        <p:spPr>
          <a:xfrm>
            <a:off x="10663435" y="6416225"/>
            <a:ext cx="1145633" cy="304309"/>
          </a:xfrm>
          <a:prstGeom prst="rect">
            <a:avLst/>
          </a:prstGeom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F4D8277F-001B-3748-9FCF-1105ED7E0B7B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1" name="Billede 4">
            <a:extLst>
              <a:ext uri="{FF2B5EF4-FFF2-40B4-BE49-F238E27FC236}">
                <a16:creationId xmlns:a16="http://schemas.microsoft.com/office/drawing/2014/main" id="{62D134FA-26A1-8641-8DFA-09818D5D42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  <p:sp>
        <p:nvSpPr>
          <p:cNvPr id="22" name="Rektangel 21">
            <a:extLst>
              <a:ext uri="{FF2B5EF4-FFF2-40B4-BE49-F238E27FC236}">
                <a16:creationId xmlns:a16="http://schemas.microsoft.com/office/drawing/2014/main" id="{85C4054C-F521-524B-AE83-A569A8732571}"/>
              </a:ext>
            </a:extLst>
          </p:cNvPr>
          <p:cNvSpPr/>
          <p:nvPr/>
        </p:nvSpPr>
        <p:spPr>
          <a:xfrm>
            <a:off x="357136" y="325828"/>
            <a:ext cx="3905446" cy="6207893"/>
          </a:xfrm>
          <a:prstGeom prst="rect">
            <a:avLst/>
          </a:prstGeom>
          <a:solidFill>
            <a:srgbClr val="374D6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144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3" name="Billede 22">
            <a:extLst>
              <a:ext uri="{FF2B5EF4-FFF2-40B4-BE49-F238E27FC236}">
                <a16:creationId xmlns:a16="http://schemas.microsoft.com/office/drawing/2014/main" id="{5D282621-812A-6B44-8525-FF14DB9FF0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285" t="28774" r="58175" b="41828"/>
          <a:stretch/>
        </p:blipFill>
        <p:spPr>
          <a:xfrm>
            <a:off x="383263" y="5898088"/>
            <a:ext cx="716895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73010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 PROGRAM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D0A247B5-0269-4544-9CE5-CE8BA4454238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D9DAF586-4C5D-45C6-8504-A09828C2A4A6}"/>
              </a:ext>
            </a:extLst>
          </p:cNvPr>
          <p:cNvSpPr txBox="1"/>
          <p:nvPr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1" name="Lige forbindelse 7">
            <a:extLst>
              <a:ext uri="{FF2B5EF4-FFF2-40B4-BE49-F238E27FC236}">
                <a16:creationId xmlns:a16="http://schemas.microsoft.com/office/drawing/2014/main" id="{5FFE24A1-BDDC-4A6B-AB00-8B40D9715B5B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5" descr="Icon&#10;&#10;Description automatically generated">
            <a:extLst>
              <a:ext uri="{FF2B5EF4-FFF2-40B4-BE49-F238E27FC236}">
                <a16:creationId xmlns:a16="http://schemas.microsoft.com/office/drawing/2014/main" id="{1ABC7FF8-A95A-4397-84BD-109E45A4A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5" name="Billede 11">
            <a:extLst>
              <a:ext uri="{FF2B5EF4-FFF2-40B4-BE49-F238E27FC236}">
                <a16:creationId xmlns:a16="http://schemas.microsoft.com/office/drawing/2014/main" id="{2F0AB064-45EB-421F-A81A-E09B98A816E5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389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XERCISES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5" descr="Icon&#10;&#10;Description automatically generated">
            <a:extLst>
              <a:ext uri="{FF2B5EF4-FFF2-40B4-BE49-F238E27FC236}">
                <a16:creationId xmlns:a16="http://schemas.microsoft.com/office/drawing/2014/main" id="{35C6D18D-1FBC-8C4A-8C30-6A5E57B881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13" name="Billede 11">
            <a:extLst>
              <a:ext uri="{FF2B5EF4-FFF2-40B4-BE49-F238E27FC236}">
                <a16:creationId xmlns:a16="http://schemas.microsoft.com/office/drawing/2014/main" id="{8D62B37B-08D1-A54A-B5DF-0FA2C378C09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9" name="Rectangle 14">
            <a:extLst>
              <a:ext uri="{FF2B5EF4-FFF2-40B4-BE49-F238E27FC236}">
                <a16:creationId xmlns:a16="http://schemas.microsoft.com/office/drawing/2014/main" id="{FAA08166-0FCF-7447-BB03-AE476ECAA0E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47549AF-D567-6941-ACBC-0200D90D269A}"/>
              </a:ext>
            </a:extLst>
          </p:cNvPr>
          <p:cNvSpPr txBox="1"/>
          <p:nvPr/>
        </p:nvSpPr>
        <p:spPr>
          <a:xfrm>
            <a:off x="171041" y="160322"/>
            <a:ext cx="1185731" cy="21544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 EXERCISES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CF7630FC-3946-F444-91DE-C060FF748C0B}"/>
              </a:ext>
            </a:extLst>
          </p:cNvPr>
          <p:cNvCxnSpPr>
            <a:cxnSpLocks/>
          </p:cNvCxnSpPr>
          <p:nvPr/>
        </p:nvCxnSpPr>
        <p:spPr>
          <a:xfrm>
            <a:off x="1460421" y="4356"/>
            <a:ext cx="0" cy="5162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ktangel 13">
            <a:extLst>
              <a:ext uri="{FF2B5EF4-FFF2-40B4-BE49-F238E27FC236}">
                <a16:creationId xmlns:a16="http://schemas.microsoft.com/office/drawing/2014/main" id="{D7D01C69-6552-1F42-BCA0-CE7808239C9B}"/>
              </a:ext>
            </a:extLst>
          </p:cNvPr>
          <p:cNvSpPr/>
          <p:nvPr/>
        </p:nvSpPr>
        <p:spPr>
          <a:xfrm>
            <a:off x="415636" y="1302205"/>
            <a:ext cx="11277599" cy="4756638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pic>
        <p:nvPicPr>
          <p:cNvPr id="15" name="Billede 14" descr="Et billede, der indeholder krus, skjorte, skilt&#10;&#10;Automatisk genereret beskrivelse">
            <a:extLst>
              <a:ext uri="{FF2B5EF4-FFF2-40B4-BE49-F238E27FC236}">
                <a16:creationId xmlns:a16="http://schemas.microsoft.com/office/drawing/2014/main" id="{96EC25E7-9694-444D-ADF6-B0805D5EE43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041601" y="573564"/>
            <a:ext cx="1609995" cy="1609995"/>
          </a:xfrm>
          <a:prstGeom prst="rect">
            <a:avLst/>
          </a:prstGeom>
        </p:spPr>
      </p:pic>
      <p:sp>
        <p:nvSpPr>
          <p:cNvPr id="16" name="Pladsholder til tekst 2">
            <a:extLst>
              <a:ext uri="{FF2B5EF4-FFF2-40B4-BE49-F238E27FC236}">
                <a16:creationId xmlns:a16="http://schemas.microsoft.com/office/drawing/2014/main" id="{D9331550-3710-A840-BCE8-AB25490801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spc="300">
                <a:solidFill>
                  <a:srgbClr val="374D62"/>
                </a:solidFill>
              </a:defRPr>
            </a:lvl1pPr>
          </a:lstStyle>
          <a:p>
            <a:pPr lvl="0"/>
            <a:r>
              <a:rPr lang="da-DK" dirty="0"/>
              <a:t>KLIK FOR AT INDSÆTTE OVERSKRIFT </a:t>
            </a:r>
          </a:p>
        </p:txBody>
      </p:sp>
      <p:sp>
        <p:nvSpPr>
          <p:cNvPr id="19" name="Pladsholder til tekst 2">
            <a:extLst>
              <a:ext uri="{FF2B5EF4-FFF2-40B4-BE49-F238E27FC236}">
                <a16:creationId xmlns:a16="http://schemas.microsoft.com/office/drawing/2014/main" id="{A46878BD-98DB-594D-BCEB-811EC750D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33488" y="2562225"/>
            <a:ext cx="5736655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ladsholder til billede 4">
            <a:extLst>
              <a:ext uri="{FF2B5EF4-FFF2-40B4-BE49-F238E27FC236}">
                <a16:creationId xmlns:a16="http://schemas.microsoft.com/office/drawing/2014/main" id="{D0160324-13CB-C641-8E77-004DD3F052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134225" y="2552700"/>
            <a:ext cx="3009900" cy="25701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Indsæt grafik</a:t>
            </a:r>
          </a:p>
        </p:txBody>
      </p:sp>
    </p:spTree>
    <p:extLst>
      <p:ext uri="{BB962C8B-B14F-4D97-AF65-F5344CB8AC3E}">
        <p14:creationId xmlns:p14="http://schemas.microsoft.com/office/powerpoint/2010/main" val="32934313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 PROGRAM B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4">
            <a:extLst>
              <a:ext uri="{FF2B5EF4-FFF2-40B4-BE49-F238E27FC236}">
                <a16:creationId xmlns:a16="http://schemas.microsoft.com/office/drawing/2014/main" id="{B2CB637E-3B7D-5349-AA2B-8E820B64ED9B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D2F4A8BB-C5BE-774A-A024-06019FB0A613}"/>
              </a:ext>
            </a:extLst>
          </p:cNvPr>
          <p:cNvSpPr txBox="1"/>
          <p:nvPr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882F0922-DB09-6C4D-80B7-7149311C5009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ktangel 8">
            <a:extLst>
              <a:ext uri="{FF2B5EF4-FFF2-40B4-BE49-F238E27FC236}">
                <a16:creationId xmlns:a16="http://schemas.microsoft.com/office/drawing/2014/main" id="{1ECA0327-CE2D-0847-8C5C-0A5698B1C91C}"/>
              </a:ext>
            </a:extLst>
          </p:cNvPr>
          <p:cNvSpPr/>
          <p:nvPr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Billede 11">
            <a:extLst>
              <a:ext uri="{FF2B5EF4-FFF2-40B4-BE49-F238E27FC236}">
                <a16:creationId xmlns:a16="http://schemas.microsoft.com/office/drawing/2014/main" id="{EE78343D-2B28-D042-B3FD-CFB514AACD71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1" name="Picture 15" descr="Icon&#10;&#10;Description automatically generated">
            <a:extLst>
              <a:ext uri="{FF2B5EF4-FFF2-40B4-BE49-F238E27FC236}">
                <a16:creationId xmlns:a16="http://schemas.microsoft.com/office/drawing/2014/main" id="{8BEB867B-2960-7D44-ABC3-DF8ED7F1A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2" name="Rectangle 14">
            <a:extLst>
              <a:ext uri="{FF2B5EF4-FFF2-40B4-BE49-F238E27FC236}">
                <a16:creationId xmlns:a16="http://schemas.microsoft.com/office/drawing/2014/main" id="{6C29ADA4-5AFA-4B85-A86E-9DF1428F1551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8">
            <a:hlinkClick r:id="rId4" action="ppaction://hlinksldjump"/>
            <a:extLst>
              <a:ext uri="{FF2B5EF4-FFF2-40B4-BE49-F238E27FC236}">
                <a16:creationId xmlns:a16="http://schemas.microsoft.com/office/drawing/2014/main" id="{3CE16FB8-33D3-429D-9555-EFDDB92407A2}"/>
              </a:ext>
            </a:extLst>
          </p:cNvPr>
          <p:cNvSpPr txBox="1"/>
          <p:nvPr/>
        </p:nvSpPr>
        <p:spPr>
          <a:xfrm>
            <a:off x="257301" y="99940"/>
            <a:ext cx="1185735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THE SBCM PROGRAMME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4" name="Lige forbindelse 7">
            <a:extLst>
              <a:ext uri="{FF2B5EF4-FFF2-40B4-BE49-F238E27FC236}">
                <a16:creationId xmlns:a16="http://schemas.microsoft.com/office/drawing/2014/main" id="{5EFA8F74-44AE-47D1-8CE0-4EBCE37F198F}"/>
              </a:ext>
            </a:extLst>
          </p:cNvPr>
          <p:cNvCxnSpPr>
            <a:cxnSpLocks/>
          </p:cNvCxnSpPr>
          <p:nvPr/>
        </p:nvCxnSpPr>
        <p:spPr>
          <a:xfrm>
            <a:off x="1517573" y="4356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ktangel 8">
            <a:extLst>
              <a:ext uri="{FF2B5EF4-FFF2-40B4-BE49-F238E27FC236}">
                <a16:creationId xmlns:a16="http://schemas.microsoft.com/office/drawing/2014/main" id="{E2B75571-C366-4494-9EE4-3F52F7C140B6}"/>
              </a:ext>
            </a:extLst>
          </p:cNvPr>
          <p:cNvSpPr/>
          <p:nvPr/>
        </p:nvSpPr>
        <p:spPr>
          <a:xfrm>
            <a:off x="266576" y="520589"/>
            <a:ext cx="11606337" cy="60659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Billede 11">
            <a:extLst>
              <a:ext uri="{FF2B5EF4-FFF2-40B4-BE49-F238E27FC236}">
                <a16:creationId xmlns:a16="http://schemas.microsoft.com/office/drawing/2014/main" id="{03B8FB32-EA5D-454C-9F6C-75A4CFE2F44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7" name="Picture 15" descr="Icon&#10;&#10;Description automatically generated">
            <a:extLst>
              <a:ext uri="{FF2B5EF4-FFF2-40B4-BE49-F238E27FC236}">
                <a16:creationId xmlns:a16="http://schemas.microsoft.com/office/drawing/2014/main" id="{818CAD7E-B6ED-480F-ABBB-79D47E2785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53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4-Day1-whiteback_TO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15" descr="Icon&#10;&#10;Description automatically generated">
            <a:extLst>
              <a:ext uri="{FF2B5EF4-FFF2-40B4-BE49-F238E27FC236}">
                <a16:creationId xmlns:a16="http://schemas.microsoft.com/office/drawing/2014/main" id="{7FB44BA9-38A5-964C-B72A-84A49DA6F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137" y="6111818"/>
            <a:ext cx="628387" cy="628387"/>
          </a:xfrm>
          <a:prstGeom prst="rect">
            <a:avLst/>
          </a:prstGeom>
        </p:spPr>
      </p:pic>
      <p:pic>
        <p:nvPicPr>
          <p:cNvPr id="23" name="Billede 11">
            <a:extLst>
              <a:ext uri="{FF2B5EF4-FFF2-40B4-BE49-F238E27FC236}">
                <a16:creationId xmlns:a16="http://schemas.microsoft.com/office/drawing/2014/main" id="{367596CB-A5B3-AF43-B8E0-8F29214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10846599" y="6426011"/>
            <a:ext cx="1046264" cy="277914"/>
          </a:xfrm>
          <a:prstGeom prst="rect">
            <a:avLst/>
          </a:prstGeom>
        </p:spPr>
      </p:pic>
      <p:sp>
        <p:nvSpPr>
          <p:cNvPr id="31" name="Rectangle 14">
            <a:extLst>
              <a:ext uri="{FF2B5EF4-FFF2-40B4-BE49-F238E27FC236}">
                <a16:creationId xmlns:a16="http://schemas.microsoft.com/office/drawing/2014/main" id="{38253BCC-809D-9342-B23F-8FDE4D279D68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Grafik 23" descr="Værktøjer med massiv udfyldning">
            <a:extLst>
              <a:ext uri="{FF2B5EF4-FFF2-40B4-BE49-F238E27FC236}">
                <a16:creationId xmlns:a16="http://schemas.microsoft.com/office/drawing/2014/main" id="{87924626-5E87-49BE-9A3D-7B66D377704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51708" y="89329"/>
            <a:ext cx="341929" cy="341929"/>
          </a:xfrm>
          <a:prstGeom prst="rect">
            <a:avLst/>
          </a:prstGeom>
        </p:spPr>
      </p:pic>
      <p:sp>
        <p:nvSpPr>
          <p:cNvPr id="38" name="Rektangel 33">
            <a:extLst>
              <a:ext uri="{FF2B5EF4-FFF2-40B4-BE49-F238E27FC236}">
                <a16:creationId xmlns:a16="http://schemas.microsoft.com/office/drawing/2014/main" id="{2A45DE22-5518-4A1D-8BEC-721A61F5DD5A}"/>
              </a:ext>
            </a:extLst>
          </p:cNvPr>
          <p:cNvSpPr/>
          <p:nvPr/>
        </p:nvSpPr>
        <p:spPr>
          <a:xfrm>
            <a:off x="128331" y="74636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SUSTAINABILITY COMMUNICATION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39" name="Lige forbindelse 35">
            <a:extLst>
              <a:ext uri="{FF2B5EF4-FFF2-40B4-BE49-F238E27FC236}">
                <a16:creationId xmlns:a16="http://schemas.microsoft.com/office/drawing/2014/main" id="{BC9B19B2-B0F1-42BE-B178-7B61CAF16313}"/>
              </a:ext>
            </a:extLst>
          </p:cNvPr>
          <p:cNvCxnSpPr>
            <a:cxnSpLocks/>
          </p:cNvCxnSpPr>
          <p:nvPr/>
        </p:nvCxnSpPr>
        <p:spPr>
          <a:xfrm>
            <a:off x="2643860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E478836-4984-44B3-8BC2-0314BAC38945}"/>
              </a:ext>
            </a:extLst>
          </p:cNvPr>
          <p:cNvSpPr txBox="1"/>
          <p:nvPr/>
        </p:nvSpPr>
        <p:spPr>
          <a:xfrm>
            <a:off x="2957235" y="56081"/>
            <a:ext cx="2647760" cy="365091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COMMUNICATION STRATEGIES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&amp; CHANNELS</a:t>
            </a:r>
          </a:p>
        </p:txBody>
      </p:sp>
      <p:cxnSp>
        <p:nvCxnSpPr>
          <p:cNvPr id="10" name="Lige forbindelse 28">
            <a:extLst>
              <a:ext uri="{FF2B5EF4-FFF2-40B4-BE49-F238E27FC236}">
                <a16:creationId xmlns:a16="http://schemas.microsoft.com/office/drawing/2014/main" id="{DCF164FD-A6FD-4047-8D59-9EE19C8CF43D}"/>
              </a:ext>
            </a:extLst>
          </p:cNvPr>
          <p:cNvCxnSpPr>
            <a:cxnSpLocks/>
          </p:cNvCxnSpPr>
          <p:nvPr userDrawn="1"/>
        </p:nvCxnSpPr>
        <p:spPr>
          <a:xfrm>
            <a:off x="5564687" y="0"/>
            <a:ext cx="165450" cy="266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Lige forbindelse 29">
            <a:extLst>
              <a:ext uri="{FF2B5EF4-FFF2-40B4-BE49-F238E27FC236}">
                <a16:creationId xmlns:a16="http://schemas.microsoft.com/office/drawing/2014/main" id="{D85EAC3E-F937-4B33-81DC-3E4D4E2BD799}"/>
              </a:ext>
            </a:extLst>
          </p:cNvPr>
          <p:cNvCxnSpPr>
            <a:cxnSpLocks/>
          </p:cNvCxnSpPr>
          <p:nvPr userDrawn="1"/>
        </p:nvCxnSpPr>
        <p:spPr>
          <a:xfrm flipH="1">
            <a:off x="5564687" y="258124"/>
            <a:ext cx="164074" cy="257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447922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BCM.DK TOOLS TEMPLAT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5B18014D-7318-4E40-9BD6-694375F8FEF9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8A63A2A7-3DCD-004F-AC03-F5E00447B97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10" name="Picture 3" descr="Icon&#10;&#10;Description automatically generated">
            <a:extLst>
              <a:ext uri="{FF2B5EF4-FFF2-40B4-BE49-F238E27FC236}">
                <a16:creationId xmlns:a16="http://schemas.microsoft.com/office/drawing/2014/main" id="{DCB8F9B7-02D2-D546-8689-1F84A0235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748" y="6144768"/>
            <a:ext cx="414269" cy="414269"/>
          </a:xfrm>
          <a:prstGeom prst="rect">
            <a:avLst/>
          </a:prstGeom>
        </p:spPr>
      </p:pic>
      <p:sp>
        <p:nvSpPr>
          <p:cNvPr id="11" name="Tekstfelt 10">
            <a:extLst>
              <a:ext uri="{FF2B5EF4-FFF2-40B4-BE49-F238E27FC236}">
                <a16:creationId xmlns:a16="http://schemas.microsoft.com/office/drawing/2014/main" id="{62A7CAD5-DA09-1549-82A1-8E131D86069F}"/>
              </a:ext>
            </a:extLst>
          </p:cNvPr>
          <p:cNvSpPr txBox="1"/>
          <p:nvPr/>
        </p:nvSpPr>
        <p:spPr>
          <a:xfrm>
            <a:off x="236472" y="6603024"/>
            <a:ext cx="1032993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This work is licensed under the Creative Commons Attribution-Non Commercial-Share Alike that allows changes to be made to the model non-commercially, as long as credit is given to the author.</a:t>
            </a:r>
          </a:p>
        </p:txBody>
      </p:sp>
    </p:spTree>
    <p:extLst>
      <p:ext uri="{BB962C8B-B14F-4D97-AF65-F5344CB8AC3E}">
        <p14:creationId xmlns:p14="http://schemas.microsoft.com/office/powerpoint/2010/main" val="403920641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rugerdefineret layout">
    <p:bg>
      <p:bgPr>
        <a:solidFill>
          <a:srgbClr val="575E6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35">
            <a:extLst>
              <a:ext uri="{FF2B5EF4-FFF2-40B4-BE49-F238E27FC236}">
                <a16:creationId xmlns:a16="http://schemas.microsoft.com/office/drawing/2014/main" id="{4AE58D2B-F349-402D-B37B-F511D333FC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5" name="Billede 36">
            <a:extLst>
              <a:ext uri="{FF2B5EF4-FFF2-40B4-BE49-F238E27FC236}">
                <a16:creationId xmlns:a16="http://schemas.microsoft.com/office/drawing/2014/main" id="{3598C2B8-748E-427F-A335-657C94DA217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6" name="Billede 35">
            <a:extLst>
              <a:ext uri="{FF2B5EF4-FFF2-40B4-BE49-F238E27FC236}">
                <a16:creationId xmlns:a16="http://schemas.microsoft.com/office/drawing/2014/main" id="{C2083D33-C6BC-834A-AFAC-C439EB4F4CF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7" name="Billede 36">
            <a:extLst>
              <a:ext uri="{FF2B5EF4-FFF2-40B4-BE49-F238E27FC236}">
                <a16:creationId xmlns:a16="http://schemas.microsoft.com/office/drawing/2014/main" id="{926DF5A3-73A1-C24D-8084-81D39679748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766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9_Brugerdefineret layout">
    <p:bg>
      <p:bgPr>
        <a:solidFill>
          <a:srgbClr val="EFF2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22252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Brugerdefineret layout">
    <p:bg>
      <p:bgPr>
        <a:solidFill>
          <a:srgbClr val="F8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226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2_Brugerdefineret layout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A2F5D94D-F0DC-4E34-892C-28BB836C7AC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B26FB4BD-C55C-4046-832A-E7FECB6C60C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8C2577A8-7DB2-904B-94D1-A873AD0897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383A4FAD-6EC8-F248-9F9F-11F9DA10399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8851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Brugerdefineret layou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DF56B17E-6E87-4D2A-8504-0EF945F1A30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97AB5C33-C76E-482B-A806-A789F7E5481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B0ED18D8-941A-8642-997F-E81C8965C5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B01EEF15-7AB0-414A-B4E0-8F9A32A033A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81564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Brugerdefineret layout">
    <p:bg>
      <p:bgPr>
        <a:solidFill>
          <a:srgbClr val="D776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7629B7BA-5121-43AF-AD5C-D4A1C8ADE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EFB74DC5-5DFB-4744-9524-289A1F7B622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9DA7AAA3-6536-3D48-BEB1-13E7797CC35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6AAC703B-8987-9948-8DE1-8377B4EC971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2839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Brugerdefineret layout">
    <p:bg>
      <p:bgPr>
        <a:solidFill>
          <a:srgbClr val="8D23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FE352E9-7C8D-4D38-8C6C-A5AF0FE72C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1EE09179-1912-40AD-BB16-0F208F1F376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4F9EE15D-4C52-AD48-A6BF-595B0D3DBF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DFBF80CD-95AD-9B4B-8C7D-4E0E1CFBBB58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66070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Brugerdefineret layout">
    <p:bg>
      <p:bgPr>
        <a:solidFill>
          <a:srgbClr val="EBB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3B2E1E79-33AE-4750-BDF1-F751AB7733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DA06F672-905F-4B49-9307-82A87FE7A282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EC942EC1-45B3-8E42-93B4-6BA41F1CBE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902F8625-E6D6-0B49-97FD-2054E1227B3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10373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Brugerdefineret layout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A5CF8E9-0066-40A7-A26A-256940CD797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A225735A-B0A9-49D7-BA64-983E1FB3236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240A8E69-CE39-9B44-8AE1-7E3DA071E7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CBC574BC-28DC-184C-9306-E989F6AA3AE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06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4-Day1-blueframe-TOOL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E15AF629-8FA2-EE44-847E-C737018DB964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1">
            <a:extLst>
              <a:ext uri="{FF2B5EF4-FFF2-40B4-BE49-F238E27FC236}">
                <a16:creationId xmlns:a16="http://schemas.microsoft.com/office/drawing/2014/main" id="{FA21631E-0B29-41D0-9CA2-8CF9DF25A7A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BBBEA21F-AF75-4CE5-A041-7122CBDE35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26" name="Rektangel 25">
            <a:extLst>
              <a:ext uri="{FF2B5EF4-FFF2-40B4-BE49-F238E27FC236}">
                <a16:creationId xmlns:a16="http://schemas.microsoft.com/office/drawing/2014/main" id="{DAD64B8E-DD7C-7B4F-81E2-E09CA4E61772}"/>
              </a:ext>
            </a:extLst>
          </p:cNvPr>
          <p:cNvSpPr/>
          <p:nvPr/>
        </p:nvSpPr>
        <p:spPr>
          <a:xfrm>
            <a:off x="319177" y="517564"/>
            <a:ext cx="11559398" cy="60658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11">
            <a:extLst>
              <a:ext uri="{FF2B5EF4-FFF2-40B4-BE49-F238E27FC236}">
                <a16:creationId xmlns:a16="http://schemas.microsoft.com/office/drawing/2014/main" id="{7A4F38A6-B8D4-AD4A-9757-618A82511404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50000"/>
          </a:blip>
          <a:stretch>
            <a:fillRect/>
          </a:stretch>
        </p:blipFill>
        <p:spPr>
          <a:xfrm>
            <a:off x="10846599" y="6601248"/>
            <a:ext cx="1046264" cy="277914"/>
          </a:xfrm>
          <a:prstGeom prst="rect">
            <a:avLst/>
          </a:prstGeom>
        </p:spPr>
      </p:pic>
      <p:pic>
        <p:nvPicPr>
          <p:cNvPr id="28" name="Picture 15" descr="Icon&#10;&#10;Description automatically generated">
            <a:extLst>
              <a:ext uri="{FF2B5EF4-FFF2-40B4-BE49-F238E27FC236}">
                <a16:creationId xmlns:a16="http://schemas.microsoft.com/office/drawing/2014/main" id="{DE1E34ED-E171-CF48-A1D9-F07C9DF61E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33" name="Rectangle 14">
            <a:extLst>
              <a:ext uri="{FF2B5EF4-FFF2-40B4-BE49-F238E27FC236}">
                <a16:creationId xmlns:a16="http://schemas.microsoft.com/office/drawing/2014/main" id="{9AEFE5D2-5229-F34F-96A8-FB26AD91DB44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7" name="Rectangle 14">
            <a:extLst>
              <a:ext uri="{FF2B5EF4-FFF2-40B4-BE49-F238E27FC236}">
                <a16:creationId xmlns:a16="http://schemas.microsoft.com/office/drawing/2014/main" id="{BCC647B0-85E5-6940-838C-A192F4915C70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" name="Grafik 29" descr="Værktøjer med massiv udfyldning">
            <a:extLst>
              <a:ext uri="{FF2B5EF4-FFF2-40B4-BE49-F238E27FC236}">
                <a16:creationId xmlns:a16="http://schemas.microsoft.com/office/drawing/2014/main" id="{818508B7-9C6F-994E-BDC1-7F264E3D5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500938" y="96565"/>
            <a:ext cx="341929" cy="341929"/>
          </a:xfrm>
          <a:prstGeom prst="rect">
            <a:avLst/>
          </a:prstGeom>
        </p:spPr>
      </p:pic>
      <p:sp>
        <p:nvSpPr>
          <p:cNvPr id="38" name="Rektangel 33">
            <a:extLst>
              <a:ext uri="{FF2B5EF4-FFF2-40B4-BE49-F238E27FC236}">
                <a16:creationId xmlns:a16="http://schemas.microsoft.com/office/drawing/2014/main" id="{814BE3A8-6E7F-491E-816C-FC8F6520F197}"/>
              </a:ext>
            </a:extLst>
          </p:cNvPr>
          <p:cNvSpPr/>
          <p:nvPr/>
        </p:nvSpPr>
        <p:spPr>
          <a:xfrm>
            <a:off x="128331" y="74636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2 – SUSTAINABILITY COMMUNICATION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40" name="Lige forbindelse 35">
            <a:extLst>
              <a:ext uri="{FF2B5EF4-FFF2-40B4-BE49-F238E27FC236}">
                <a16:creationId xmlns:a16="http://schemas.microsoft.com/office/drawing/2014/main" id="{3293E073-3A9B-41EC-815E-AEDF371EF8FE}"/>
              </a:ext>
            </a:extLst>
          </p:cNvPr>
          <p:cNvCxnSpPr>
            <a:cxnSpLocks/>
          </p:cNvCxnSpPr>
          <p:nvPr/>
        </p:nvCxnSpPr>
        <p:spPr>
          <a:xfrm>
            <a:off x="2643860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B182436-81E6-44AD-961D-DE1023636701}"/>
              </a:ext>
            </a:extLst>
          </p:cNvPr>
          <p:cNvSpPr txBox="1"/>
          <p:nvPr/>
        </p:nvSpPr>
        <p:spPr>
          <a:xfrm>
            <a:off x="2957235" y="56081"/>
            <a:ext cx="2647760" cy="365091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COMMUNICATION STRATEGIES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&amp; CHANNELS</a:t>
            </a:r>
          </a:p>
        </p:txBody>
      </p:sp>
      <p:cxnSp>
        <p:nvCxnSpPr>
          <p:cNvPr id="15" name="Lige forbindelse 28">
            <a:extLst>
              <a:ext uri="{FF2B5EF4-FFF2-40B4-BE49-F238E27FC236}">
                <a16:creationId xmlns:a16="http://schemas.microsoft.com/office/drawing/2014/main" id="{F98ECF20-118C-425A-88E1-A1CC530667DF}"/>
              </a:ext>
            </a:extLst>
          </p:cNvPr>
          <p:cNvCxnSpPr>
            <a:cxnSpLocks/>
          </p:cNvCxnSpPr>
          <p:nvPr userDrawn="1"/>
        </p:nvCxnSpPr>
        <p:spPr>
          <a:xfrm>
            <a:off x="5564687" y="0"/>
            <a:ext cx="165450" cy="26613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29">
            <a:extLst>
              <a:ext uri="{FF2B5EF4-FFF2-40B4-BE49-F238E27FC236}">
                <a16:creationId xmlns:a16="http://schemas.microsoft.com/office/drawing/2014/main" id="{F54D320A-BFE3-4661-80DB-8E3C4CD4C3C9}"/>
              </a:ext>
            </a:extLst>
          </p:cNvPr>
          <p:cNvCxnSpPr>
            <a:cxnSpLocks/>
          </p:cNvCxnSpPr>
          <p:nvPr userDrawn="1"/>
        </p:nvCxnSpPr>
        <p:spPr>
          <a:xfrm flipH="1">
            <a:off x="5564687" y="258124"/>
            <a:ext cx="164074" cy="25740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03776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Brugerdefineret layout">
    <p:bg>
      <p:bgPr>
        <a:solidFill>
          <a:srgbClr val="CDA3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4B6899D8-4A7B-4780-A88B-AA69C7E8C9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FE767D04-2A59-4FE8-BC6E-D1AC2DA3BE4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76C8DABE-9CC2-7842-8C64-2EF45C48B26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A2F16A0E-0A14-1944-8A56-A60F3E866EC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85492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Brugerdefineret layout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B9809F37-DC8F-469B-BFE7-207287D3F1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199C4A95-65B1-40E6-A8FB-7E76DBF7C767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3402AC63-20AC-A846-B557-BAD38C03CA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D3ED6FFE-922A-C844-9B84-3DCE7D6B5D1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181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Brugerdefineret layout">
    <p:bg>
      <p:bgPr>
        <a:solidFill>
          <a:srgbClr val="3F32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95290841-A681-4697-BA9C-B3698E9071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6DCD7384-18DF-4B3C-BD75-A147937ADAAA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F5F2AB0C-E6F6-1B48-9AE1-C04EA2DE07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7B235187-1996-7840-8D56-8583E37C2DC1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21227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8_Brugerdefineret layout">
    <p:bg>
      <p:bgPr>
        <a:solidFill>
          <a:srgbClr val="57496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35">
            <a:extLst>
              <a:ext uri="{FF2B5EF4-FFF2-40B4-BE49-F238E27FC236}">
                <a16:creationId xmlns:a16="http://schemas.microsoft.com/office/drawing/2014/main" id="{7F9A8F2A-FDAD-477C-87AC-B8BDC5B312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" name="Billede 36">
            <a:extLst>
              <a:ext uri="{FF2B5EF4-FFF2-40B4-BE49-F238E27FC236}">
                <a16:creationId xmlns:a16="http://schemas.microsoft.com/office/drawing/2014/main" id="{DC4D1B29-8C5D-443B-A414-A647AD46C8E5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pic>
        <p:nvPicPr>
          <p:cNvPr id="5" name="Billede 35">
            <a:extLst>
              <a:ext uri="{FF2B5EF4-FFF2-40B4-BE49-F238E27FC236}">
                <a16:creationId xmlns:a16="http://schemas.microsoft.com/office/drawing/2014/main" id="{6243C6F2-FB10-114E-8447-3C4A9F72FD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6" name="Billede 36">
            <a:extLst>
              <a:ext uri="{FF2B5EF4-FFF2-40B4-BE49-F238E27FC236}">
                <a16:creationId xmlns:a16="http://schemas.microsoft.com/office/drawing/2014/main" id="{993659CA-365F-E14E-9FB3-4890C00FAD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981154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76092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dule 1 intro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2C21E1E0-7FB4-924B-8C56-A54B43E470E3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A5C095C9-DCD8-814A-8961-B517C79D87E9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B6B5926E-EE0A-8645-8EF1-10E80FA5CFEA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66CFDB82-262A-444F-84B1-AA1F61990C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CF8F39C5-07BD-194E-AF88-726C07AF70B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47149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dule 2 intro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36D98D44-EB6C-2245-8A24-4A6B21B20E3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B47A4DF9-534F-5D46-A026-DA7AE3C39347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6373816D-468F-3748-9398-3EA8B8B562A6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AF2C12DF-6919-3345-BC16-163B295128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22680509-E5C3-9C4F-B76D-683518310506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34337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dule 3 intro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FC3BD06D-5786-044C-9B8E-7C9D9B55C8A0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3" name="Billede 12">
            <a:extLst>
              <a:ext uri="{FF2B5EF4-FFF2-40B4-BE49-F238E27FC236}">
                <a16:creationId xmlns:a16="http://schemas.microsoft.com/office/drawing/2014/main" id="{61293A60-0896-0343-8A8A-192D5061AB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1E0164EF-2E4B-014C-AFB6-CDC533DAE56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2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EBDC38D3-FA49-4093-954C-43048C4F73D4}"/>
              </a:ext>
            </a:extLst>
          </p:cNvPr>
          <p:cNvSpPr txBox="1"/>
          <p:nvPr/>
        </p:nvSpPr>
        <p:spPr>
          <a:xfrm>
            <a:off x="238247" y="100471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MODULE 3 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INTRO</a:t>
            </a:r>
          </a:p>
        </p:txBody>
      </p:sp>
      <p:cxnSp>
        <p:nvCxnSpPr>
          <p:cNvPr id="22" name="Lige forbindelse 32">
            <a:extLst>
              <a:ext uri="{FF2B5EF4-FFF2-40B4-BE49-F238E27FC236}">
                <a16:creationId xmlns:a16="http://schemas.microsoft.com/office/drawing/2014/main" id="{0CF50AE8-E2C2-4389-9D58-AC56809652FB}"/>
              </a:ext>
            </a:extLst>
          </p:cNvPr>
          <p:cNvCxnSpPr>
            <a:cxnSpLocks/>
          </p:cNvCxnSpPr>
          <p:nvPr/>
        </p:nvCxnSpPr>
        <p:spPr>
          <a:xfrm>
            <a:off x="1312774" y="9762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ktangel 33">
            <a:extLst>
              <a:ext uri="{FF2B5EF4-FFF2-40B4-BE49-F238E27FC236}">
                <a16:creationId xmlns:a16="http://schemas.microsoft.com/office/drawing/2014/main" id="{B03C6126-5520-4F89-9CF5-8972424FCBB5}"/>
              </a:ext>
            </a:extLst>
          </p:cNvPr>
          <p:cNvSpPr/>
          <p:nvPr/>
        </p:nvSpPr>
        <p:spPr>
          <a:xfrm>
            <a:off x="1513252" y="74636"/>
            <a:ext cx="2647766" cy="365091"/>
          </a:xfrm>
          <a:prstGeom prst="rect">
            <a:avLst/>
          </a:prstGeom>
          <a:ln>
            <a:noFill/>
          </a:ln>
        </p:spPr>
        <p:txBody>
          <a:bodyPr wrap="square" lIns="144000" tIns="7200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DAY 1 </a:t>
            </a:r>
            <a:r>
              <a:rPr kumimoji="0" lang="en-US" sz="800" b="1" i="0" u="none" strike="noStrike" kern="1200" cap="none" spc="300" normalizeH="0" baseline="0" noProof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– THE SUSTAINABLE VALUE CHAIN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cxnSp>
        <p:nvCxnSpPr>
          <p:cNvPr id="25" name="Lige forbindelse 35">
            <a:extLst>
              <a:ext uri="{FF2B5EF4-FFF2-40B4-BE49-F238E27FC236}">
                <a16:creationId xmlns:a16="http://schemas.microsoft.com/office/drawing/2014/main" id="{9AD99E23-161C-4DF0-BE3E-97B2624CE347}"/>
              </a:ext>
            </a:extLst>
          </p:cNvPr>
          <p:cNvCxnSpPr>
            <a:cxnSpLocks/>
          </p:cNvCxnSpPr>
          <p:nvPr/>
        </p:nvCxnSpPr>
        <p:spPr>
          <a:xfrm>
            <a:off x="4028781" y="884"/>
            <a:ext cx="0" cy="51553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B671682-05AF-6A4B-A8CB-3BADB1093FCF}"/>
              </a:ext>
            </a:extLst>
          </p:cNvPr>
          <p:cNvSpPr txBox="1"/>
          <p:nvPr/>
        </p:nvSpPr>
        <p:spPr>
          <a:xfrm>
            <a:off x="7923313" y="13766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HOW</a:t>
            </a:r>
          </a:p>
        </p:txBody>
      </p:sp>
      <p:sp>
        <p:nvSpPr>
          <p:cNvPr id="40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784E311-8F4B-4541-BC7C-0DF11281F7CA}"/>
              </a:ext>
            </a:extLst>
          </p:cNvPr>
          <p:cNvSpPr txBox="1"/>
          <p:nvPr/>
        </p:nvSpPr>
        <p:spPr>
          <a:xfrm>
            <a:off x="9657503" y="132515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CASE: COOP</a:t>
            </a:r>
          </a:p>
        </p:txBody>
      </p:sp>
      <p:sp>
        <p:nvSpPr>
          <p:cNvPr id="4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8760A119-E512-AF4D-BB28-7939D58E5888}"/>
              </a:ext>
            </a:extLst>
          </p:cNvPr>
          <p:cNvSpPr txBox="1"/>
          <p:nvPr/>
        </p:nvSpPr>
        <p:spPr>
          <a:xfrm>
            <a:off x="4457563" y="130470"/>
            <a:ext cx="1514229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WHY</a:t>
            </a:r>
          </a:p>
        </p:txBody>
      </p:sp>
      <p:sp>
        <p:nvSpPr>
          <p:cNvPr id="4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751B613F-865F-C042-A251-660656061646}"/>
              </a:ext>
            </a:extLst>
          </p:cNvPr>
          <p:cNvSpPr txBox="1"/>
          <p:nvPr/>
        </p:nvSpPr>
        <p:spPr>
          <a:xfrm>
            <a:off x="6200378" y="130470"/>
            <a:ext cx="1514230" cy="241980"/>
          </a:xfrm>
          <a:prstGeom prst="rect">
            <a:avLst/>
          </a:prstGeom>
          <a:noFill/>
          <a:ln w="9525">
            <a:noFill/>
          </a:ln>
        </p:spPr>
        <p:txBody>
          <a:bodyPr wrap="square" tIns="7200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1200" cap="none" spc="300" normalizeH="0" baseline="0" noProof="0" dirty="0">
                <a:ln>
                  <a:noFill/>
                </a:ln>
                <a:solidFill>
                  <a:srgbClr val="E5E7E7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WHAT</a:t>
            </a:r>
          </a:p>
        </p:txBody>
      </p:sp>
    </p:spTree>
    <p:extLst>
      <p:ext uri="{BB962C8B-B14F-4D97-AF65-F5344CB8AC3E}">
        <p14:creationId xmlns:p14="http://schemas.microsoft.com/office/powerpoint/2010/main" val="339800129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Module 4 intro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14">
            <a:extLst>
              <a:ext uri="{FF2B5EF4-FFF2-40B4-BE49-F238E27FC236}">
                <a16:creationId xmlns:a16="http://schemas.microsoft.com/office/drawing/2014/main" id="{86826E51-7AB5-614E-86B6-B09A48CAF36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extBox 18">
            <a:hlinkClick r:id="" action="ppaction://noaction"/>
            <a:extLst>
              <a:ext uri="{FF2B5EF4-FFF2-40B4-BE49-F238E27FC236}">
                <a16:creationId xmlns:a16="http://schemas.microsoft.com/office/drawing/2014/main" id="{2E53C407-BB8F-1C4E-84F6-ED9F18225F2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28" name="Lige forbindelse 27">
            <a:extLst>
              <a:ext uri="{FF2B5EF4-FFF2-40B4-BE49-F238E27FC236}">
                <a16:creationId xmlns:a16="http://schemas.microsoft.com/office/drawing/2014/main" id="{BBDD760D-478E-E244-9583-D6D110137D79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Billede 28">
            <a:extLst>
              <a:ext uri="{FF2B5EF4-FFF2-40B4-BE49-F238E27FC236}">
                <a16:creationId xmlns:a16="http://schemas.microsoft.com/office/drawing/2014/main" id="{850E4C2B-1F90-A14C-A58F-C0871D928D0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0" name="Billede 29">
            <a:extLst>
              <a:ext uri="{FF2B5EF4-FFF2-40B4-BE49-F238E27FC236}">
                <a16:creationId xmlns:a16="http://schemas.microsoft.com/office/drawing/2014/main" id="{155A8C22-26BE-E74B-9444-B3E1E9BEA01D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1" name="Pladsholder til tekst 2">
            <a:extLst>
              <a:ext uri="{FF2B5EF4-FFF2-40B4-BE49-F238E27FC236}">
                <a16:creationId xmlns:a16="http://schemas.microsoft.com/office/drawing/2014/main" id="{238A9EE2-548E-1F47-A096-A1282537D5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742" y="1836738"/>
            <a:ext cx="6232525" cy="52058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4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F8F8F3"/>
                </a:solidFill>
              </a:defRPr>
            </a:lvl2pPr>
            <a:lvl3pPr marL="914400" indent="0">
              <a:buNone/>
              <a:defRPr>
                <a:solidFill>
                  <a:srgbClr val="F8F8F3"/>
                </a:solidFill>
              </a:defRPr>
            </a:lvl3pPr>
            <a:lvl4pPr marL="1371600" indent="0">
              <a:buNone/>
              <a:defRPr>
                <a:solidFill>
                  <a:srgbClr val="F8F8F3"/>
                </a:solidFill>
              </a:defRPr>
            </a:lvl4pPr>
            <a:lvl5pPr marL="1828800" indent="0">
              <a:buNone/>
              <a:defRPr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</a:t>
            </a:r>
          </a:p>
          <a:p>
            <a:pPr lvl="0"/>
            <a:endParaRPr lang="da-DK" dirty="0"/>
          </a:p>
        </p:txBody>
      </p:sp>
      <p:sp>
        <p:nvSpPr>
          <p:cNvPr id="32" name="Pladsholder til tekst 4">
            <a:extLst>
              <a:ext uri="{FF2B5EF4-FFF2-40B4-BE49-F238E27FC236}">
                <a16:creationId xmlns:a16="http://schemas.microsoft.com/office/drawing/2014/main" id="{A65FFAA2-4558-6D4D-8125-F6C0D03DE3A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7295" y="2970213"/>
            <a:ext cx="6103938" cy="16271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2pPr>
            <a:lvl3pPr marL="9144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3pPr>
            <a:lvl4pPr marL="13716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4pPr>
            <a:lvl5pPr marL="1828800" indent="0">
              <a:buNone/>
              <a:defRPr sz="1200">
                <a:solidFill>
                  <a:srgbClr val="F8F8F3"/>
                </a:solidFill>
                <a:latin typeface="Avenir Book" panose="02000503020000020003" pitchFamily="2" charset="0"/>
              </a:defRPr>
            </a:lvl5pPr>
          </a:lstStyle>
          <a:p>
            <a:pPr lvl="0"/>
            <a:r>
              <a:rPr lang="da-DK" dirty="0"/>
              <a:t>Andet niveau</a:t>
            </a:r>
          </a:p>
        </p:txBody>
      </p:sp>
      <p:sp>
        <p:nvSpPr>
          <p:cNvPr id="33" name="Pladsholder til billede 6">
            <a:extLst>
              <a:ext uri="{FF2B5EF4-FFF2-40B4-BE49-F238E27FC236}">
                <a16:creationId xmlns:a16="http://schemas.microsoft.com/office/drawing/2014/main" id="{C6809487-93E3-A146-BEEA-B6236C579DA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558682" y="1836738"/>
            <a:ext cx="3719513" cy="27606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F8F8F3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da-DK"/>
          </a:p>
        </p:txBody>
      </p:sp>
      <p:sp>
        <p:nvSpPr>
          <p:cNvPr id="10" name="Rectangle 14">
            <a:extLst>
              <a:ext uri="{FF2B5EF4-FFF2-40B4-BE49-F238E27FC236}">
                <a16:creationId xmlns:a16="http://schemas.microsoft.com/office/drawing/2014/main" id="{D638EAEB-2B86-2E49-BA8B-466CBB94E148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8">
            <a:hlinkClick r:id="" action="ppaction://noaction"/>
            <a:extLst>
              <a:ext uri="{FF2B5EF4-FFF2-40B4-BE49-F238E27FC236}">
                <a16:creationId xmlns:a16="http://schemas.microsoft.com/office/drawing/2014/main" id="{9BE11CD6-7016-8443-8E3C-8A35E46811E0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7179C1EC-1A7B-804C-98EF-A8E1A1A5D2D5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Billede 12">
            <a:extLst>
              <a:ext uri="{FF2B5EF4-FFF2-40B4-BE49-F238E27FC236}">
                <a16:creationId xmlns:a16="http://schemas.microsoft.com/office/drawing/2014/main" id="{0E79B066-2D31-F044-97E4-E540F880717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14" name="Billede 13">
            <a:extLst>
              <a:ext uri="{FF2B5EF4-FFF2-40B4-BE49-F238E27FC236}">
                <a16:creationId xmlns:a16="http://schemas.microsoft.com/office/drawing/2014/main" id="{09978012-5315-2945-B5FF-59ADCD988CC0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592034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Program intro M1">
    <p:bg>
      <p:bgPr>
        <a:solidFill>
          <a:srgbClr val="6B81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3CE6451C-A3FD-0243-A5A7-F58E45672374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7E0767BC-3267-F844-92B0-7EAB4049AB05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B1429438-56BB-6246-BEC0-1CCAE091A468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E26F195B-FE36-3A4A-B65A-3C318DF500D9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95418E9A-DCF5-3F4D-8FE7-6659BF291144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F0732D6-24F1-034C-B899-2F169D0B82FB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1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5020A8EC-DA78-2247-96BA-A4484227A1BB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E7115051-0766-0F44-9695-02790F1F956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E036CE0A-B29A-1940-B5C3-5B21DF7C0DDF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119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rugerdefinere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kstfelt 19">
            <a:extLst>
              <a:ext uri="{FF2B5EF4-FFF2-40B4-BE49-F238E27FC236}">
                <a16:creationId xmlns:a16="http://schemas.microsoft.com/office/drawing/2014/main" id="{42998F54-FF3C-A446-A2BA-B000606E2B9C}"/>
              </a:ext>
            </a:extLst>
          </p:cNvPr>
          <p:cNvSpPr txBox="1"/>
          <p:nvPr/>
        </p:nvSpPr>
        <p:spPr>
          <a:xfrm>
            <a:off x="874643" y="588397"/>
            <a:ext cx="44368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pc="300" dirty="0">
                <a:solidFill>
                  <a:srgbClr val="374D62"/>
                </a:solidFill>
                <a:latin typeface="Avenir Book" panose="02000503020000020003" pitchFamily="2" charset="0"/>
              </a:rPr>
              <a:t>SBCM SLIDE STRUCTURE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sp>
        <p:nvSpPr>
          <p:cNvPr id="21" name="Rektangel 20">
            <a:extLst>
              <a:ext uri="{FF2B5EF4-FFF2-40B4-BE49-F238E27FC236}">
                <a16:creationId xmlns:a16="http://schemas.microsoft.com/office/drawing/2014/main" id="{EB92FD0B-ED4F-FC4E-B8B1-C4CC226FC2A7}"/>
              </a:ext>
            </a:extLst>
          </p:cNvPr>
          <p:cNvSpPr/>
          <p:nvPr/>
        </p:nvSpPr>
        <p:spPr>
          <a:xfrm>
            <a:off x="874643" y="1338004"/>
            <a:ext cx="2296925" cy="49090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TOOLS</a:t>
            </a:r>
            <a:endParaRPr lang="da-DK" sz="1600" b="1" dirty="0">
              <a:solidFill>
                <a:srgbClr val="1E4E79"/>
              </a:solidFill>
              <a:effectLst/>
              <a:latin typeface="Avenir Book" panose="02000503020000020003" pitchFamily="2" charset="0"/>
            </a:endParaRP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MODEL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EKSEMPEL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SKABELON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GUIDE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PINBOARD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HEADINGS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Capital letters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Corporate</a:t>
            </a:r>
            <a:r>
              <a:rPr lang="da-DK" sz="1100" dirty="0">
                <a:latin typeface="Avenir Book" panose="02000503020000020003" pitchFamily="2" charset="0"/>
              </a:rPr>
              <a:t> </a:t>
            </a:r>
            <a:r>
              <a:rPr lang="da-DK" sz="1100" dirty="0" err="1">
                <a:latin typeface="Avenir Book" panose="02000503020000020003" pitchFamily="2" charset="0"/>
              </a:rPr>
              <a:t>blue</a:t>
            </a:r>
            <a:endParaRPr lang="da-DK" sz="1100" dirty="0">
              <a:latin typeface="Avenir Book" panose="02000503020000020003" pitchFamily="2" charset="0"/>
            </a:endParaRP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18 (</a:t>
            </a:r>
            <a:r>
              <a:rPr lang="da-DK" sz="1100" dirty="0" err="1">
                <a:latin typeface="Avenir Book" panose="02000503020000020003" pitchFamily="2" charset="0"/>
              </a:rPr>
              <a:t>generic</a:t>
            </a:r>
            <a:r>
              <a:rPr lang="da-DK" sz="1100" dirty="0">
                <a:latin typeface="Avenir Book" panose="02000503020000020003" pitchFamily="2" charset="0"/>
              </a:rPr>
              <a:t> slides)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14 (værktøjsslides)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Stor afstand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HEADING NOTE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 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Capital letters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Orange</a:t>
            </a:r>
          </a:p>
          <a:p>
            <a:r>
              <a:rPr lang="da-DK" sz="1100" dirty="0">
                <a:latin typeface="Avenir Book" panose="02000503020000020003" pitchFamily="2" charset="0"/>
              </a:rPr>
              <a:t>Stor afstand</a:t>
            </a:r>
          </a:p>
          <a:p>
            <a:endParaRPr lang="da-DK" sz="1100" dirty="0">
              <a:latin typeface="Avenir Book" panose="02000503020000020003" pitchFamily="2" charset="0"/>
            </a:endParaRPr>
          </a:p>
          <a:p>
            <a:r>
              <a:rPr lang="da-DK" sz="11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FOOT NOTES</a:t>
            </a:r>
          </a:p>
          <a:p>
            <a:r>
              <a:rPr lang="da-DK" sz="1100" dirty="0" err="1">
                <a:latin typeface="Avenir Book" panose="02000503020000020003" pitchFamily="2" charset="0"/>
              </a:rPr>
              <a:t>Avenir</a:t>
            </a:r>
            <a:r>
              <a:rPr lang="da-DK" sz="1100" dirty="0">
                <a:latin typeface="Avenir Book" panose="02000503020000020003" pitchFamily="2" charset="0"/>
              </a:rPr>
              <a:t> 8</a:t>
            </a: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718D4428-1CC1-6241-A40B-C1C891A51077}"/>
              </a:ext>
            </a:extLst>
          </p:cNvPr>
          <p:cNvSpPr/>
          <p:nvPr/>
        </p:nvSpPr>
        <p:spPr>
          <a:xfrm>
            <a:off x="3019796" y="1338004"/>
            <a:ext cx="191635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MODEL TITLES</a:t>
            </a:r>
          </a:p>
          <a:p>
            <a:endParaRPr lang="da-DK" sz="1200" b="1" dirty="0">
              <a:solidFill>
                <a:srgbClr val="1E4E79"/>
              </a:solidFill>
              <a:latin typeface="Avenir Book" panose="02000503020000020003" pitchFamily="2" charset="0"/>
            </a:endParaRP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14 (værktøjsslides)</a:t>
            </a:r>
          </a:p>
          <a:p>
            <a:r>
              <a:rPr lang="da-DK" sz="1200" dirty="0" err="1">
                <a:latin typeface="Avenir Book" panose="02000503020000020003" pitchFamily="2" charset="0"/>
              </a:rPr>
              <a:t>Corporate</a:t>
            </a:r>
            <a:r>
              <a:rPr lang="da-DK" sz="1200" dirty="0">
                <a:latin typeface="Avenir Book" panose="02000503020000020003" pitchFamily="2" charset="0"/>
              </a:rPr>
              <a:t> </a:t>
            </a:r>
            <a:r>
              <a:rPr lang="da-DK" sz="1200" dirty="0" err="1">
                <a:latin typeface="Avenir Book" panose="02000503020000020003" pitchFamily="2" charset="0"/>
              </a:rPr>
              <a:t>blue</a:t>
            </a:r>
            <a:endParaRPr lang="da-DK" sz="1200" dirty="0">
              <a:latin typeface="Avenir Book" panose="02000503020000020003" pitchFamily="2" charset="0"/>
            </a:endParaRPr>
          </a:p>
          <a:p>
            <a:endParaRPr lang="da-DK" sz="1200" b="1" dirty="0">
              <a:solidFill>
                <a:srgbClr val="1E4E79"/>
              </a:solidFill>
              <a:latin typeface="Avenir Book" panose="02000503020000020003" pitchFamily="2" charset="0"/>
            </a:endParaRPr>
          </a:p>
          <a:p>
            <a:r>
              <a:rPr lang="da-DK" sz="1200" b="1" dirty="0">
                <a:solidFill>
                  <a:srgbClr val="1E4E79"/>
                </a:solidFill>
                <a:effectLst/>
                <a:latin typeface="Avenir Book" panose="02000503020000020003" pitchFamily="2" charset="0"/>
              </a:rPr>
              <a:t>MODEL SOURCES</a:t>
            </a:r>
          </a:p>
          <a:p>
            <a:r>
              <a:rPr lang="da-DK" sz="1200" dirty="0" err="1">
                <a:latin typeface="Avenir Book" panose="02000503020000020003" pitchFamily="2" charset="0"/>
              </a:rPr>
              <a:t>Avenir</a:t>
            </a:r>
            <a:r>
              <a:rPr lang="da-DK" sz="1200" dirty="0">
                <a:latin typeface="Avenir Book" panose="02000503020000020003" pitchFamily="2" charset="0"/>
              </a:rPr>
              <a:t> 7</a:t>
            </a:r>
          </a:p>
          <a:p>
            <a:endParaRPr lang="da-DK" sz="1200" b="1" dirty="0">
              <a:solidFill>
                <a:srgbClr val="1E4E79"/>
              </a:solidFill>
              <a:effectLst/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0727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2">
    <p:bg>
      <p:bgPr>
        <a:solidFill>
          <a:srgbClr val="BAA39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B82C06E5-45E4-D449-90F8-D2D8AF3C0DE5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1A90B05A-14EF-2E46-AF95-2A8AFE7B62CF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DFC11248-CAE4-314B-A8DF-2A9929F9CD4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28CFCB11-090C-754A-AB46-8BC7B8DFF604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D4EC8B63-980C-5943-AFEA-48DE74FCB98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F99B0F59-6988-B240-9BFD-0DDF9A3F4A8E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2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3D5DAA66-C814-3041-AE5F-13EBB1B0FDEA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D2027C2E-646B-B944-A645-8154491A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5209B668-05B9-8A4E-982A-F97A75DF28C8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78988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3">
    <p:bg>
      <p:bgPr>
        <a:solidFill>
          <a:srgbClr val="5B706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2D4C53B2-EAC3-274B-837E-4FE0C10CC0C2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882FFA36-02A3-5743-B2B8-E564AA2746FC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0D7B8B54-58CE-CF41-B6E6-6876B23736EB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FCD657DD-6F49-584E-8915-6C06AF484DE7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48FA9F37-AA71-7744-AEF9-FF4B2B1AA36A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3133ADF4-A1A4-DD4D-AE99-7F146D725D69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3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7489B4A1-C4F7-8849-90A2-31C9AAF56087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9484185F-7CCE-E84E-AF01-3C96A6A2DD4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B10F4B91-CBBE-CC4A-B4D2-1D976BD28025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01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Program intro M4">
    <p:bg>
      <p:bgPr>
        <a:solidFill>
          <a:srgbClr val="5E4F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">
            <a:extLst>
              <a:ext uri="{FF2B5EF4-FFF2-40B4-BE49-F238E27FC236}">
                <a16:creationId xmlns:a16="http://schemas.microsoft.com/office/drawing/2014/main" id="{5057CABE-0CAC-2B41-A249-1FA93ACB4CFA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Billede 23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AED56B3A-FC42-3A48-9B76-D4362A02C14E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6" name="Rectangle 2">
            <a:extLst>
              <a:ext uri="{FF2B5EF4-FFF2-40B4-BE49-F238E27FC236}">
                <a16:creationId xmlns:a16="http://schemas.microsoft.com/office/drawing/2014/main" id="{612DE8D1-6744-334C-A882-7D8A7465D76A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5919263D-FDE4-4F48-B674-8715E652B90A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14">
            <a:extLst>
              <a:ext uri="{FF2B5EF4-FFF2-40B4-BE49-F238E27FC236}">
                <a16:creationId xmlns:a16="http://schemas.microsoft.com/office/drawing/2014/main" id="{34B53CDC-B239-8A48-85B8-D1A8C0616F4E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extBox 18">
            <a:hlinkClick r:id="" action="ppaction://noaction"/>
            <a:extLst>
              <a:ext uri="{FF2B5EF4-FFF2-40B4-BE49-F238E27FC236}">
                <a16:creationId xmlns:a16="http://schemas.microsoft.com/office/drawing/2014/main" id="{56354988-7F18-814F-8E3E-ECD0F90A3823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5" name="Lige forbindelse 34">
            <a:extLst>
              <a:ext uri="{FF2B5EF4-FFF2-40B4-BE49-F238E27FC236}">
                <a16:creationId xmlns:a16="http://schemas.microsoft.com/office/drawing/2014/main" id="{3B54CF8E-4FE9-2540-AA4F-7839E447B61F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Billede 35">
            <a:extLst>
              <a:ext uri="{FF2B5EF4-FFF2-40B4-BE49-F238E27FC236}">
                <a16:creationId xmlns:a16="http://schemas.microsoft.com/office/drawing/2014/main" id="{53B29203-9EEE-644B-BAEB-A066F5E9BE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37" name="Billede 36">
            <a:extLst>
              <a:ext uri="{FF2B5EF4-FFF2-40B4-BE49-F238E27FC236}">
                <a16:creationId xmlns:a16="http://schemas.microsoft.com/office/drawing/2014/main" id="{585E147C-D14C-A846-A377-EB9D1A35218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  <p:sp>
        <p:nvSpPr>
          <p:cNvPr id="39" name="Pladsholder til tekst 3">
            <a:extLst>
              <a:ext uri="{FF2B5EF4-FFF2-40B4-BE49-F238E27FC236}">
                <a16:creationId xmlns:a16="http://schemas.microsoft.com/office/drawing/2014/main" id="{E6C5BE7A-18EB-0C40-BF74-5242B28F62A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850" y="1139825"/>
            <a:ext cx="9464584" cy="36671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800" spc="300">
                <a:solidFill>
                  <a:srgbClr val="F8F8F3"/>
                </a:solidFill>
              </a:defRPr>
            </a:lvl1pPr>
            <a:lvl2pPr marL="457200" indent="0">
              <a:buNone/>
              <a:defRPr sz="1800">
                <a:solidFill>
                  <a:srgbClr val="F8F8F3"/>
                </a:solidFill>
              </a:defRPr>
            </a:lvl2pPr>
            <a:lvl3pPr marL="914400" indent="0">
              <a:buNone/>
              <a:defRPr sz="1800">
                <a:solidFill>
                  <a:srgbClr val="F8F8F3"/>
                </a:solidFill>
              </a:defRPr>
            </a:lvl3pPr>
            <a:lvl4pPr marL="1371600" indent="0">
              <a:buNone/>
              <a:defRPr sz="1800">
                <a:solidFill>
                  <a:srgbClr val="F8F8F3"/>
                </a:solidFill>
              </a:defRPr>
            </a:lvl4pPr>
            <a:lvl5pPr marL="1828800" indent="0">
              <a:buNone/>
              <a:defRPr sz="1800">
                <a:solidFill>
                  <a:srgbClr val="F8F8F3"/>
                </a:solidFill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40" name="Pladsholder til tekst 5">
            <a:extLst>
              <a:ext uri="{FF2B5EF4-FFF2-40B4-BE49-F238E27FC236}">
                <a16:creationId xmlns:a16="http://schemas.microsoft.com/office/drawing/2014/main" id="{C8C52C0F-2180-E041-BA3C-BCAD492C196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57663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3" name="Pladsholder til tekst 41">
            <a:extLst>
              <a:ext uri="{FF2B5EF4-FFF2-40B4-BE49-F238E27FC236}">
                <a16:creationId xmlns:a16="http://schemas.microsoft.com/office/drawing/2014/main" id="{67587470-126D-B347-9806-A73C7B4A746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56075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4" name="Pladsholder til tekst 41">
            <a:extLst>
              <a:ext uri="{FF2B5EF4-FFF2-40B4-BE49-F238E27FC236}">
                <a16:creationId xmlns:a16="http://schemas.microsoft.com/office/drawing/2014/main" id="{6472E869-EE11-4B4D-85A7-8D232A5C179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56075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5" name="Pladsholder til tekst 41">
            <a:extLst>
              <a:ext uri="{FF2B5EF4-FFF2-40B4-BE49-F238E27FC236}">
                <a16:creationId xmlns:a16="http://schemas.microsoft.com/office/drawing/2014/main" id="{8C5F973A-0CB6-0C43-B458-4BC7A5C77E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56075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46" name="Pladsholder til tekst 5">
            <a:extLst>
              <a:ext uri="{FF2B5EF4-FFF2-40B4-BE49-F238E27FC236}">
                <a16:creationId xmlns:a16="http://schemas.microsoft.com/office/drawing/2014/main" id="{E0018757-BB57-5749-B407-CF7AE9CD486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4446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47" name="Pladsholder til tekst 41">
            <a:extLst>
              <a:ext uri="{FF2B5EF4-FFF2-40B4-BE49-F238E27FC236}">
                <a16:creationId xmlns:a16="http://schemas.microsoft.com/office/drawing/2014/main" id="{882BFFCF-1CB6-DC45-A5D7-F82E795DF5B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2858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48" name="Pladsholder til tekst 41">
            <a:extLst>
              <a:ext uri="{FF2B5EF4-FFF2-40B4-BE49-F238E27FC236}">
                <a16:creationId xmlns:a16="http://schemas.microsoft.com/office/drawing/2014/main" id="{5B345C0A-4505-0443-8FDE-3F6761BBF86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2858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49" name="Pladsholder til tekst 41">
            <a:extLst>
              <a:ext uri="{FF2B5EF4-FFF2-40B4-BE49-F238E27FC236}">
                <a16:creationId xmlns:a16="http://schemas.microsoft.com/office/drawing/2014/main" id="{2DE45406-1216-6840-9510-069C40F5934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22858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50" name="Pladsholder til tekst 5">
            <a:extLst>
              <a:ext uri="{FF2B5EF4-FFF2-40B4-BE49-F238E27FC236}">
                <a16:creationId xmlns:a16="http://schemas.microsoft.com/office/drawing/2014/main" id="{49F73532-D47C-474A-BF4E-D6DB21931A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4150" y="3806825"/>
            <a:ext cx="3721100" cy="1911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400">
                <a:solidFill>
                  <a:srgbClr val="374D62"/>
                </a:solidFill>
              </a:defRPr>
            </a:lvl1pPr>
            <a:lvl2pPr marL="457200" indent="0" algn="ctr">
              <a:buNone/>
              <a:defRPr sz="1400">
                <a:solidFill>
                  <a:srgbClr val="374D62"/>
                </a:solidFill>
              </a:defRPr>
            </a:lvl2pPr>
            <a:lvl3pPr marL="914400" indent="0" algn="ctr">
              <a:buNone/>
              <a:defRPr sz="1400">
                <a:solidFill>
                  <a:srgbClr val="374D62"/>
                </a:solidFill>
              </a:defRPr>
            </a:lvl3pPr>
            <a:lvl4pPr marL="1371600" indent="0" algn="ctr">
              <a:buNone/>
              <a:defRPr sz="1400">
                <a:solidFill>
                  <a:srgbClr val="374D62"/>
                </a:solidFill>
              </a:defRPr>
            </a:lvl4pPr>
            <a:lvl5pPr marL="1828800" indent="0" algn="ctr">
              <a:buNone/>
              <a:defRPr sz="1400"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at indsætte programtitler</a:t>
            </a:r>
          </a:p>
        </p:txBody>
      </p:sp>
      <p:sp>
        <p:nvSpPr>
          <p:cNvPr id="51" name="Pladsholder til tekst 41">
            <a:extLst>
              <a:ext uri="{FF2B5EF4-FFF2-40B4-BE49-F238E27FC236}">
                <a16:creationId xmlns:a16="http://schemas.microsoft.com/office/drawing/2014/main" id="{F6A84179-F401-CD4B-B0A9-B4A2F2426D2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72562" y="2311400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NR. </a:t>
            </a:r>
          </a:p>
        </p:txBody>
      </p:sp>
      <p:sp>
        <p:nvSpPr>
          <p:cNvPr id="52" name="Pladsholder til tekst 41">
            <a:extLst>
              <a:ext uri="{FF2B5EF4-FFF2-40B4-BE49-F238E27FC236}">
                <a16:creationId xmlns:a16="http://schemas.microsoft.com/office/drawing/2014/main" id="{68708AB9-D8E8-2343-83A6-A68A1D58969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072562" y="2681042"/>
            <a:ext cx="3722688" cy="28375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050" b="1" spc="300">
                <a:solidFill>
                  <a:srgbClr val="D77621"/>
                </a:solidFill>
                <a:latin typeface="Avenir Book" panose="02000503020000020003" pitchFamily="2" charset="0"/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WHY/WHAT/WHO</a:t>
            </a:r>
          </a:p>
        </p:txBody>
      </p:sp>
      <p:sp>
        <p:nvSpPr>
          <p:cNvPr id="53" name="Pladsholder til tekst 41">
            <a:extLst>
              <a:ext uri="{FF2B5EF4-FFF2-40B4-BE49-F238E27FC236}">
                <a16:creationId xmlns:a16="http://schemas.microsoft.com/office/drawing/2014/main" id="{89BB1BA3-D844-3A44-8F2C-35DCE9FBBDE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072562" y="2997954"/>
            <a:ext cx="3722688" cy="28375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spc="300">
                <a:solidFill>
                  <a:srgbClr val="374D62"/>
                </a:solidFill>
              </a:defRPr>
            </a:lvl1pPr>
            <a:lvl2pPr marL="457200" indent="0">
              <a:buNone/>
              <a:defRPr>
                <a:solidFill>
                  <a:srgbClr val="374D62"/>
                </a:solidFill>
              </a:defRPr>
            </a:lvl2pPr>
            <a:lvl3pPr marL="914400" indent="0">
              <a:buNone/>
              <a:defRPr>
                <a:solidFill>
                  <a:srgbClr val="374D62"/>
                </a:solidFill>
              </a:defRPr>
            </a:lvl3pPr>
            <a:lvl4pPr marL="1371600" indent="0">
              <a:buNone/>
              <a:defRPr>
                <a:solidFill>
                  <a:srgbClr val="374D62"/>
                </a:solidFill>
              </a:defRPr>
            </a:lvl4pPr>
            <a:lvl5pPr marL="1828800" indent="0">
              <a:buNone/>
              <a:defRPr>
                <a:solidFill>
                  <a:srgbClr val="374D62"/>
                </a:solidFill>
              </a:defRPr>
            </a:lvl5pPr>
          </a:lstStyle>
          <a:p>
            <a:pPr lvl="0"/>
            <a:r>
              <a:rPr lang="da-DK" dirty="0"/>
              <a:t>KLIK FOR DAG TITEL</a:t>
            </a:r>
          </a:p>
        </p:txBody>
      </p:sp>
      <p:sp>
        <p:nvSpPr>
          <p:cNvPr id="25" name="Rectangle 2">
            <a:extLst>
              <a:ext uri="{FF2B5EF4-FFF2-40B4-BE49-F238E27FC236}">
                <a16:creationId xmlns:a16="http://schemas.microsoft.com/office/drawing/2014/main" id="{EB8C8930-7BB0-4B4E-B11A-67348994EE6F}"/>
              </a:ext>
            </a:extLst>
          </p:cNvPr>
          <p:cNvSpPr/>
          <p:nvPr/>
        </p:nvSpPr>
        <p:spPr>
          <a:xfrm>
            <a:off x="323448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Billede 26" descr="Et billede, der indeholder plade, tegning&#10;&#10;Automatisk genereret beskrivelse">
            <a:extLst>
              <a:ext uri="{FF2B5EF4-FFF2-40B4-BE49-F238E27FC236}">
                <a16:creationId xmlns:a16="http://schemas.microsoft.com/office/drawing/2014/main" id="{D67CCF43-D01D-9A45-9898-11F60265C77D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70000" contrast="-70000"/>
            <a:alphaModFix amt="11000"/>
          </a:blip>
          <a:stretch>
            <a:fillRect/>
          </a:stretch>
        </p:blipFill>
        <p:spPr>
          <a:xfrm>
            <a:off x="2646261" y="982133"/>
            <a:ext cx="6564880" cy="5654145"/>
          </a:xfrm>
          <a:prstGeom prst="rect">
            <a:avLst/>
          </a:prstGeom>
        </p:spPr>
      </p:pic>
      <p:sp>
        <p:nvSpPr>
          <p:cNvPr id="28" name="Rectangle 2">
            <a:extLst>
              <a:ext uri="{FF2B5EF4-FFF2-40B4-BE49-F238E27FC236}">
                <a16:creationId xmlns:a16="http://schemas.microsoft.com/office/drawing/2014/main" id="{C91B02A3-C699-D941-92E7-DB14FAE5C30D}"/>
              </a:ext>
            </a:extLst>
          </p:cNvPr>
          <p:cNvSpPr/>
          <p:nvPr/>
        </p:nvSpPr>
        <p:spPr>
          <a:xfrm>
            <a:off x="4157240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9743EA-11C1-FF42-9436-AEB305A9B9CF}"/>
              </a:ext>
            </a:extLst>
          </p:cNvPr>
          <p:cNvSpPr/>
          <p:nvPr/>
        </p:nvSpPr>
        <p:spPr>
          <a:xfrm>
            <a:off x="8072562" y="2035829"/>
            <a:ext cx="3722113" cy="3682870"/>
          </a:xfrm>
          <a:prstGeom prst="rect">
            <a:avLst/>
          </a:prstGeom>
          <a:solidFill>
            <a:srgbClr val="E5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14">
            <a:extLst>
              <a:ext uri="{FF2B5EF4-FFF2-40B4-BE49-F238E27FC236}">
                <a16:creationId xmlns:a16="http://schemas.microsoft.com/office/drawing/2014/main" id="{56C3EBEB-7C3C-EF4A-AECF-476B5FE27ED9}"/>
              </a:ext>
            </a:extLst>
          </p:cNvPr>
          <p:cNvSpPr/>
          <p:nvPr/>
        </p:nvSpPr>
        <p:spPr>
          <a:xfrm>
            <a:off x="1" y="0"/>
            <a:ext cx="12191999" cy="520589"/>
          </a:xfrm>
          <a:prstGeom prst="rect">
            <a:avLst/>
          </a:prstGeom>
          <a:solidFill>
            <a:srgbClr val="374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18">
            <a:hlinkClick r:id="" action="ppaction://noaction"/>
            <a:extLst>
              <a:ext uri="{FF2B5EF4-FFF2-40B4-BE49-F238E27FC236}">
                <a16:creationId xmlns:a16="http://schemas.microsoft.com/office/drawing/2014/main" id="{CDB08F0F-45AC-2C49-A4EB-F23956D7B3C6}"/>
              </a:ext>
            </a:extLst>
          </p:cNvPr>
          <p:cNvSpPr txBox="1"/>
          <p:nvPr/>
        </p:nvSpPr>
        <p:spPr>
          <a:xfrm>
            <a:off x="257302" y="99940"/>
            <a:ext cx="1073784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MODULE 4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 spc="300" dirty="0">
                <a:solidFill>
                  <a:srgbClr val="E5E7E7"/>
                </a:solidFill>
                <a:latin typeface="Avenir Book" panose="02000503020000020003" pitchFamily="2" charset="0"/>
              </a:rPr>
              <a:t>INTRO</a:t>
            </a:r>
            <a:endParaRPr kumimoji="0" lang="en-US" sz="800" b="1" i="0" u="none" strike="noStrike" kern="1200" cap="none" spc="300" normalizeH="0" baseline="0" noProof="0" dirty="0">
              <a:ln>
                <a:noFill/>
              </a:ln>
              <a:solidFill>
                <a:srgbClr val="E5E7E7"/>
              </a:solidFill>
              <a:effectLst/>
              <a:uLnTx/>
              <a:uFillTx/>
              <a:latin typeface="Avenir Book" panose="02000503020000020003" pitchFamily="2" charset="0"/>
            </a:endParaRPr>
          </a:p>
        </p:txBody>
      </p:sp>
      <p:cxnSp>
        <p:nvCxnSpPr>
          <p:cNvPr id="38" name="Lige forbindelse 37">
            <a:extLst>
              <a:ext uri="{FF2B5EF4-FFF2-40B4-BE49-F238E27FC236}">
                <a16:creationId xmlns:a16="http://schemas.microsoft.com/office/drawing/2014/main" id="{0374D6CE-5576-3946-A5BC-14DABA3F69F0}"/>
              </a:ext>
            </a:extLst>
          </p:cNvPr>
          <p:cNvCxnSpPr>
            <a:cxnSpLocks/>
          </p:cNvCxnSpPr>
          <p:nvPr/>
        </p:nvCxnSpPr>
        <p:spPr>
          <a:xfrm>
            <a:off x="1331829" y="18644"/>
            <a:ext cx="0" cy="4939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Billede 40">
            <a:extLst>
              <a:ext uri="{FF2B5EF4-FFF2-40B4-BE49-F238E27FC236}">
                <a16:creationId xmlns:a16="http://schemas.microsoft.com/office/drawing/2014/main" id="{6B663916-1551-DA43-B7A9-D90A764CCF0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l="8285" t="28774" r="58175" b="41828"/>
          <a:stretch/>
        </p:blipFill>
        <p:spPr>
          <a:xfrm>
            <a:off x="257302" y="6201113"/>
            <a:ext cx="716895" cy="628387"/>
          </a:xfrm>
          <a:prstGeom prst="rect">
            <a:avLst/>
          </a:prstGeom>
        </p:spPr>
      </p:pic>
      <p:pic>
        <p:nvPicPr>
          <p:cNvPr id="42" name="Billede 41">
            <a:extLst>
              <a:ext uri="{FF2B5EF4-FFF2-40B4-BE49-F238E27FC236}">
                <a16:creationId xmlns:a16="http://schemas.microsoft.com/office/drawing/2014/main" id="{96AE03D7-E2F1-A34B-92BD-555C1CD97ACD}"/>
              </a:ext>
            </a:extLst>
          </p:cNvPr>
          <p:cNvPicPr>
            <a:picLocks noChangeAspect="1"/>
          </p:cNvPicPr>
          <p:nvPr/>
        </p:nvPicPr>
        <p:blipFill>
          <a:blip r:embed="rId4">
            <a:biLevel thresh="25000"/>
            <a:alphaModFix amt="5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500"/>
                    </a14:imgEffect>
                    <a14:imgEffect>
                      <a14:saturation sat="19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23783" y="6415290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3166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Generic TE basis slide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73670" y="6585277"/>
            <a:ext cx="1034680" cy="274837"/>
          </a:xfrm>
          <a:prstGeom prst="rect">
            <a:avLst/>
          </a:prstGeom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13E03239-F88A-1045-B26D-B0E06B7B5D94}"/>
              </a:ext>
            </a:extLst>
          </p:cNvPr>
          <p:cNvSpPr txBox="1"/>
          <p:nvPr/>
        </p:nvSpPr>
        <p:spPr>
          <a:xfrm>
            <a:off x="10660707" y="6614973"/>
            <a:ext cx="13517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  <a:latin typeface="Avenir Book" panose="02000503020000020003" pitchFamily="2" charset="0"/>
              </a:rPr>
              <a:t>WWW.TANIAELLIS.COM</a:t>
            </a:r>
          </a:p>
        </p:txBody>
      </p:sp>
    </p:spTree>
    <p:extLst>
      <p:ext uri="{BB962C8B-B14F-4D97-AF65-F5344CB8AC3E}">
        <p14:creationId xmlns:p14="http://schemas.microsoft.com/office/powerpoint/2010/main" val="30792672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9_Indholdsobjekt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AEB87690-538B-324A-AB98-015AF07D283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38143" y="6596144"/>
            <a:ext cx="1034680" cy="27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64470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 SBCM basis slide_V1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73314609-9C18-4EDC-A634-782D54BC67DA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19F7229D-C235-4CB3-B564-83D8E5300B8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52760BD1-0275-4638-B7CF-86D7C962E4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81241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Generic SBCM basis slide_V2"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FFDA822F-A109-8A45-9C50-58ADCD1F8B27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Billede 4">
            <a:extLst>
              <a:ext uri="{FF2B5EF4-FFF2-40B4-BE49-F238E27FC236}">
                <a16:creationId xmlns:a16="http://schemas.microsoft.com/office/drawing/2014/main" id="{5882899F-076E-CB4F-BD04-DA019BE1467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A2C5AC10-33F3-4B2F-87D9-9B49CBEE38B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5" name="Rektangel 6">
            <a:extLst>
              <a:ext uri="{FF2B5EF4-FFF2-40B4-BE49-F238E27FC236}">
                <a16:creationId xmlns:a16="http://schemas.microsoft.com/office/drawing/2014/main" id="{34CBED99-872A-434A-B8C3-2074B906994D}"/>
              </a:ext>
            </a:extLst>
          </p:cNvPr>
          <p:cNvSpPr/>
          <p:nvPr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Billede 4">
            <a:extLst>
              <a:ext uri="{FF2B5EF4-FFF2-40B4-BE49-F238E27FC236}">
                <a16:creationId xmlns:a16="http://schemas.microsoft.com/office/drawing/2014/main" id="{749C4C68-EAF9-4761-AFD9-D7A4BCDD63F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C4C7D50E-EDB1-4343-BDEE-D72D645C20C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7000"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  <p:sp>
        <p:nvSpPr>
          <p:cNvPr id="10" name="Rektangel 6">
            <a:extLst>
              <a:ext uri="{FF2B5EF4-FFF2-40B4-BE49-F238E27FC236}">
                <a16:creationId xmlns:a16="http://schemas.microsoft.com/office/drawing/2014/main" id="{8E06FEEC-D091-4399-BC1A-B413194A02FB}"/>
              </a:ext>
            </a:extLst>
          </p:cNvPr>
          <p:cNvSpPr/>
          <p:nvPr userDrawn="1"/>
        </p:nvSpPr>
        <p:spPr>
          <a:xfrm>
            <a:off x="319177" y="284672"/>
            <a:ext cx="11559398" cy="6298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Billede 4">
            <a:extLst>
              <a:ext uri="{FF2B5EF4-FFF2-40B4-BE49-F238E27FC236}">
                <a16:creationId xmlns:a16="http://schemas.microsoft.com/office/drawing/2014/main" id="{6DA7BEFF-77AC-45F7-850A-2385BC46535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82000"/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843895" y="6591084"/>
            <a:ext cx="1034680" cy="274837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8C95CAD6-44E6-4E01-B7B8-72C51DED89D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324" y="5935610"/>
            <a:ext cx="628387" cy="628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45048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ic_all rights reserv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30872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ic_pinbo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7665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Generic_tool&amp;p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20">
            <a:extLst>
              <a:ext uri="{FF2B5EF4-FFF2-40B4-BE49-F238E27FC236}">
                <a16:creationId xmlns:a16="http://schemas.microsoft.com/office/drawing/2014/main" id="{B5C5D95C-5257-4BF0-95B2-90A8A501A300}"/>
              </a:ext>
            </a:extLst>
          </p:cNvPr>
          <p:cNvSpPr txBox="1"/>
          <p:nvPr/>
        </p:nvSpPr>
        <p:spPr>
          <a:xfrm>
            <a:off x="781358" y="6423789"/>
            <a:ext cx="213637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74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1.xml"/><Relationship Id="rId18" Type="http://schemas.openxmlformats.org/officeDocument/2006/relationships/slideLayout" Target="../slideLayouts/slideLayout26.xml"/><Relationship Id="rId26" Type="http://schemas.openxmlformats.org/officeDocument/2006/relationships/slideLayout" Target="../slideLayouts/slideLayout34.xml"/><Relationship Id="rId39" Type="http://schemas.openxmlformats.org/officeDocument/2006/relationships/slideLayout" Target="../slideLayouts/slideLayout47.xml"/><Relationship Id="rId21" Type="http://schemas.openxmlformats.org/officeDocument/2006/relationships/slideLayout" Target="../slideLayouts/slideLayout29.xml"/><Relationship Id="rId34" Type="http://schemas.openxmlformats.org/officeDocument/2006/relationships/slideLayout" Target="../slideLayouts/slideLayout42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6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37.xml"/><Relationship Id="rId41" Type="http://schemas.openxmlformats.org/officeDocument/2006/relationships/theme" Target="../theme/theme2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24" Type="http://schemas.openxmlformats.org/officeDocument/2006/relationships/slideLayout" Target="../slideLayouts/slideLayout32.xml"/><Relationship Id="rId32" Type="http://schemas.openxmlformats.org/officeDocument/2006/relationships/slideLayout" Target="../slideLayouts/slideLayout40.xml"/><Relationship Id="rId37" Type="http://schemas.openxmlformats.org/officeDocument/2006/relationships/slideLayout" Target="../slideLayouts/slideLayout45.xml"/><Relationship Id="rId40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31.xml"/><Relationship Id="rId28" Type="http://schemas.openxmlformats.org/officeDocument/2006/relationships/slideLayout" Target="../slideLayouts/slideLayout36.xml"/><Relationship Id="rId36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27.xml"/><Relationship Id="rId31" Type="http://schemas.openxmlformats.org/officeDocument/2006/relationships/slideLayout" Target="../slideLayouts/slideLayout39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Relationship Id="rId14" Type="http://schemas.openxmlformats.org/officeDocument/2006/relationships/slideLayout" Target="../slideLayouts/slideLayout22.xml"/><Relationship Id="rId22" Type="http://schemas.openxmlformats.org/officeDocument/2006/relationships/slideLayout" Target="../slideLayouts/slideLayout30.xml"/><Relationship Id="rId27" Type="http://schemas.openxmlformats.org/officeDocument/2006/relationships/slideLayout" Target="../slideLayouts/slideLayout35.xml"/><Relationship Id="rId30" Type="http://schemas.openxmlformats.org/officeDocument/2006/relationships/slideLayout" Target="../slideLayouts/slideLayout38.xml"/><Relationship Id="rId35" Type="http://schemas.openxmlformats.org/officeDocument/2006/relationships/slideLayout" Target="../slideLayouts/slideLayout43.xml"/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20.xml"/><Relationship Id="rId17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33.xml"/><Relationship Id="rId33" Type="http://schemas.openxmlformats.org/officeDocument/2006/relationships/slideLayout" Target="../slideLayouts/slideLayout41.xml"/><Relationship Id="rId38" Type="http://schemas.openxmlformats.org/officeDocument/2006/relationships/slideLayout" Target="../slideLayouts/slideLayout46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1.xml"/><Relationship Id="rId18" Type="http://schemas.openxmlformats.org/officeDocument/2006/relationships/slideLayout" Target="../slideLayouts/slideLayout66.xml"/><Relationship Id="rId26" Type="http://schemas.openxmlformats.org/officeDocument/2006/relationships/slideLayout" Target="../slideLayouts/slideLayout74.xml"/><Relationship Id="rId39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69.xml"/><Relationship Id="rId34" Type="http://schemas.openxmlformats.org/officeDocument/2006/relationships/slideLayout" Target="../slideLayouts/slideLayout82.xml"/><Relationship Id="rId42" Type="http://schemas.openxmlformats.org/officeDocument/2006/relationships/slideLayout" Target="../slideLayouts/slideLayout90.xml"/><Relationship Id="rId47" Type="http://schemas.openxmlformats.org/officeDocument/2006/relationships/slideLayout" Target="../slideLayouts/slideLayout95.xml"/><Relationship Id="rId50" Type="http://schemas.openxmlformats.org/officeDocument/2006/relationships/slideLayout" Target="../slideLayouts/slideLayout98.xml"/><Relationship Id="rId55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0.xml"/><Relationship Id="rId16" Type="http://schemas.openxmlformats.org/officeDocument/2006/relationships/slideLayout" Target="../slideLayouts/slideLayout64.xml"/><Relationship Id="rId29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59.xml"/><Relationship Id="rId24" Type="http://schemas.openxmlformats.org/officeDocument/2006/relationships/slideLayout" Target="../slideLayouts/slideLayout72.xml"/><Relationship Id="rId32" Type="http://schemas.openxmlformats.org/officeDocument/2006/relationships/slideLayout" Target="../slideLayouts/slideLayout80.xml"/><Relationship Id="rId37" Type="http://schemas.openxmlformats.org/officeDocument/2006/relationships/slideLayout" Target="../slideLayouts/slideLayout85.xml"/><Relationship Id="rId40" Type="http://schemas.openxmlformats.org/officeDocument/2006/relationships/slideLayout" Target="../slideLayouts/slideLayout88.xml"/><Relationship Id="rId45" Type="http://schemas.openxmlformats.org/officeDocument/2006/relationships/slideLayout" Target="../slideLayouts/slideLayout93.xml"/><Relationship Id="rId53" Type="http://schemas.openxmlformats.org/officeDocument/2006/relationships/slideLayout" Target="../slideLayouts/slideLayout101.xml"/><Relationship Id="rId58" Type="http://schemas.openxmlformats.org/officeDocument/2006/relationships/slideLayout" Target="../slideLayouts/slideLayout106.xml"/><Relationship Id="rId5" Type="http://schemas.openxmlformats.org/officeDocument/2006/relationships/slideLayout" Target="../slideLayouts/slideLayout53.xml"/><Relationship Id="rId19" Type="http://schemas.openxmlformats.org/officeDocument/2006/relationships/slideLayout" Target="../slideLayouts/slideLayout67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Relationship Id="rId22" Type="http://schemas.openxmlformats.org/officeDocument/2006/relationships/slideLayout" Target="../slideLayouts/slideLayout70.xml"/><Relationship Id="rId27" Type="http://schemas.openxmlformats.org/officeDocument/2006/relationships/slideLayout" Target="../slideLayouts/slideLayout75.xml"/><Relationship Id="rId30" Type="http://schemas.openxmlformats.org/officeDocument/2006/relationships/slideLayout" Target="../slideLayouts/slideLayout78.xml"/><Relationship Id="rId35" Type="http://schemas.openxmlformats.org/officeDocument/2006/relationships/slideLayout" Target="../slideLayouts/slideLayout83.xml"/><Relationship Id="rId43" Type="http://schemas.openxmlformats.org/officeDocument/2006/relationships/slideLayout" Target="../slideLayouts/slideLayout91.xml"/><Relationship Id="rId48" Type="http://schemas.openxmlformats.org/officeDocument/2006/relationships/slideLayout" Target="../slideLayouts/slideLayout96.xml"/><Relationship Id="rId56" Type="http://schemas.openxmlformats.org/officeDocument/2006/relationships/slideLayout" Target="../slideLayouts/slideLayout104.xml"/><Relationship Id="rId8" Type="http://schemas.openxmlformats.org/officeDocument/2006/relationships/slideLayout" Target="../slideLayouts/slideLayout56.xml"/><Relationship Id="rId51" Type="http://schemas.openxmlformats.org/officeDocument/2006/relationships/slideLayout" Target="../slideLayouts/slideLayout99.xml"/><Relationship Id="rId3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60.xml"/><Relationship Id="rId17" Type="http://schemas.openxmlformats.org/officeDocument/2006/relationships/slideLayout" Target="../slideLayouts/slideLayout65.xml"/><Relationship Id="rId25" Type="http://schemas.openxmlformats.org/officeDocument/2006/relationships/slideLayout" Target="../slideLayouts/slideLayout73.xml"/><Relationship Id="rId33" Type="http://schemas.openxmlformats.org/officeDocument/2006/relationships/slideLayout" Target="../slideLayouts/slideLayout81.xml"/><Relationship Id="rId38" Type="http://schemas.openxmlformats.org/officeDocument/2006/relationships/slideLayout" Target="../slideLayouts/slideLayout86.xml"/><Relationship Id="rId46" Type="http://schemas.openxmlformats.org/officeDocument/2006/relationships/slideLayout" Target="../slideLayouts/slideLayout94.xml"/><Relationship Id="rId59" Type="http://schemas.openxmlformats.org/officeDocument/2006/relationships/theme" Target="../theme/theme3.xml"/><Relationship Id="rId20" Type="http://schemas.openxmlformats.org/officeDocument/2006/relationships/slideLayout" Target="../slideLayouts/slideLayout68.xml"/><Relationship Id="rId41" Type="http://schemas.openxmlformats.org/officeDocument/2006/relationships/slideLayout" Target="../slideLayouts/slideLayout89.xml"/><Relationship Id="rId54" Type="http://schemas.openxmlformats.org/officeDocument/2006/relationships/slideLayout" Target="../slideLayouts/slideLayout102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5" Type="http://schemas.openxmlformats.org/officeDocument/2006/relationships/slideLayout" Target="../slideLayouts/slideLayout63.xml"/><Relationship Id="rId23" Type="http://schemas.openxmlformats.org/officeDocument/2006/relationships/slideLayout" Target="../slideLayouts/slideLayout71.xml"/><Relationship Id="rId28" Type="http://schemas.openxmlformats.org/officeDocument/2006/relationships/slideLayout" Target="../slideLayouts/slideLayout76.xml"/><Relationship Id="rId36" Type="http://schemas.openxmlformats.org/officeDocument/2006/relationships/slideLayout" Target="../slideLayouts/slideLayout84.xml"/><Relationship Id="rId49" Type="http://schemas.openxmlformats.org/officeDocument/2006/relationships/slideLayout" Target="../slideLayouts/slideLayout97.xml"/><Relationship Id="rId57" Type="http://schemas.openxmlformats.org/officeDocument/2006/relationships/slideLayout" Target="../slideLayouts/slideLayout105.xml"/><Relationship Id="rId10" Type="http://schemas.openxmlformats.org/officeDocument/2006/relationships/slideLayout" Target="../slideLayouts/slideLayout58.xml"/><Relationship Id="rId31" Type="http://schemas.openxmlformats.org/officeDocument/2006/relationships/slideLayout" Target="../slideLayouts/slideLayout79.xml"/><Relationship Id="rId44" Type="http://schemas.openxmlformats.org/officeDocument/2006/relationships/slideLayout" Target="../slideLayouts/slideLayout92.xml"/><Relationship Id="rId52" Type="http://schemas.openxmlformats.org/officeDocument/2006/relationships/slideLayout" Target="../slideLayouts/slideLayout100.xml"/></Relationships>
</file>

<file path=ppt/slideMasters/_rels/slideMaster4.xml.rels><?xml version="1.0" encoding="UTF-8" standalone="yes"?>
<Relationships xmlns="http://schemas.openxmlformats.org/package/2006/relationships"><Relationship Id="rId117" Type="http://schemas.openxmlformats.org/officeDocument/2006/relationships/slideLayout" Target="../slideLayouts/slideLayout223.xml"/><Relationship Id="rId21" Type="http://schemas.openxmlformats.org/officeDocument/2006/relationships/slideLayout" Target="../slideLayouts/slideLayout127.xml"/><Relationship Id="rId42" Type="http://schemas.openxmlformats.org/officeDocument/2006/relationships/slideLayout" Target="../slideLayouts/slideLayout148.xml"/><Relationship Id="rId63" Type="http://schemas.openxmlformats.org/officeDocument/2006/relationships/slideLayout" Target="../slideLayouts/slideLayout169.xml"/><Relationship Id="rId84" Type="http://schemas.openxmlformats.org/officeDocument/2006/relationships/slideLayout" Target="../slideLayouts/slideLayout190.xml"/><Relationship Id="rId138" Type="http://schemas.openxmlformats.org/officeDocument/2006/relationships/slideLayout" Target="../slideLayouts/slideLayout244.xml"/><Relationship Id="rId107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117.xml"/><Relationship Id="rId32" Type="http://schemas.openxmlformats.org/officeDocument/2006/relationships/slideLayout" Target="../slideLayouts/slideLayout138.xml"/><Relationship Id="rId53" Type="http://schemas.openxmlformats.org/officeDocument/2006/relationships/slideLayout" Target="../slideLayouts/slideLayout159.xml"/><Relationship Id="rId74" Type="http://schemas.openxmlformats.org/officeDocument/2006/relationships/slideLayout" Target="../slideLayouts/slideLayout180.xml"/><Relationship Id="rId128" Type="http://schemas.openxmlformats.org/officeDocument/2006/relationships/slideLayout" Target="../slideLayouts/slideLayout234.xml"/><Relationship Id="rId149" Type="http://schemas.openxmlformats.org/officeDocument/2006/relationships/slideLayout" Target="../slideLayouts/slideLayout255.xml"/><Relationship Id="rId5" Type="http://schemas.openxmlformats.org/officeDocument/2006/relationships/slideLayout" Target="../slideLayouts/slideLayout111.xml"/><Relationship Id="rId95" Type="http://schemas.openxmlformats.org/officeDocument/2006/relationships/slideLayout" Target="../slideLayouts/slideLayout201.xml"/><Relationship Id="rId22" Type="http://schemas.openxmlformats.org/officeDocument/2006/relationships/slideLayout" Target="../slideLayouts/slideLayout128.xml"/><Relationship Id="rId27" Type="http://schemas.openxmlformats.org/officeDocument/2006/relationships/slideLayout" Target="../slideLayouts/slideLayout133.xml"/><Relationship Id="rId43" Type="http://schemas.openxmlformats.org/officeDocument/2006/relationships/slideLayout" Target="../slideLayouts/slideLayout149.xml"/><Relationship Id="rId48" Type="http://schemas.openxmlformats.org/officeDocument/2006/relationships/slideLayout" Target="../slideLayouts/slideLayout154.xml"/><Relationship Id="rId64" Type="http://schemas.openxmlformats.org/officeDocument/2006/relationships/slideLayout" Target="../slideLayouts/slideLayout170.xml"/><Relationship Id="rId69" Type="http://schemas.openxmlformats.org/officeDocument/2006/relationships/slideLayout" Target="../slideLayouts/slideLayout175.xml"/><Relationship Id="rId113" Type="http://schemas.openxmlformats.org/officeDocument/2006/relationships/slideLayout" Target="../slideLayouts/slideLayout219.xml"/><Relationship Id="rId118" Type="http://schemas.openxmlformats.org/officeDocument/2006/relationships/slideLayout" Target="../slideLayouts/slideLayout224.xml"/><Relationship Id="rId134" Type="http://schemas.openxmlformats.org/officeDocument/2006/relationships/slideLayout" Target="../slideLayouts/slideLayout240.xml"/><Relationship Id="rId139" Type="http://schemas.openxmlformats.org/officeDocument/2006/relationships/slideLayout" Target="../slideLayouts/slideLayout245.xml"/><Relationship Id="rId80" Type="http://schemas.openxmlformats.org/officeDocument/2006/relationships/slideLayout" Target="../slideLayouts/slideLayout186.xml"/><Relationship Id="rId85" Type="http://schemas.openxmlformats.org/officeDocument/2006/relationships/slideLayout" Target="../slideLayouts/slideLayout191.xml"/><Relationship Id="rId150" Type="http://schemas.openxmlformats.org/officeDocument/2006/relationships/slideLayout" Target="../slideLayouts/slideLayout256.xml"/><Relationship Id="rId12" Type="http://schemas.openxmlformats.org/officeDocument/2006/relationships/slideLayout" Target="../slideLayouts/slideLayout118.xml"/><Relationship Id="rId17" Type="http://schemas.openxmlformats.org/officeDocument/2006/relationships/slideLayout" Target="../slideLayouts/slideLayout123.xml"/><Relationship Id="rId33" Type="http://schemas.openxmlformats.org/officeDocument/2006/relationships/slideLayout" Target="../slideLayouts/slideLayout139.xml"/><Relationship Id="rId38" Type="http://schemas.openxmlformats.org/officeDocument/2006/relationships/slideLayout" Target="../slideLayouts/slideLayout144.xml"/><Relationship Id="rId59" Type="http://schemas.openxmlformats.org/officeDocument/2006/relationships/slideLayout" Target="../slideLayouts/slideLayout165.xml"/><Relationship Id="rId103" Type="http://schemas.openxmlformats.org/officeDocument/2006/relationships/slideLayout" Target="../slideLayouts/slideLayout209.xml"/><Relationship Id="rId108" Type="http://schemas.openxmlformats.org/officeDocument/2006/relationships/slideLayout" Target="../slideLayouts/slideLayout214.xml"/><Relationship Id="rId124" Type="http://schemas.openxmlformats.org/officeDocument/2006/relationships/slideLayout" Target="../slideLayouts/slideLayout230.xml"/><Relationship Id="rId129" Type="http://schemas.openxmlformats.org/officeDocument/2006/relationships/slideLayout" Target="../slideLayouts/slideLayout235.xml"/><Relationship Id="rId54" Type="http://schemas.openxmlformats.org/officeDocument/2006/relationships/slideLayout" Target="../slideLayouts/slideLayout160.xml"/><Relationship Id="rId70" Type="http://schemas.openxmlformats.org/officeDocument/2006/relationships/slideLayout" Target="../slideLayouts/slideLayout176.xml"/><Relationship Id="rId75" Type="http://schemas.openxmlformats.org/officeDocument/2006/relationships/slideLayout" Target="../slideLayouts/slideLayout181.xml"/><Relationship Id="rId91" Type="http://schemas.openxmlformats.org/officeDocument/2006/relationships/slideLayout" Target="../slideLayouts/slideLayout197.xml"/><Relationship Id="rId96" Type="http://schemas.openxmlformats.org/officeDocument/2006/relationships/slideLayout" Target="../slideLayouts/slideLayout202.xml"/><Relationship Id="rId140" Type="http://schemas.openxmlformats.org/officeDocument/2006/relationships/slideLayout" Target="../slideLayouts/slideLayout246.xml"/><Relationship Id="rId145" Type="http://schemas.openxmlformats.org/officeDocument/2006/relationships/slideLayout" Target="../slideLayouts/slideLayout251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23" Type="http://schemas.openxmlformats.org/officeDocument/2006/relationships/slideLayout" Target="../slideLayouts/slideLayout129.xml"/><Relationship Id="rId28" Type="http://schemas.openxmlformats.org/officeDocument/2006/relationships/slideLayout" Target="../slideLayouts/slideLayout134.xml"/><Relationship Id="rId49" Type="http://schemas.openxmlformats.org/officeDocument/2006/relationships/slideLayout" Target="../slideLayouts/slideLayout155.xml"/><Relationship Id="rId114" Type="http://schemas.openxmlformats.org/officeDocument/2006/relationships/slideLayout" Target="../slideLayouts/slideLayout220.xml"/><Relationship Id="rId119" Type="http://schemas.openxmlformats.org/officeDocument/2006/relationships/slideLayout" Target="../slideLayouts/slideLayout225.xml"/><Relationship Id="rId44" Type="http://schemas.openxmlformats.org/officeDocument/2006/relationships/slideLayout" Target="../slideLayouts/slideLayout150.xml"/><Relationship Id="rId60" Type="http://schemas.openxmlformats.org/officeDocument/2006/relationships/slideLayout" Target="../slideLayouts/slideLayout166.xml"/><Relationship Id="rId65" Type="http://schemas.openxmlformats.org/officeDocument/2006/relationships/slideLayout" Target="../slideLayouts/slideLayout171.xml"/><Relationship Id="rId81" Type="http://schemas.openxmlformats.org/officeDocument/2006/relationships/slideLayout" Target="../slideLayouts/slideLayout187.xml"/><Relationship Id="rId86" Type="http://schemas.openxmlformats.org/officeDocument/2006/relationships/slideLayout" Target="../slideLayouts/slideLayout192.xml"/><Relationship Id="rId130" Type="http://schemas.openxmlformats.org/officeDocument/2006/relationships/slideLayout" Target="../slideLayouts/slideLayout236.xml"/><Relationship Id="rId135" Type="http://schemas.openxmlformats.org/officeDocument/2006/relationships/slideLayout" Target="../slideLayouts/slideLayout241.xml"/><Relationship Id="rId151" Type="http://schemas.openxmlformats.org/officeDocument/2006/relationships/slideLayout" Target="../slideLayouts/slideLayout257.xml"/><Relationship Id="rId13" Type="http://schemas.openxmlformats.org/officeDocument/2006/relationships/slideLayout" Target="../slideLayouts/slideLayout119.xml"/><Relationship Id="rId18" Type="http://schemas.openxmlformats.org/officeDocument/2006/relationships/slideLayout" Target="../slideLayouts/slideLayout124.xml"/><Relationship Id="rId39" Type="http://schemas.openxmlformats.org/officeDocument/2006/relationships/slideLayout" Target="../slideLayouts/slideLayout145.xml"/><Relationship Id="rId109" Type="http://schemas.openxmlformats.org/officeDocument/2006/relationships/slideLayout" Target="../slideLayouts/slideLayout215.xml"/><Relationship Id="rId34" Type="http://schemas.openxmlformats.org/officeDocument/2006/relationships/slideLayout" Target="../slideLayouts/slideLayout140.xml"/><Relationship Id="rId50" Type="http://schemas.openxmlformats.org/officeDocument/2006/relationships/slideLayout" Target="../slideLayouts/slideLayout156.xml"/><Relationship Id="rId55" Type="http://schemas.openxmlformats.org/officeDocument/2006/relationships/slideLayout" Target="../slideLayouts/slideLayout161.xml"/><Relationship Id="rId76" Type="http://schemas.openxmlformats.org/officeDocument/2006/relationships/slideLayout" Target="../slideLayouts/slideLayout182.xml"/><Relationship Id="rId97" Type="http://schemas.openxmlformats.org/officeDocument/2006/relationships/slideLayout" Target="../slideLayouts/slideLayout203.xml"/><Relationship Id="rId104" Type="http://schemas.openxmlformats.org/officeDocument/2006/relationships/slideLayout" Target="../slideLayouts/slideLayout210.xml"/><Relationship Id="rId120" Type="http://schemas.openxmlformats.org/officeDocument/2006/relationships/slideLayout" Target="../slideLayouts/slideLayout226.xml"/><Relationship Id="rId125" Type="http://schemas.openxmlformats.org/officeDocument/2006/relationships/slideLayout" Target="../slideLayouts/slideLayout231.xml"/><Relationship Id="rId141" Type="http://schemas.openxmlformats.org/officeDocument/2006/relationships/slideLayout" Target="../slideLayouts/slideLayout247.xml"/><Relationship Id="rId146" Type="http://schemas.openxmlformats.org/officeDocument/2006/relationships/slideLayout" Target="../slideLayouts/slideLayout252.xml"/><Relationship Id="rId7" Type="http://schemas.openxmlformats.org/officeDocument/2006/relationships/slideLayout" Target="../slideLayouts/slideLayout113.xml"/><Relationship Id="rId71" Type="http://schemas.openxmlformats.org/officeDocument/2006/relationships/slideLayout" Target="../slideLayouts/slideLayout177.xml"/><Relationship Id="rId92" Type="http://schemas.openxmlformats.org/officeDocument/2006/relationships/slideLayout" Target="../slideLayouts/slideLayout198.xml"/><Relationship Id="rId2" Type="http://schemas.openxmlformats.org/officeDocument/2006/relationships/slideLayout" Target="../slideLayouts/slideLayout108.xml"/><Relationship Id="rId29" Type="http://schemas.openxmlformats.org/officeDocument/2006/relationships/slideLayout" Target="../slideLayouts/slideLayout135.xml"/><Relationship Id="rId24" Type="http://schemas.openxmlformats.org/officeDocument/2006/relationships/slideLayout" Target="../slideLayouts/slideLayout130.xml"/><Relationship Id="rId40" Type="http://schemas.openxmlformats.org/officeDocument/2006/relationships/slideLayout" Target="../slideLayouts/slideLayout146.xml"/><Relationship Id="rId45" Type="http://schemas.openxmlformats.org/officeDocument/2006/relationships/slideLayout" Target="../slideLayouts/slideLayout151.xml"/><Relationship Id="rId66" Type="http://schemas.openxmlformats.org/officeDocument/2006/relationships/slideLayout" Target="../slideLayouts/slideLayout172.xml"/><Relationship Id="rId87" Type="http://schemas.openxmlformats.org/officeDocument/2006/relationships/slideLayout" Target="../slideLayouts/slideLayout193.xml"/><Relationship Id="rId110" Type="http://schemas.openxmlformats.org/officeDocument/2006/relationships/slideLayout" Target="../slideLayouts/slideLayout216.xml"/><Relationship Id="rId115" Type="http://schemas.openxmlformats.org/officeDocument/2006/relationships/slideLayout" Target="../slideLayouts/slideLayout221.xml"/><Relationship Id="rId131" Type="http://schemas.openxmlformats.org/officeDocument/2006/relationships/slideLayout" Target="../slideLayouts/slideLayout237.xml"/><Relationship Id="rId136" Type="http://schemas.openxmlformats.org/officeDocument/2006/relationships/slideLayout" Target="../slideLayouts/slideLayout242.xml"/><Relationship Id="rId61" Type="http://schemas.openxmlformats.org/officeDocument/2006/relationships/slideLayout" Target="../slideLayouts/slideLayout167.xml"/><Relationship Id="rId82" Type="http://schemas.openxmlformats.org/officeDocument/2006/relationships/slideLayout" Target="../slideLayouts/slideLayout188.xml"/><Relationship Id="rId152" Type="http://schemas.openxmlformats.org/officeDocument/2006/relationships/slideLayout" Target="../slideLayouts/slideLayout258.xml"/><Relationship Id="rId1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20.xml"/><Relationship Id="rId30" Type="http://schemas.openxmlformats.org/officeDocument/2006/relationships/slideLayout" Target="../slideLayouts/slideLayout136.xml"/><Relationship Id="rId35" Type="http://schemas.openxmlformats.org/officeDocument/2006/relationships/slideLayout" Target="../slideLayouts/slideLayout141.xml"/><Relationship Id="rId56" Type="http://schemas.openxmlformats.org/officeDocument/2006/relationships/slideLayout" Target="../slideLayouts/slideLayout162.xml"/><Relationship Id="rId77" Type="http://schemas.openxmlformats.org/officeDocument/2006/relationships/slideLayout" Target="../slideLayouts/slideLayout183.xml"/><Relationship Id="rId100" Type="http://schemas.openxmlformats.org/officeDocument/2006/relationships/slideLayout" Target="../slideLayouts/slideLayout206.xml"/><Relationship Id="rId105" Type="http://schemas.openxmlformats.org/officeDocument/2006/relationships/slideLayout" Target="../slideLayouts/slideLayout211.xml"/><Relationship Id="rId126" Type="http://schemas.openxmlformats.org/officeDocument/2006/relationships/slideLayout" Target="../slideLayouts/slideLayout232.xml"/><Relationship Id="rId147" Type="http://schemas.openxmlformats.org/officeDocument/2006/relationships/slideLayout" Target="../slideLayouts/slideLayout253.xml"/><Relationship Id="rId8" Type="http://schemas.openxmlformats.org/officeDocument/2006/relationships/slideLayout" Target="../slideLayouts/slideLayout114.xml"/><Relationship Id="rId51" Type="http://schemas.openxmlformats.org/officeDocument/2006/relationships/slideLayout" Target="../slideLayouts/slideLayout157.xml"/><Relationship Id="rId72" Type="http://schemas.openxmlformats.org/officeDocument/2006/relationships/slideLayout" Target="../slideLayouts/slideLayout178.xml"/><Relationship Id="rId93" Type="http://schemas.openxmlformats.org/officeDocument/2006/relationships/slideLayout" Target="../slideLayouts/slideLayout199.xml"/><Relationship Id="rId98" Type="http://schemas.openxmlformats.org/officeDocument/2006/relationships/slideLayout" Target="../slideLayouts/slideLayout204.xml"/><Relationship Id="rId121" Type="http://schemas.openxmlformats.org/officeDocument/2006/relationships/slideLayout" Target="../slideLayouts/slideLayout227.xml"/><Relationship Id="rId142" Type="http://schemas.openxmlformats.org/officeDocument/2006/relationships/slideLayout" Target="../slideLayouts/slideLayout248.xml"/><Relationship Id="rId3" Type="http://schemas.openxmlformats.org/officeDocument/2006/relationships/slideLayout" Target="../slideLayouts/slideLayout109.xml"/><Relationship Id="rId25" Type="http://schemas.openxmlformats.org/officeDocument/2006/relationships/slideLayout" Target="../slideLayouts/slideLayout131.xml"/><Relationship Id="rId46" Type="http://schemas.openxmlformats.org/officeDocument/2006/relationships/slideLayout" Target="../slideLayouts/slideLayout152.xml"/><Relationship Id="rId67" Type="http://schemas.openxmlformats.org/officeDocument/2006/relationships/slideLayout" Target="../slideLayouts/slideLayout173.xml"/><Relationship Id="rId116" Type="http://schemas.openxmlformats.org/officeDocument/2006/relationships/slideLayout" Target="../slideLayouts/slideLayout222.xml"/><Relationship Id="rId137" Type="http://schemas.openxmlformats.org/officeDocument/2006/relationships/slideLayout" Target="../slideLayouts/slideLayout243.xml"/><Relationship Id="rId20" Type="http://schemas.openxmlformats.org/officeDocument/2006/relationships/slideLayout" Target="../slideLayouts/slideLayout126.xml"/><Relationship Id="rId41" Type="http://schemas.openxmlformats.org/officeDocument/2006/relationships/slideLayout" Target="../slideLayouts/slideLayout147.xml"/><Relationship Id="rId62" Type="http://schemas.openxmlformats.org/officeDocument/2006/relationships/slideLayout" Target="../slideLayouts/slideLayout168.xml"/><Relationship Id="rId83" Type="http://schemas.openxmlformats.org/officeDocument/2006/relationships/slideLayout" Target="../slideLayouts/slideLayout189.xml"/><Relationship Id="rId88" Type="http://schemas.openxmlformats.org/officeDocument/2006/relationships/slideLayout" Target="../slideLayouts/slideLayout194.xml"/><Relationship Id="rId111" Type="http://schemas.openxmlformats.org/officeDocument/2006/relationships/slideLayout" Target="../slideLayouts/slideLayout217.xml"/><Relationship Id="rId132" Type="http://schemas.openxmlformats.org/officeDocument/2006/relationships/slideLayout" Target="../slideLayouts/slideLayout238.xml"/><Relationship Id="rId153" Type="http://schemas.openxmlformats.org/officeDocument/2006/relationships/theme" Target="../theme/theme4.xml"/><Relationship Id="rId15" Type="http://schemas.openxmlformats.org/officeDocument/2006/relationships/slideLayout" Target="../slideLayouts/slideLayout121.xml"/><Relationship Id="rId36" Type="http://schemas.openxmlformats.org/officeDocument/2006/relationships/slideLayout" Target="../slideLayouts/slideLayout142.xml"/><Relationship Id="rId57" Type="http://schemas.openxmlformats.org/officeDocument/2006/relationships/slideLayout" Target="../slideLayouts/slideLayout163.xml"/><Relationship Id="rId106" Type="http://schemas.openxmlformats.org/officeDocument/2006/relationships/slideLayout" Target="../slideLayouts/slideLayout212.xml"/><Relationship Id="rId127" Type="http://schemas.openxmlformats.org/officeDocument/2006/relationships/slideLayout" Target="../slideLayouts/slideLayout233.xml"/><Relationship Id="rId10" Type="http://schemas.openxmlformats.org/officeDocument/2006/relationships/slideLayout" Target="../slideLayouts/slideLayout116.xml"/><Relationship Id="rId31" Type="http://schemas.openxmlformats.org/officeDocument/2006/relationships/slideLayout" Target="../slideLayouts/slideLayout137.xml"/><Relationship Id="rId52" Type="http://schemas.openxmlformats.org/officeDocument/2006/relationships/slideLayout" Target="../slideLayouts/slideLayout158.xml"/><Relationship Id="rId73" Type="http://schemas.openxmlformats.org/officeDocument/2006/relationships/slideLayout" Target="../slideLayouts/slideLayout179.xml"/><Relationship Id="rId78" Type="http://schemas.openxmlformats.org/officeDocument/2006/relationships/slideLayout" Target="../slideLayouts/slideLayout184.xml"/><Relationship Id="rId94" Type="http://schemas.openxmlformats.org/officeDocument/2006/relationships/slideLayout" Target="../slideLayouts/slideLayout200.xml"/><Relationship Id="rId99" Type="http://schemas.openxmlformats.org/officeDocument/2006/relationships/slideLayout" Target="../slideLayouts/slideLayout205.xml"/><Relationship Id="rId101" Type="http://schemas.openxmlformats.org/officeDocument/2006/relationships/slideLayout" Target="../slideLayouts/slideLayout207.xml"/><Relationship Id="rId122" Type="http://schemas.openxmlformats.org/officeDocument/2006/relationships/slideLayout" Target="../slideLayouts/slideLayout228.xml"/><Relationship Id="rId143" Type="http://schemas.openxmlformats.org/officeDocument/2006/relationships/slideLayout" Target="../slideLayouts/slideLayout249.xml"/><Relationship Id="rId148" Type="http://schemas.openxmlformats.org/officeDocument/2006/relationships/slideLayout" Target="../slideLayouts/slideLayout254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26" Type="http://schemas.openxmlformats.org/officeDocument/2006/relationships/slideLayout" Target="../slideLayouts/slideLayout132.xml"/><Relationship Id="rId47" Type="http://schemas.openxmlformats.org/officeDocument/2006/relationships/slideLayout" Target="../slideLayouts/slideLayout153.xml"/><Relationship Id="rId68" Type="http://schemas.openxmlformats.org/officeDocument/2006/relationships/slideLayout" Target="../slideLayouts/slideLayout174.xml"/><Relationship Id="rId89" Type="http://schemas.openxmlformats.org/officeDocument/2006/relationships/slideLayout" Target="../slideLayouts/slideLayout195.xml"/><Relationship Id="rId112" Type="http://schemas.openxmlformats.org/officeDocument/2006/relationships/slideLayout" Target="../slideLayouts/slideLayout218.xml"/><Relationship Id="rId133" Type="http://schemas.openxmlformats.org/officeDocument/2006/relationships/slideLayout" Target="../slideLayouts/slideLayout239.xml"/><Relationship Id="rId16" Type="http://schemas.openxmlformats.org/officeDocument/2006/relationships/slideLayout" Target="../slideLayouts/slideLayout122.xml"/><Relationship Id="rId37" Type="http://schemas.openxmlformats.org/officeDocument/2006/relationships/slideLayout" Target="../slideLayouts/slideLayout143.xml"/><Relationship Id="rId58" Type="http://schemas.openxmlformats.org/officeDocument/2006/relationships/slideLayout" Target="../slideLayouts/slideLayout164.xml"/><Relationship Id="rId79" Type="http://schemas.openxmlformats.org/officeDocument/2006/relationships/slideLayout" Target="../slideLayouts/slideLayout185.xml"/><Relationship Id="rId102" Type="http://schemas.openxmlformats.org/officeDocument/2006/relationships/slideLayout" Target="../slideLayouts/slideLayout208.xml"/><Relationship Id="rId123" Type="http://schemas.openxmlformats.org/officeDocument/2006/relationships/slideLayout" Target="../slideLayouts/slideLayout229.xml"/><Relationship Id="rId144" Type="http://schemas.openxmlformats.org/officeDocument/2006/relationships/slideLayout" Target="../slideLayouts/slideLayout250.xml"/><Relationship Id="rId90" Type="http://schemas.openxmlformats.org/officeDocument/2006/relationships/slideLayout" Target="../slideLayouts/slideLayout19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61.xml"/><Relationship Id="rId7" Type="http://schemas.openxmlformats.org/officeDocument/2006/relationships/slideLayout" Target="../slideLayouts/slideLayout265.xml"/><Relationship Id="rId12" Type="http://schemas.openxmlformats.org/officeDocument/2006/relationships/slideLayout" Target="../slideLayouts/slideLayout270.xml"/><Relationship Id="rId2" Type="http://schemas.openxmlformats.org/officeDocument/2006/relationships/slideLayout" Target="../slideLayouts/slideLayout260.xml"/><Relationship Id="rId1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4.xml"/><Relationship Id="rId11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7.xml"/></Relationships>
</file>

<file path=ppt/slideMasters/_rels/slideMaster6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96.xml"/><Relationship Id="rId21" Type="http://schemas.openxmlformats.org/officeDocument/2006/relationships/slideLayout" Target="../slideLayouts/slideLayout291.xml"/><Relationship Id="rId42" Type="http://schemas.openxmlformats.org/officeDocument/2006/relationships/slideLayout" Target="../slideLayouts/slideLayout312.xml"/><Relationship Id="rId47" Type="http://schemas.openxmlformats.org/officeDocument/2006/relationships/slideLayout" Target="../slideLayouts/slideLayout317.xml"/><Relationship Id="rId63" Type="http://schemas.openxmlformats.org/officeDocument/2006/relationships/slideLayout" Target="../slideLayouts/slideLayout333.xml"/><Relationship Id="rId68" Type="http://schemas.openxmlformats.org/officeDocument/2006/relationships/slideLayout" Target="../slideLayouts/slideLayout338.xml"/><Relationship Id="rId2" Type="http://schemas.openxmlformats.org/officeDocument/2006/relationships/slideLayout" Target="../slideLayouts/slideLayout272.xml"/><Relationship Id="rId16" Type="http://schemas.openxmlformats.org/officeDocument/2006/relationships/slideLayout" Target="../slideLayouts/slideLayout286.xml"/><Relationship Id="rId29" Type="http://schemas.openxmlformats.org/officeDocument/2006/relationships/slideLayout" Target="../slideLayouts/slideLayout299.xml"/><Relationship Id="rId11" Type="http://schemas.openxmlformats.org/officeDocument/2006/relationships/slideLayout" Target="../slideLayouts/slideLayout281.xml"/><Relationship Id="rId24" Type="http://schemas.openxmlformats.org/officeDocument/2006/relationships/slideLayout" Target="../slideLayouts/slideLayout294.xml"/><Relationship Id="rId32" Type="http://schemas.openxmlformats.org/officeDocument/2006/relationships/slideLayout" Target="../slideLayouts/slideLayout302.xml"/><Relationship Id="rId37" Type="http://schemas.openxmlformats.org/officeDocument/2006/relationships/slideLayout" Target="../slideLayouts/slideLayout307.xml"/><Relationship Id="rId40" Type="http://schemas.openxmlformats.org/officeDocument/2006/relationships/slideLayout" Target="../slideLayouts/slideLayout310.xml"/><Relationship Id="rId45" Type="http://schemas.openxmlformats.org/officeDocument/2006/relationships/slideLayout" Target="../slideLayouts/slideLayout315.xml"/><Relationship Id="rId53" Type="http://schemas.openxmlformats.org/officeDocument/2006/relationships/slideLayout" Target="../slideLayouts/slideLayout323.xml"/><Relationship Id="rId58" Type="http://schemas.openxmlformats.org/officeDocument/2006/relationships/slideLayout" Target="../slideLayouts/slideLayout328.xml"/><Relationship Id="rId66" Type="http://schemas.openxmlformats.org/officeDocument/2006/relationships/slideLayout" Target="../slideLayouts/slideLayout336.xml"/><Relationship Id="rId5" Type="http://schemas.openxmlformats.org/officeDocument/2006/relationships/slideLayout" Target="../slideLayouts/slideLayout275.xml"/><Relationship Id="rId61" Type="http://schemas.openxmlformats.org/officeDocument/2006/relationships/slideLayout" Target="../slideLayouts/slideLayout331.xml"/><Relationship Id="rId19" Type="http://schemas.openxmlformats.org/officeDocument/2006/relationships/slideLayout" Target="../slideLayouts/slideLayout289.xml"/><Relationship Id="rId14" Type="http://schemas.openxmlformats.org/officeDocument/2006/relationships/slideLayout" Target="../slideLayouts/slideLayout284.xml"/><Relationship Id="rId22" Type="http://schemas.openxmlformats.org/officeDocument/2006/relationships/slideLayout" Target="../slideLayouts/slideLayout292.xml"/><Relationship Id="rId27" Type="http://schemas.openxmlformats.org/officeDocument/2006/relationships/slideLayout" Target="../slideLayouts/slideLayout297.xml"/><Relationship Id="rId30" Type="http://schemas.openxmlformats.org/officeDocument/2006/relationships/slideLayout" Target="../slideLayouts/slideLayout300.xml"/><Relationship Id="rId35" Type="http://schemas.openxmlformats.org/officeDocument/2006/relationships/slideLayout" Target="../slideLayouts/slideLayout305.xml"/><Relationship Id="rId43" Type="http://schemas.openxmlformats.org/officeDocument/2006/relationships/slideLayout" Target="../slideLayouts/slideLayout313.xml"/><Relationship Id="rId48" Type="http://schemas.openxmlformats.org/officeDocument/2006/relationships/slideLayout" Target="../slideLayouts/slideLayout318.xml"/><Relationship Id="rId56" Type="http://schemas.openxmlformats.org/officeDocument/2006/relationships/slideLayout" Target="../slideLayouts/slideLayout326.xml"/><Relationship Id="rId64" Type="http://schemas.openxmlformats.org/officeDocument/2006/relationships/slideLayout" Target="../slideLayouts/slideLayout334.xml"/><Relationship Id="rId69" Type="http://schemas.openxmlformats.org/officeDocument/2006/relationships/slideLayout" Target="../slideLayouts/slideLayout339.xml"/><Relationship Id="rId8" Type="http://schemas.openxmlformats.org/officeDocument/2006/relationships/slideLayout" Target="../slideLayouts/slideLayout278.xml"/><Relationship Id="rId51" Type="http://schemas.openxmlformats.org/officeDocument/2006/relationships/slideLayout" Target="../slideLayouts/slideLayout321.xml"/><Relationship Id="rId72" Type="http://schemas.openxmlformats.org/officeDocument/2006/relationships/slideLayout" Target="../slideLayouts/slideLayout342.xml"/><Relationship Id="rId3" Type="http://schemas.openxmlformats.org/officeDocument/2006/relationships/slideLayout" Target="../slideLayouts/slideLayout273.xml"/><Relationship Id="rId12" Type="http://schemas.openxmlformats.org/officeDocument/2006/relationships/slideLayout" Target="../slideLayouts/slideLayout282.xml"/><Relationship Id="rId17" Type="http://schemas.openxmlformats.org/officeDocument/2006/relationships/slideLayout" Target="../slideLayouts/slideLayout287.xml"/><Relationship Id="rId25" Type="http://schemas.openxmlformats.org/officeDocument/2006/relationships/slideLayout" Target="../slideLayouts/slideLayout295.xml"/><Relationship Id="rId33" Type="http://schemas.openxmlformats.org/officeDocument/2006/relationships/slideLayout" Target="../slideLayouts/slideLayout303.xml"/><Relationship Id="rId38" Type="http://schemas.openxmlformats.org/officeDocument/2006/relationships/slideLayout" Target="../slideLayouts/slideLayout308.xml"/><Relationship Id="rId46" Type="http://schemas.openxmlformats.org/officeDocument/2006/relationships/slideLayout" Target="../slideLayouts/slideLayout316.xml"/><Relationship Id="rId59" Type="http://schemas.openxmlformats.org/officeDocument/2006/relationships/slideLayout" Target="../slideLayouts/slideLayout329.xml"/><Relationship Id="rId67" Type="http://schemas.openxmlformats.org/officeDocument/2006/relationships/slideLayout" Target="../slideLayouts/slideLayout337.xml"/><Relationship Id="rId20" Type="http://schemas.openxmlformats.org/officeDocument/2006/relationships/slideLayout" Target="../slideLayouts/slideLayout290.xml"/><Relationship Id="rId41" Type="http://schemas.openxmlformats.org/officeDocument/2006/relationships/slideLayout" Target="../slideLayouts/slideLayout311.xml"/><Relationship Id="rId54" Type="http://schemas.openxmlformats.org/officeDocument/2006/relationships/slideLayout" Target="../slideLayouts/slideLayout324.xml"/><Relationship Id="rId62" Type="http://schemas.openxmlformats.org/officeDocument/2006/relationships/slideLayout" Target="../slideLayouts/slideLayout332.xml"/><Relationship Id="rId70" Type="http://schemas.openxmlformats.org/officeDocument/2006/relationships/slideLayout" Target="../slideLayouts/slideLayout340.xml"/><Relationship Id="rId1" Type="http://schemas.openxmlformats.org/officeDocument/2006/relationships/slideLayout" Target="../slideLayouts/slideLayout271.xml"/><Relationship Id="rId6" Type="http://schemas.openxmlformats.org/officeDocument/2006/relationships/slideLayout" Target="../slideLayouts/slideLayout276.xml"/><Relationship Id="rId15" Type="http://schemas.openxmlformats.org/officeDocument/2006/relationships/slideLayout" Target="../slideLayouts/slideLayout285.xml"/><Relationship Id="rId23" Type="http://schemas.openxmlformats.org/officeDocument/2006/relationships/slideLayout" Target="../slideLayouts/slideLayout293.xml"/><Relationship Id="rId28" Type="http://schemas.openxmlformats.org/officeDocument/2006/relationships/slideLayout" Target="../slideLayouts/slideLayout298.xml"/><Relationship Id="rId36" Type="http://schemas.openxmlformats.org/officeDocument/2006/relationships/slideLayout" Target="../slideLayouts/slideLayout306.xml"/><Relationship Id="rId49" Type="http://schemas.openxmlformats.org/officeDocument/2006/relationships/slideLayout" Target="../slideLayouts/slideLayout319.xml"/><Relationship Id="rId57" Type="http://schemas.openxmlformats.org/officeDocument/2006/relationships/slideLayout" Target="../slideLayouts/slideLayout327.xml"/><Relationship Id="rId10" Type="http://schemas.openxmlformats.org/officeDocument/2006/relationships/slideLayout" Target="../slideLayouts/slideLayout280.xml"/><Relationship Id="rId31" Type="http://schemas.openxmlformats.org/officeDocument/2006/relationships/slideLayout" Target="../slideLayouts/slideLayout301.xml"/><Relationship Id="rId44" Type="http://schemas.openxmlformats.org/officeDocument/2006/relationships/slideLayout" Target="../slideLayouts/slideLayout314.xml"/><Relationship Id="rId52" Type="http://schemas.openxmlformats.org/officeDocument/2006/relationships/slideLayout" Target="../slideLayouts/slideLayout322.xml"/><Relationship Id="rId60" Type="http://schemas.openxmlformats.org/officeDocument/2006/relationships/slideLayout" Target="../slideLayouts/slideLayout330.xml"/><Relationship Id="rId65" Type="http://schemas.openxmlformats.org/officeDocument/2006/relationships/slideLayout" Target="../slideLayouts/slideLayout335.xml"/><Relationship Id="rId73" Type="http://schemas.openxmlformats.org/officeDocument/2006/relationships/theme" Target="../theme/theme6.xml"/><Relationship Id="rId4" Type="http://schemas.openxmlformats.org/officeDocument/2006/relationships/slideLayout" Target="../slideLayouts/slideLayout274.xml"/><Relationship Id="rId9" Type="http://schemas.openxmlformats.org/officeDocument/2006/relationships/slideLayout" Target="../slideLayouts/slideLayout279.xml"/><Relationship Id="rId13" Type="http://schemas.openxmlformats.org/officeDocument/2006/relationships/slideLayout" Target="../slideLayouts/slideLayout283.xml"/><Relationship Id="rId18" Type="http://schemas.openxmlformats.org/officeDocument/2006/relationships/slideLayout" Target="../slideLayouts/slideLayout288.xml"/><Relationship Id="rId39" Type="http://schemas.openxmlformats.org/officeDocument/2006/relationships/slideLayout" Target="../slideLayouts/slideLayout309.xml"/><Relationship Id="rId34" Type="http://schemas.openxmlformats.org/officeDocument/2006/relationships/slideLayout" Target="../slideLayouts/slideLayout304.xml"/><Relationship Id="rId50" Type="http://schemas.openxmlformats.org/officeDocument/2006/relationships/slideLayout" Target="../slideLayouts/slideLayout320.xml"/><Relationship Id="rId55" Type="http://schemas.openxmlformats.org/officeDocument/2006/relationships/slideLayout" Target="../slideLayouts/slideLayout325.xml"/><Relationship Id="rId7" Type="http://schemas.openxmlformats.org/officeDocument/2006/relationships/slideLayout" Target="../slideLayouts/slideLayout277.xml"/><Relationship Id="rId71" Type="http://schemas.openxmlformats.org/officeDocument/2006/relationships/slideLayout" Target="../slideLayouts/slideLayout341.xml"/></Relationships>
</file>

<file path=ppt/slideMasters/_rels/slideMaster7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368.xml"/><Relationship Id="rId21" Type="http://schemas.openxmlformats.org/officeDocument/2006/relationships/slideLayout" Target="../slideLayouts/slideLayout363.xml"/><Relationship Id="rId42" Type="http://schemas.openxmlformats.org/officeDocument/2006/relationships/slideLayout" Target="../slideLayouts/slideLayout384.xml"/><Relationship Id="rId47" Type="http://schemas.openxmlformats.org/officeDocument/2006/relationships/slideLayout" Target="../slideLayouts/slideLayout389.xml"/><Relationship Id="rId63" Type="http://schemas.openxmlformats.org/officeDocument/2006/relationships/slideLayout" Target="../slideLayouts/slideLayout405.xml"/><Relationship Id="rId68" Type="http://schemas.openxmlformats.org/officeDocument/2006/relationships/slideLayout" Target="../slideLayouts/slideLayout410.xml"/><Relationship Id="rId7" Type="http://schemas.openxmlformats.org/officeDocument/2006/relationships/slideLayout" Target="../slideLayouts/slideLayout349.xml"/><Relationship Id="rId2" Type="http://schemas.openxmlformats.org/officeDocument/2006/relationships/slideLayout" Target="../slideLayouts/slideLayout344.xml"/><Relationship Id="rId16" Type="http://schemas.openxmlformats.org/officeDocument/2006/relationships/slideLayout" Target="../slideLayouts/slideLayout358.xml"/><Relationship Id="rId29" Type="http://schemas.openxmlformats.org/officeDocument/2006/relationships/slideLayout" Target="../slideLayouts/slideLayout371.xml"/><Relationship Id="rId11" Type="http://schemas.openxmlformats.org/officeDocument/2006/relationships/slideLayout" Target="../slideLayouts/slideLayout353.xml"/><Relationship Id="rId24" Type="http://schemas.openxmlformats.org/officeDocument/2006/relationships/slideLayout" Target="../slideLayouts/slideLayout366.xml"/><Relationship Id="rId32" Type="http://schemas.openxmlformats.org/officeDocument/2006/relationships/slideLayout" Target="../slideLayouts/slideLayout374.xml"/><Relationship Id="rId37" Type="http://schemas.openxmlformats.org/officeDocument/2006/relationships/slideLayout" Target="../slideLayouts/slideLayout379.xml"/><Relationship Id="rId40" Type="http://schemas.openxmlformats.org/officeDocument/2006/relationships/slideLayout" Target="../slideLayouts/slideLayout382.xml"/><Relationship Id="rId45" Type="http://schemas.openxmlformats.org/officeDocument/2006/relationships/slideLayout" Target="../slideLayouts/slideLayout387.xml"/><Relationship Id="rId53" Type="http://schemas.openxmlformats.org/officeDocument/2006/relationships/slideLayout" Target="../slideLayouts/slideLayout395.xml"/><Relationship Id="rId58" Type="http://schemas.openxmlformats.org/officeDocument/2006/relationships/slideLayout" Target="../slideLayouts/slideLayout400.xml"/><Relationship Id="rId66" Type="http://schemas.openxmlformats.org/officeDocument/2006/relationships/slideLayout" Target="../slideLayouts/slideLayout408.xml"/><Relationship Id="rId5" Type="http://schemas.openxmlformats.org/officeDocument/2006/relationships/slideLayout" Target="../slideLayouts/slideLayout347.xml"/><Relationship Id="rId61" Type="http://schemas.openxmlformats.org/officeDocument/2006/relationships/slideLayout" Target="../slideLayouts/slideLayout403.xml"/><Relationship Id="rId19" Type="http://schemas.openxmlformats.org/officeDocument/2006/relationships/slideLayout" Target="../slideLayouts/slideLayout361.xml"/><Relationship Id="rId14" Type="http://schemas.openxmlformats.org/officeDocument/2006/relationships/slideLayout" Target="../slideLayouts/slideLayout356.xml"/><Relationship Id="rId22" Type="http://schemas.openxmlformats.org/officeDocument/2006/relationships/slideLayout" Target="../slideLayouts/slideLayout364.xml"/><Relationship Id="rId27" Type="http://schemas.openxmlformats.org/officeDocument/2006/relationships/slideLayout" Target="../slideLayouts/slideLayout369.xml"/><Relationship Id="rId30" Type="http://schemas.openxmlformats.org/officeDocument/2006/relationships/slideLayout" Target="../slideLayouts/slideLayout372.xml"/><Relationship Id="rId35" Type="http://schemas.openxmlformats.org/officeDocument/2006/relationships/slideLayout" Target="../slideLayouts/slideLayout377.xml"/><Relationship Id="rId43" Type="http://schemas.openxmlformats.org/officeDocument/2006/relationships/slideLayout" Target="../slideLayouts/slideLayout385.xml"/><Relationship Id="rId48" Type="http://schemas.openxmlformats.org/officeDocument/2006/relationships/slideLayout" Target="../slideLayouts/slideLayout390.xml"/><Relationship Id="rId56" Type="http://schemas.openxmlformats.org/officeDocument/2006/relationships/slideLayout" Target="../slideLayouts/slideLayout398.xml"/><Relationship Id="rId64" Type="http://schemas.openxmlformats.org/officeDocument/2006/relationships/slideLayout" Target="../slideLayouts/slideLayout406.xml"/><Relationship Id="rId69" Type="http://schemas.openxmlformats.org/officeDocument/2006/relationships/slideLayout" Target="../slideLayouts/slideLayout411.xml"/><Relationship Id="rId8" Type="http://schemas.openxmlformats.org/officeDocument/2006/relationships/slideLayout" Target="../slideLayouts/slideLayout350.xml"/><Relationship Id="rId51" Type="http://schemas.openxmlformats.org/officeDocument/2006/relationships/slideLayout" Target="../slideLayouts/slideLayout393.xml"/><Relationship Id="rId3" Type="http://schemas.openxmlformats.org/officeDocument/2006/relationships/slideLayout" Target="../slideLayouts/slideLayout345.xml"/><Relationship Id="rId12" Type="http://schemas.openxmlformats.org/officeDocument/2006/relationships/slideLayout" Target="../slideLayouts/slideLayout354.xml"/><Relationship Id="rId17" Type="http://schemas.openxmlformats.org/officeDocument/2006/relationships/slideLayout" Target="../slideLayouts/slideLayout359.xml"/><Relationship Id="rId25" Type="http://schemas.openxmlformats.org/officeDocument/2006/relationships/slideLayout" Target="../slideLayouts/slideLayout367.xml"/><Relationship Id="rId33" Type="http://schemas.openxmlformats.org/officeDocument/2006/relationships/slideLayout" Target="../slideLayouts/slideLayout375.xml"/><Relationship Id="rId38" Type="http://schemas.openxmlformats.org/officeDocument/2006/relationships/slideLayout" Target="../slideLayouts/slideLayout380.xml"/><Relationship Id="rId46" Type="http://schemas.openxmlformats.org/officeDocument/2006/relationships/slideLayout" Target="../slideLayouts/slideLayout388.xml"/><Relationship Id="rId59" Type="http://schemas.openxmlformats.org/officeDocument/2006/relationships/slideLayout" Target="../slideLayouts/slideLayout401.xml"/><Relationship Id="rId67" Type="http://schemas.openxmlformats.org/officeDocument/2006/relationships/slideLayout" Target="../slideLayouts/slideLayout409.xml"/><Relationship Id="rId20" Type="http://schemas.openxmlformats.org/officeDocument/2006/relationships/slideLayout" Target="../slideLayouts/slideLayout362.xml"/><Relationship Id="rId41" Type="http://schemas.openxmlformats.org/officeDocument/2006/relationships/slideLayout" Target="../slideLayouts/slideLayout383.xml"/><Relationship Id="rId54" Type="http://schemas.openxmlformats.org/officeDocument/2006/relationships/slideLayout" Target="../slideLayouts/slideLayout396.xml"/><Relationship Id="rId62" Type="http://schemas.openxmlformats.org/officeDocument/2006/relationships/slideLayout" Target="../slideLayouts/slideLayout404.xml"/><Relationship Id="rId70" Type="http://schemas.openxmlformats.org/officeDocument/2006/relationships/theme" Target="../theme/theme7.xml"/><Relationship Id="rId1" Type="http://schemas.openxmlformats.org/officeDocument/2006/relationships/slideLayout" Target="../slideLayouts/slideLayout343.xml"/><Relationship Id="rId6" Type="http://schemas.openxmlformats.org/officeDocument/2006/relationships/slideLayout" Target="../slideLayouts/slideLayout348.xml"/><Relationship Id="rId15" Type="http://schemas.openxmlformats.org/officeDocument/2006/relationships/slideLayout" Target="../slideLayouts/slideLayout357.xml"/><Relationship Id="rId23" Type="http://schemas.openxmlformats.org/officeDocument/2006/relationships/slideLayout" Target="../slideLayouts/slideLayout365.xml"/><Relationship Id="rId28" Type="http://schemas.openxmlformats.org/officeDocument/2006/relationships/slideLayout" Target="../slideLayouts/slideLayout370.xml"/><Relationship Id="rId36" Type="http://schemas.openxmlformats.org/officeDocument/2006/relationships/slideLayout" Target="../slideLayouts/slideLayout378.xml"/><Relationship Id="rId49" Type="http://schemas.openxmlformats.org/officeDocument/2006/relationships/slideLayout" Target="../slideLayouts/slideLayout391.xml"/><Relationship Id="rId57" Type="http://schemas.openxmlformats.org/officeDocument/2006/relationships/slideLayout" Target="../slideLayouts/slideLayout399.xml"/><Relationship Id="rId10" Type="http://schemas.openxmlformats.org/officeDocument/2006/relationships/slideLayout" Target="../slideLayouts/slideLayout352.xml"/><Relationship Id="rId31" Type="http://schemas.openxmlformats.org/officeDocument/2006/relationships/slideLayout" Target="../slideLayouts/slideLayout373.xml"/><Relationship Id="rId44" Type="http://schemas.openxmlformats.org/officeDocument/2006/relationships/slideLayout" Target="../slideLayouts/slideLayout386.xml"/><Relationship Id="rId52" Type="http://schemas.openxmlformats.org/officeDocument/2006/relationships/slideLayout" Target="../slideLayouts/slideLayout394.xml"/><Relationship Id="rId60" Type="http://schemas.openxmlformats.org/officeDocument/2006/relationships/slideLayout" Target="../slideLayouts/slideLayout402.xml"/><Relationship Id="rId65" Type="http://schemas.openxmlformats.org/officeDocument/2006/relationships/slideLayout" Target="../slideLayouts/slideLayout407.xml"/><Relationship Id="rId4" Type="http://schemas.openxmlformats.org/officeDocument/2006/relationships/slideLayout" Target="../slideLayouts/slideLayout346.xml"/><Relationship Id="rId9" Type="http://schemas.openxmlformats.org/officeDocument/2006/relationships/slideLayout" Target="../slideLayouts/slideLayout351.xml"/><Relationship Id="rId13" Type="http://schemas.openxmlformats.org/officeDocument/2006/relationships/slideLayout" Target="../slideLayouts/slideLayout355.xml"/><Relationship Id="rId18" Type="http://schemas.openxmlformats.org/officeDocument/2006/relationships/slideLayout" Target="../slideLayouts/slideLayout360.xml"/><Relationship Id="rId39" Type="http://schemas.openxmlformats.org/officeDocument/2006/relationships/slideLayout" Target="../slideLayouts/slideLayout381.xml"/><Relationship Id="rId34" Type="http://schemas.openxmlformats.org/officeDocument/2006/relationships/slideLayout" Target="../slideLayouts/slideLayout376.xml"/><Relationship Id="rId50" Type="http://schemas.openxmlformats.org/officeDocument/2006/relationships/slideLayout" Target="../slideLayouts/slideLayout392.xml"/><Relationship Id="rId55" Type="http://schemas.openxmlformats.org/officeDocument/2006/relationships/slideLayout" Target="../slideLayouts/slideLayout3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DCEAC48-7464-2343-A48B-A821596B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3470D1-814A-0449-BCAC-6E759B3DB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CEA067-7B66-0443-8E0F-45859FAA7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856FB-9ECD-574C-A7A5-50F8031ABC19}" type="datetimeFigureOut">
              <a:rPr lang="da-DK" smtClean="0"/>
              <a:t>23.08.2024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D72428-719F-8841-A340-CFC4BA984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1F77F3-5ADE-0344-A231-BD4E11A49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3DFA-1D60-3D44-8C28-0ACFBE1558A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8348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9" r:id="rId6"/>
    <p:sldLayoutId id="2147483697" r:id="rId7"/>
    <p:sldLayoutId id="2147483698" r:id="rId8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DCEAC48-7464-2343-A48B-A821596B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3470D1-814A-0449-BCAC-6E759B3DB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CEA067-7B66-0443-8E0F-45859FAA7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0069BB-37C0-6A4A-8E8A-D6A32CD9F475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D72428-719F-8841-A340-CFC4BA984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1F77F3-5ADE-0344-A231-BD4E11A49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2CC31-C389-154F-82EE-96B503C214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9872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  <p:sldLayoutId id="2147483729" r:id="rId29"/>
    <p:sldLayoutId id="2147483730" r:id="rId30"/>
    <p:sldLayoutId id="2147483731" r:id="rId31"/>
    <p:sldLayoutId id="2147483732" r:id="rId32"/>
    <p:sldLayoutId id="2147483733" r:id="rId33"/>
    <p:sldLayoutId id="2147483734" r:id="rId34"/>
    <p:sldLayoutId id="2147483735" r:id="rId35"/>
    <p:sldLayoutId id="2147483736" r:id="rId36"/>
    <p:sldLayoutId id="2147483737" r:id="rId37"/>
    <p:sldLayoutId id="2147483738" r:id="rId38"/>
    <p:sldLayoutId id="2147483739" r:id="rId39"/>
    <p:sldLayoutId id="2147483740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DCEAC48-7464-2343-A48B-A821596B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67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SBCM MASTER SLIDES</a:t>
            </a:r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CEA067-7B66-0443-8E0F-45859FAA7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856FB-9ECD-574C-A7A5-50F8031ABC19}" type="datetimeFigureOut">
              <a:rPr lang="da-DK" smtClean="0"/>
              <a:t>23.08.2024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D72428-719F-8841-A340-CFC4BA984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1F77F3-5ADE-0344-A231-BD4E11A49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BB3DFA-1D60-3D44-8C28-0ACFBE1558A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47638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  <p:sldLayoutId id="2147483755" r:id="rId12"/>
    <p:sldLayoutId id="2147483756" r:id="rId13"/>
    <p:sldLayoutId id="2147483757" r:id="rId14"/>
    <p:sldLayoutId id="2147483758" r:id="rId15"/>
    <p:sldLayoutId id="2147483759" r:id="rId16"/>
    <p:sldLayoutId id="2147483760" r:id="rId17"/>
    <p:sldLayoutId id="2147483761" r:id="rId18"/>
    <p:sldLayoutId id="2147483762" r:id="rId19"/>
    <p:sldLayoutId id="2147483763" r:id="rId20"/>
    <p:sldLayoutId id="2147483764" r:id="rId21"/>
    <p:sldLayoutId id="2147483765" r:id="rId22"/>
    <p:sldLayoutId id="2147483766" r:id="rId23"/>
    <p:sldLayoutId id="2147483767" r:id="rId24"/>
    <p:sldLayoutId id="2147483768" r:id="rId25"/>
    <p:sldLayoutId id="2147483769" r:id="rId26"/>
    <p:sldLayoutId id="2147483770" r:id="rId27"/>
    <p:sldLayoutId id="2147483771" r:id="rId28"/>
    <p:sldLayoutId id="2147483772" r:id="rId29"/>
    <p:sldLayoutId id="2147483773" r:id="rId30"/>
    <p:sldLayoutId id="2147483774" r:id="rId31"/>
    <p:sldLayoutId id="2147483775" r:id="rId32"/>
    <p:sldLayoutId id="2147483776" r:id="rId33"/>
    <p:sldLayoutId id="2147483777" r:id="rId34"/>
    <p:sldLayoutId id="2147483778" r:id="rId35"/>
    <p:sldLayoutId id="2147483779" r:id="rId36"/>
    <p:sldLayoutId id="2147483780" r:id="rId37"/>
    <p:sldLayoutId id="2147483781" r:id="rId38"/>
    <p:sldLayoutId id="2147483782" r:id="rId39"/>
    <p:sldLayoutId id="2147483783" r:id="rId40"/>
    <p:sldLayoutId id="2147483784" r:id="rId41"/>
    <p:sldLayoutId id="2147483785" r:id="rId42"/>
    <p:sldLayoutId id="2147483786" r:id="rId43"/>
    <p:sldLayoutId id="2147483787" r:id="rId44"/>
    <p:sldLayoutId id="2147483788" r:id="rId45"/>
    <p:sldLayoutId id="2147483789" r:id="rId46"/>
    <p:sldLayoutId id="2147483790" r:id="rId47"/>
    <p:sldLayoutId id="2147483791" r:id="rId48"/>
    <p:sldLayoutId id="2147483792" r:id="rId49"/>
    <p:sldLayoutId id="2147483793" r:id="rId50"/>
    <p:sldLayoutId id="2147483794" r:id="rId51"/>
    <p:sldLayoutId id="2147483795" r:id="rId52"/>
    <p:sldLayoutId id="2147483796" r:id="rId53"/>
    <p:sldLayoutId id="2147483797" r:id="rId54"/>
    <p:sldLayoutId id="2147483798" r:id="rId55"/>
    <p:sldLayoutId id="2147483799" r:id="rId56"/>
    <p:sldLayoutId id="2147483800" r:id="rId57"/>
    <p:sldLayoutId id="2147483801" r:id="rId5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DCEAC48-7464-2343-A48B-A821596B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3470D1-814A-0449-BCAC-6E759B3DB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CEA067-7B66-0443-8E0F-45859FAA7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3A10B3-4CF3-9A43-85B8-3855841CF4FA}" type="datetimeFigureOut">
              <a:rPr lang="da-DK" smtClean="0"/>
              <a:t>23.08.2024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D72428-719F-8841-A340-CFC4BA984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1F77F3-5ADE-0344-A231-BD4E11A49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9A6D6-813E-BB4F-A97F-A3EB7B87B380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28353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  <p:sldLayoutId id="2147483822" r:id="rId20"/>
    <p:sldLayoutId id="2147483823" r:id="rId21"/>
    <p:sldLayoutId id="2147483824" r:id="rId22"/>
    <p:sldLayoutId id="2147483825" r:id="rId23"/>
    <p:sldLayoutId id="2147483826" r:id="rId24"/>
    <p:sldLayoutId id="2147483827" r:id="rId25"/>
    <p:sldLayoutId id="2147483828" r:id="rId26"/>
    <p:sldLayoutId id="2147483829" r:id="rId27"/>
    <p:sldLayoutId id="2147483830" r:id="rId28"/>
    <p:sldLayoutId id="2147483831" r:id="rId29"/>
    <p:sldLayoutId id="2147483832" r:id="rId30"/>
    <p:sldLayoutId id="2147483833" r:id="rId31"/>
    <p:sldLayoutId id="2147483834" r:id="rId32"/>
    <p:sldLayoutId id="2147483835" r:id="rId33"/>
    <p:sldLayoutId id="2147483836" r:id="rId34"/>
    <p:sldLayoutId id="2147483837" r:id="rId35"/>
    <p:sldLayoutId id="2147483838" r:id="rId36"/>
    <p:sldLayoutId id="2147483839" r:id="rId37"/>
    <p:sldLayoutId id="2147483840" r:id="rId38"/>
    <p:sldLayoutId id="2147483841" r:id="rId39"/>
    <p:sldLayoutId id="2147483842" r:id="rId40"/>
    <p:sldLayoutId id="2147483843" r:id="rId41"/>
    <p:sldLayoutId id="2147483844" r:id="rId42"/>
    <p:sldLayoutId id="2147483845" r:id="rId43"/>
    <p:sldLayoutId id="2147483846" r:id="rId44"/>
    <p:sldLayoutId id="2147483848" r:id="rId45"/>
    <p:sldLayoutId id="2147483849" r:id="rId46"/>
    <p:sldLayoutId id="2147483850" r:id="rId47"/>
    <p:sldLayoutId id="2147483851" r:id="rId48"/>
    <p:sldLayoutId id="2147483852" r:id="rId49"/>
    <p:sldLayoutId id="2147483853" r:id="rId50"/>
    <p:sldLayoutId id="2147483854" r:id="rId51"/>
    <p:sldLayoutId id="2147483855" r:id="rId52"/>
    <p:sldLayoutId id="2147483856" r:id="rId53"/>
    <p:sldLayoutId id="2147483857" r:id="rId54"/>
    <p:sldLayoutId id="2147483858" r:id="rId55"/>
    <p:sldLayoutId id="2147483859" r:id="rId56"/>
    <p:sldLayoutId id="2147483860" r:id="rId57"/>
    <p:sldLayoutId id="2147483861" r:id="rId58"/>
    <p:sldLayoutId id="2147483862" r:id="rId59"/>
    <p:sldLayoutId id="2147483863" r:id="rId60"/>
    <p:sldLayoutId id="2147483864" r:id="rId61"/>
    <p:sldLayoutId id="2147483865" r:id="rId62"/>
    <p:sldLayoutId id="2147483866" r:id="rId63"/>
    <p:sldLayoutId id="2147483867" r:id="rId64"/>
    <p:sldLayoutId id="2147483868" r:id="rId65"/>
    <p:sldLayoutId id="2147483869" r:id="rId66"/>
    <p:sldLayoutId id="2147483870" r:id="rId67"/>
    <p:sldLayoutId id="2147483871" r:id="rId68"/>
    <p:sldLayoutId id="2147483872" r:id="rId69"/>
    <p:sldLayoutId id="2147483873" r:id="rId70"/>
    <p:sldLayoutId id="2147483874" r:id="rId71"/>
    <p:sldLayoutId id="2147483875" r:id="rId72"/>
    <p:sldLayoutId id="2147483876" r:id="rId73"/>
    <p:sldLayoutId id="2147483877" r:id="rId74"/>
    <p:sldLayoutId id="2147483878" r:id="rId75"/>
    <p:sldLayoutId id="2147483879" r:id="rId76"/>
    <p:sldLayoutId id="2147483880" r:id="rId77"/>
    <p:sldLayoutId id="2147483881" r:id="rId78"/>
    <p:sldLayoutId id="2147483882" r:id="rId79"/>
    <p:sldLayoutId id="2147483883" r:id="rId80"/>
    <p:sldLayoutId id="2147483884" r:id="rId81"/>
    <p:sldLayoutId id="2147483885" r:id="rId82"/>
    <p:sldLayoutId id="2147483886" r:id="rId83"/>
    <p:sldLayoutId id="2147483887" r:id="rId84"/>
    <p:sldLayoutId id="2147483888" r:id="rId85"/>
    <p:sldLayoutId id="2147483889" r:id="rId86"/>
    <p:sldLayoutId id="2147483890" r:id="rId87"/>
    <p:sldLayoutId id="2147483891" r:id="rId88"/>
    <p:sldLayoutId id="2147483892" r:id="rId89"/>
    <p:sldLayoutId id="2147483893" r:id="rId90"/>
    <p:sldLayoutId id="2147483894" r:id="rId91"/>
    <p:sldLayoutId id="2147483895" r:id="rId92"/>
    <p:sldLayoutId id="2147483896" r:id="rId93"/>
    <p:sldLayoutId id="2147483897" r:id="rId94"/>
    <p:sldLayoutId id="2147483898" r:id="rId95"/>
    <p:sldLayoutId id="2147483899" r:id="rId96"/>
    <p:sldLayoutId id="2147483900" r:id="rId97"/>
    <p:sldLayoutId id="2147483901" r:id="rId98"/>
    <p:sldLayoutId id="2147483902" r:id="rId99"/>
    <p:sldLayoutId id="2147483903" r:id="rId100"/>
    <p:sldLayoutId id="2147483904" r:id="rId101"/>
    <p:sldLayoutId id="2147483905" r:id="rId102"/>
    <p:sldLayoutId id="2147483906" r:id="rId103"/>
    <p:sldLayoutId id="2147483907" r:id="rId104"/>
    <p:sldLayoutId id="2147483908" r:id="rId105"/>
    <p:sldLayoutId id="2147483909" r:id="rId106"/>
    <p:sldLayoutId id="2147483910" r:id="rId107"/>
    <p:sldLayoutId id="2147483911" r:id="rId108"/>
    <p:sldLayoutId id="2147483912" r:id="rId109"/>
    <p:sldLayoutId id="2147483913" r:id="rId110"/>
    <p:sldLayoutId id="2147483914" r:id="rId111"/>
    <p:sldLayoutId id="2147483915" r:id="rId112"/>
    <p:sldLayoutId id="2147483916" r:id="rId113"/>
    <p:sldLayoutId id="2147483917" r:id="rId114"/>
    <p:sldLayoutId id="2147483918" r:id="rId115"/>
    <p:sldLayoutId id="2147483919" r:id="rId116"/>
    <p:sldLayoutId id="2147483920" r:id="rId117"/>
    <p:sldLayoutId id="2147483921" r:id="rId118"/>
    <p:sldLayoutId id="2147483922" r:id="rId119"/>
    <p:sldLayoutId id="2147483923" r:id="rId120"/>
    <p:sldLayoutId id="2147483924" r:id="rId121"/>
    <p:sldLayoutId id="2147483925" r:id="rId122"/>
    <p:sldLayoutId id="2147483926" r:id="rId123"/>
    <p:sldLayoutId id="2147483927" r:id="rId124"/>
    <p:sldLayoutId id="2147483928" r:id="rId125"/>
    <p:sldLayoutId id="2147483929" r:id="rId126"/>
    <p:sldLayoutId id="2147483930" r:id="rId127"/>
    <p:sldLayoutId id="2147483931" r:id="rId128"/>
    <p:sldLayoutId id="2147483932" r:id="rId129"/>
    <p:sldLayoutId id="2147483933" r:id="rId130"/>
    <p:sldLayoutId id="2147483934" r:id="rId131"/>
    <p:sldLayoutId id="2147483935" r:id="rId132"/>
    <p:sldLayoutId id="2147483936" r:id="rId133"/>
    <p:sldLayoutId id="2147483937" r:id="rId134"/>
    <p:sldLayoutId id="2147483938" r:id="rId135"/>
    <p:sldLayoutId id="2147483939" r:id="rId136"/>
    <p:sldLayoutId id="2147483940" r:id="rId137"/>
    <p:sldLayoutId id="2147483941" r:id="rId138"/>
    <p:sldLayoutId id="2147483942" r:id="rId139"/>
    <p:sldLayoutId id="2147483943" r:id="rId140"/>
    <p:sldLayoutId id="2147483944" r:id="rId141"/>
    <p:sldLayoutId id="2147483945" r:id="rId142"/>
    <p:sldLayoutId id="2147483946" r:id="rId143"/>
    <p:sldLayoutId id="2147483947" r:id="rId144"/>
    <p:sldLayoutId id="2147483948" r:id="rId145"/>
    <p:sldLayoutId id="2147483949" r:id="rId146"/>
    <p:sldLayoutId id="2147483950" r:id="rId147"/>
    <p:sldLayoutId id="2147483951" r:id="rId148"/>
    <p:sldLayoutId id="2147483952" r:id="rId149"/>
    <p:sldLayoutId id="2147483953" r:id="rId150"/>
    <p:sldLayoutId id="2147483954" r:id="rId151"/>
    <p:sldLayoutId id="2147483955" r:id="rId15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4B876-B7F1-4FBE-925B-07C8DB9602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LID4096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4861B1-4E59-4EE3-8416-04392A2994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LID4096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5B6AC4-4633-4B29-ABF1-38EF095CC9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A3E0D9-5EAA-42E4-8240-B63C336749C1}" type="datetimeFigureOut">
              <a:rPr lang="LID4096" smtClean="0"/>
              <a:t>8/23/24</a:t>
            </a:fld>
            <a:endParaRPr lang="LID4096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527CF-B30A-41FD-937E-0097D51947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9B6EE1-CF65-4FDD-9086-B88BC8BDF7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57786-2CBF-42A3-BD68-D8AF24D0B56D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85200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  <p:sldLayoutId id="2147483958" r:id="rId2"/>
    <p:sldLayoutId id="2147483959" r:id="rId3"/>
    <p:sldLayoutId id="2147483960" r:id="rId4"/>
    <p:sldLayoutId id="2147483961" r:id="rId5"/>
    <p:sldLayoutId id="2147483962" r:id="rId6"/>
    <p:sldLayoutId id="2147483963" r:id="rId7"/>
    <p:sldLayoutId id="2147483964" r:id="rId8"/>
    <p:sldLayoutId id="2147483965" r:id="rId9"/>
    <p:sldLayoutId id="2147483966" r:id="rId10"/>
    <p:sldLayoutId id="2147483967" r:id="rId11"/>
    <p:sldLayoutId id="214748396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DCEAC48-7464-2343-A48B-A821596B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Klik for at redigere titeltypografien i masteren</a:t>
            </a:r>
            <a:endParaRPr lang="en-GB" dirty="0"/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03470D1-814A-0449-BCAC-6E759B3DB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GB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CEA067-7B66-0443-8E0F-45859FAA7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5AC073-4B82-DB40-B38B-CF939A78B0E9}" type="datetimeFigureOut">
              <a:rPr lang="da-DK" smtClean="0"/>
              <a:t>23.08.2024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D72428-719F-8841-A340-CFC4BA984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1F77F3-5ADE-0344-A231-BD4E11A49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90887-B3F6-E646-B003-C27F6F94445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2189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71" r:id="rId2"/>
    <p:sldLayoutId id="2147483972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  <p:sldLayoutId id="2147483981" r:id="rId12"/>
    <p:sldLayoutId id="2147483982" r:id="rId13"/>
    <p:sldLayoutId id="2147483983" r:id="rId14"/>
    <p:sldLayoutId id="2147483984" r:id="rId15"/>
    <p:sldLayoutId id="2147483985" r:id="rId16"/>
    <p:sldLayoutId id="2147483986" r:id="rId17"/>
    <p:sldLayoutId id="2147483987" r:id="rId18"/>
    <p:sldLayoutId id="2147483988" r:id="rId19"/>
    <p:sldLayoutId id="2147483989" r:id="rId20"/>
    <p:sldLayoutId id="2147483990" r:id="rId21"/>
    <p:sldLayoutId id="2147483991" r:id="rId22"/>
    <p:sldLayoutId id="2147483992" r:id="rId23"/>
    <p:sldLayoutId id="2147483993" r:id="rId24"/>
    <p:sldLayoutId id="2147483994" r:id="rId25"/>
    <p:sldLayoutId id="2147483995" r:id="rId26"/>
    <p:sldLayoutId id="2147483996" r:id="rId27"/>
    <p:sldLayoutId id="2147483997" r:id="rId28"/>
    <p:sldLayoutId id="2147483998" r:id="rId29"/>
    <p:sldLayoutId id="2147483999" r:id="rId30"/>
    <p:sldLayoutId id="2147484000" r:id="rId31"/>
    <p:sldLayoutId id="2147484001" r:id="rId32"/>
    <p:sldLayoutId id="2147484002" r:id="rId33"/>
    <p:sldLayoutId id="2147484003" r:id="rId34"/>
    <p:sldLayoutId id="2147484004" r:id="rId35"/>
    <p:sldLayoutId id="2147484005" r:id="rId36"/>
    <p:sldLayoutId id="2147484006" r:id="rId37"/>
    <p:sldLayoutId id="2147484007" r:id="rId38"/>
    <p:sldLayoutId id="2147484008" r:id="rId39"/>
    <p:sldLayoutId id="2147484009" r:id="rId40"/>
    <p:sldLayoutId id="2147484010" r:id="rId41"/>
    <p:sldLayoutId id="2147484011" r:id="rId42"/>
    <p:sldLayoutId id="2147484012" r:id="rId43"/>
    <p:sldLayoutId id="2147484013" r:id="rId44"/>
    <p:sldLayoutId id="2147484014" r:id="rId45"/>
    <p:sldLayoutId id="2147484015" r:id="rId46"/>
    <p:sldLayoutId id="2147484016" r:id="rId47"/>
    <p:sldLayoutId id="2147484017" r:id="rId48"/>
    <p:sldLayoutId id="2147484018" r:id="rId49"/>
    <p:sldLayoutId id="2147484019" r:id="rId50"/>
    <p:sldLayoutId id="2147484020" r:id="rId51"/>
    <p:sldLayoutId id="2147484021" r:id="rId52"/>
    <p:sldLayoutId id="2147484022" r:id="rId53"/>
    <p:sldLayoutId id="2147484023" r:id="rId54"/>
    <p:sldLayoutId id="2147484024" r:id="rId55"/>
    <p:sldLayoutId id="2147484025" r:id="rId56"/>
    <p:sldLayoutId id="2147484026" r:id="rId57"/>
    <p:sldLayoutId id="2147484027" r:id="rId58"/>
    <p:sldLayoutId id="2147484028" r:id="rId59"/>
    <p:sldLayoutId id="2147484029" r:id="rId60"/>
    <p:sldLayoutId id="2147484030" r:id="rId61"/>
    <p:sldLayoutId id="2147484031" r:id="rId62"/>
    <p:sldLayoutId id="2147484032" r:id="rId63"/>
    <p:sldLayoutId id="2147484033" r:id="rId64"/>
    <p:sldLayoutId id="2147484034" r:id="rId65"/>
    <p:sldLayoutId id="2147484035" r:id="rId66"/>
    <p:sldLayoutId id="2147484036" r:id="rId67"/>
    <p:sldLayoutId id="2147484037" r:id="rId68"/>
    <p:sldLayoutId id="2147484038" r:id="rId69"/>
    <p:sldLayoutId id="2147484039" r:id="rId70"/>
    <p:sldLayoutId id="2147484040" r:id="rId71"/>
    <p:sldLayoutId id="2147484041" r:id="rId72"/>
  </p:sldLayoutIdLs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DCEAC48-7464-2343-A48B-A821596B7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367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dirty="0"/>
              <a:t>SBCM MASTER SLIDES</a:t>
            </a:r>
            <a:endParaRPr lang="en-GB" dirty="0"/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5CEA067-7B66-0443-8E0F-45859FAA77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F76E7-37D5-E141-96F0-3B36C7728B20}" type="datetimeFigureOut">
              <a:rPr lang="en-GB" smtClean="0"/>
              <a:t>23/08/2024</a:t>
            </a:fld>
            <a:endParaRPr lang="en-GB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6D72428-719F-8841-A340-CFC4BA984A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51F77F3-5ADE-0344-A231-BD4E11A49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92A168-3F1D-6545-8B1F-08291F6C8CA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439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  <p:sldLayoutId id="2147484044" r:id="rId2"/>
    <p:sldLayoutId id="2147484045" r:id="rId3"/>
    <p:sldLayoutId id="2147484046" r:id="rId4"/>
    <p:sldLayoutId id="2147484047" r:id="rId5"/>
    <p:sldLayoutId id="2147484048" r:id="rId6"/>
    <p:sldLayoutId id="2147484049" r:id="rId7"/>
    <p:sldLayoutId id="2147484050" r:id="rId8"/>
    <p:sldLayoutId id="2147484051" r:id="rId9"/>
    <p:sldLayoutId id="2147484052" r:id="rId10"/>
    <p:sldLayoutId id="2147484053" r:id="rId11"/>
    <p:sldLayoutId id="2147484054" r:id="rId12"/>
    <p:sldLayoutId id="2147484055" r:id="rId13"/>
    <p:sldLayoutId id="2147484056" r:id="rId14"/>
    <p:sldLayoutId id="2147484057" r:id="rId15"/>
    <p:sldLayoutId id="2147484058" r:id="rId16"/>
    <p:sldLayoutId id="2147484059" r:id="rId17"/>
    <p:sldLayoutId id="2147484060" r:id="rId18"/>
    <p:sldLayoutId id="2147484061" r:id="rId19"/>
    <p:sldLayoutId id="2147484062" r:id="rId20"/>
    <p:sldLayoutId id="2147484063" r:id="rId21"/>
    <p:sldLayoutId id="2147484064" r:id="rId22"/>
    <p:sldLayoutId id="2147484065" r:id="rId23"/>
    <p:sldLayoutId id="2147484066" r:id="rId24"/>
    <p:sldLayoutId id="2147484067" r:id="rId25"/>
    <p:sldLayoutId id="2147484068" r:id="rId26"/>
    <p:sldLayoutId id="2147484069" r:id="rId27"/>
    <p:sldLayoutId id="2147484070" r:id="rId28"/>
    <p:sldLayoutId id="2147484071" r:id="rId29"/>
    <p:sldLayoutId id="2147484072" r:id="rId30"/>
    <p:sldLayoutId id="2147484073" r:id="rId31"/>
    <p:sldLayoutId id="2147484074" r:id="rId32"/>
    <p:sldLayoutId id="2147484075" r:id="rId33"/>
    <p:sldLayoutId id="2147484076" r:id="rId34"/>
    <p:sldLayoutId id="2147484077" r:id="rId35"/>
    <p:sldLayoutId id="2147484078" r:id="rId36"/>
    <p:sldLayoutId id="2147484079" r:id="rId37"/>
    <p:sldLayoutId id="2147484080" r:id="rId38"/>
    <p:sldLayoutId id="2147484081" r:id="rId39"/>
    <p:sldLayoutId id="2147484082" r:id="rId40"/>
    <p:sldLayoutId id="2147484083" r:id="rId41"/>
    <p:sldLayoutId id="2147484084" r:id="rId42"/>
    <p:sldLayoutId id="2147484085" r:id="rId43"/>
    <p:sldLayoutId id="2147484086" r:id="rId44"/>
    <p:sldLayoutId id="2147484087" r:id="rId45"/>
    <p:sldLayoutId id="2147484088" r:id="rId46"/>
    <p:sldLayoutId id="2147484089" r:id="rId47"/>
    <p:sldLayoutId id="2147484090" r:id="rId48"/>
    <p:sldLayoutId id="2147484091" r:id="rId49"/>
    <p:sldLayoutId id="2147484092" r:id="rId50"/>
    <p:sldLayoutId id="2147484093" r:id="rId51"/>
    <p:sldLayoutId id="2147484094" r:id="rId52"/>
    <p:sldLayoutId id="2147484095" r:id="rId53"/>
    <p:sldLayoutId id="2147484096" r:id="rId54"/>
    <p:sldLayoutId id="2147484097" r:id="rId55"/>
    <p:sldLayoutId id="2147484098" r:id="rId56"/>
    <p:sldLayoutId id="2147484099" r:id="rId57"/>
    <p:sldLayoutId id="2147484100" r:id="rId58"/>
    <p:sldLayoutId id="2147484101" r:id="rId59"/>
    <p:sldLayoutId id="2147484102" r:id="rId60"/>
    <p:sldLayoutId id="2147484103" r:id="rId61"/>
    <p:sldLayoutId id="2147484104" r:id="rId62"/>
    <p:sldLayoutId id="2147484105" r:id="rId63"/>
    <p:sldLayoutId id="2147484106" r:id="rId64"/>
    <p:sldLayoutId id="2147484107" r:id="rId65"/>
    <p:sldLayoutId id="2147484108" r:id="rId66"/>
    <p:sldLayoutId id="2147484109" r:id="rId67"/>
    <p:sldLayoutId id="2147484110" r:id="rId68"/>
    <p:sldLayoutId id="2147484111" r:id="rId6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cm-certificate.com/crisis-communication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cm-certificate.com/crisis-communication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6.xml"/><Relationship Id="rId6" Type="http://schemas.openxmlformats.org/officeDocument/2006/relationships/image" Target="../media/image40.png"/><Relationship Id="rId5" Type="http://schemas.openxmlformats.org/officeDocument/2006/relationships/image" Target="../media/image15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cm-certificate.com/reporting" TargetMode="External"/><Relationship Id="rId2" Type="http://schemas.openxmlformats.org/officeDocument/2006/relationships/hyperlink" Target="https://www.sbcm-certificate.com/communicationsplannin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0.xml"/><Relationship Id="rId5" Type="http://schemas.openxmlformats.org/officeDocument/2006/relationships/hyperlink" Target="https://www.sbcm-certificate.com/reporting" TargetMode="External"/><Relationship Id="rId4" Type="http://schemas.openxmlformats.org/officeDocument/2006/relationships/hyperlink" Target="https://www.sbcm-certificate.com/communicationsplanni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cm-certificate.com/communicationsplanning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70.xml"/><Relationship Id="rId4" Type="http://schemas.openxmlformats.org/officeDocument/2006/relationships/hyperlink" Target="https://www.sbcm-certificate.com/reporti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cm-certificate.com/communicationsplanning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70.xml"/><Relationship Id="rId4" Type="http://schemas.openxmlformats.org/officeDocument/2006/relationships/hyperlink" Target="https://www.sbcm-certificate.com/reporting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cm-certificate.com/communicationsplanni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bcm-certificate.com/communicationsplanning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>
            <a:extLst>
              <a:ext uri="{FF2B5EF4-FFF2-40B4-BE49-F238E27FC236}">
                <a16:creationId xmlns:a16="http://schemas.microsoft.com/office/drawing/2014/main" id="{C981BC93-07EC-BB47-B81B-A00AE29B3B9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376" y="899980"/>
            <a:ext cx="7559646" cy="349250"/>
          </a:xfrm>
        </p:spPr>
        <p:txBody>
          <a:bodyPr>
            <a:noAutofit/>
          </a:bodyPr>
          <a:lstStyle/>
          <a:p>
            <a:r>
              <a:rPr lang="da-DK" dirty="0">
                <a:latin typeface="Avenir Next LT Pro" panose="020B0504020202020204" pitchFamily="34" charset="0"/>
              </a:rPr>
              <a:t>COMMUNICATION &amp; REPORTING</a:t>
            </a:r>
          </a:p>
        </p:txBody>
      </p:sp>
      <p:sp>
        <p:nvSpPr>
          <p:cNvPr id="10" name="Pladsholder til tekst 2">
            <a:extLst>
              <a:ext uri="{FF2B5EF4-FFF2-40B4-BE49-F238E27FC236}">
                <a16:creationId xmlns:a16="http://schemas.microsoft.com/office/drawing/2014/main" id="{CB8996C1-8A93-06CA-8895-8EB6667D4F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46188" y="2366738"/>
            <a:ext cx="5736655" cy="25701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a-DK" sz="4400" spc="300" dirty="0"/>
              <a:t>MODULE 4 </a:t>
            </a:r>
          </a:p>
          <a:p>
            <a:pPr>
              <a:lnSpc>
                <a:spcPct val="150000"/>
              </a:lnSpc>
            </a:pPr>
            <a:r>
              <a:rPr lang="da-DK" sz="4400" spc="300" dirty="0"/>
              <a:t>WORKBOOK</a:t>
            </a:r>
          </a:p>
        </p:txBody>
      </p:sp>
      <p:pic>
        <p:nvPicPr>
          <p:cNvPr id="7" name="Picture 6" descr="A orange and white toolbox with a wrench and a square box&#10;&#10;Description automatically generated">
            <a:extLst>
              <a:ext uri="{FF2B5EF4-FFF2-40B4-BE49-F238E27FC236}">
                <a16:creationId xmlns:a16="http://schemas.microsoft.com/office/drawing/2014/main" id="{B63867C8-B1E5-9421-E2C2-5EED4843A87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1557" t="21971" r="35110" b="23998"/>
          <a:stretch/>
        </p:blipFill>
        <p:spPr>
          <a:xfrm>
            <a:off x="6311900" y="1906307"/>
            <a:ext cx="3340100" cy="3045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019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Group 177">
            <a:extLst>
              <a:ext uri="{FF2B5EF4-FFF2-40B4-BE49-F238E27FC236}">
                <a16:creationId xmlns:a16="http://schemas.microsoft.com/office/drawing/2014/main" id="{510C9F42-5EB9-2C45-AD22-ED8CB56B8B40}"/>
              </a:ext>
            </a:extLst>
          </p:cNvPr>
          <p:cNvGraphicFramePr>
            <a:graphicFrameLocks noGrp="1"/>
          </p:cNvGraphicFramePr>
          <p:nvPr/>
        </p:nvGraphicFramePr>
        <p:xfrm>
          <a:off x="515460" y="1144475"/>
          <a:ext cx="11093948" cy="4389120"/>
        </p:xfrm>
        <a:graphic>
          <a:graphicData uri="http://schemas.openxmlformats.org/drawingml/2006/table">
            <a:tbl>
              <a:tblPr/>
              <a:tblGrid>
                <a:gridCol w="1071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98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0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49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14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804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9601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571082">
                <a:tc>
                  <a:txBody>
                    <a:bodyPr/>
                    <a:lstStyle/>
                    <a:p>
                      <a:r>
                        <a:rPr lang="da-DK" sz="1200">
                          <a:solidFill>
                            <a:schemeClr val="bg1"/>
                          </a:solidFill>
                        </a:rPr>
                        <a:t>Initiative</a:t>
                      </a:r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49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bg1"/>
                          </a:solidFill>
                        </a:rPr>
                        <a:t>Who do we communicate with?</a:t>
                      </a:r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49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bg1"/>
                          </a:solidFill>
                        </a:rPr>
                        <a:t>What do we communicate about?</a:t>
                      </a:r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49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>
                          <a:solidFill>
                            <a:schemeClr val="bg1"/>
                          </a:solidFill>
                        </a:rPr>
                        <a:t>How do we communicate?</a:t>
                      </a:r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49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bg1"/>
                          </a:solidFill>
                        </a:rPr>
                        <a:t>What effect do we want and how is it measured?</a:t>
                      </a:r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49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bg1"/>
                          </a:solidFill>
                        </a:rPr>
                        <a:t>When and how often do we communicate?</a:t>
                      </a:r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49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>
                          <a:solidFill>
                            <a:schemeClr val="bg1"/>
                          </a:solidFill>
                        </a:rPr>
                        <a:t>Who is responsible for the communication?</a:t>
                      </a:r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49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0580"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baseline="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baseline="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0580"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3747"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kstfelt 12">
            <a:extLst>
              <a:ext uri="{FF2B5EF4-FFF2-40B4-BE49-F238E27FC236}">
                <a16:creationId xmlns:a16="http://schemas.microsoft.com/office/drawing/2014/main" id="{66E4BDFC-83E1-504E-AF49-52B5D1904B85}"/>
              </a:ext>
            </a:extLst>
          </p:cNvPr>
          <p:cNvSpPr txBox="1"/>
          <p:nvPr/>
        </p:nvSpPr>
        <p:spPr>
          <a:xfrm>
            <a:off x="435588" y="495114"/>
            <a:ext cx="57813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300" normalizeH="0" baseline="0" noProof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COMMUNICATION PLAN | </a:t>
            </a:r>
            <a:r>
              <a:rPr kumimoji="0" lang="da-DK" sz="1400" b="0" i="0" u="none" strike="noStrike" kern="1200" cap="none" spc="300" normalizeH="0" baseline="0" noProof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TEMPLATE</a:t>
            </a:r>
            <a:endParaRPr kumimoji="0" lang="da-DK" sz="1400" b="0" i="0" u="none" strike="noStrike" kern="1200" cap="none" spc="300" normalizeH="0" baseline="0" noProof="0" dirty="0">
              <a:ln>
                <a:noFill/>
              </a:ln>
              <a:solidFill>
                <a:srgbClr val="D77621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F744F801-47A8-4944-93AE-7E93FE98B07E}"/>
              </a:ext>
            </a:extLst>
          </p:cNvPr>
          <p:cNvSpPr txBox="1"/>
          <p:nvPr/>
        </p:nvSpPr>
        <p:spPr>
          <a:xfrm>
            <a:off x="435588" y="5616658"/>
            <a:ext cx="58355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Translated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 from ”Forandringsledelse og forandringskommunikation”, Kousholt, Bjarne, 2014</a:t>
            </a:r>
            <a:endParaRPr kumimoji="0" lang="da-DK" sz="9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6795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77"/>
          <p:cNvGraphicFramePr>
            <a:graphicFrameLocks noGrp="1"/>
          </p:cNvGraphicFramePr>
          <p:nvPr/>
        </p:nvGraphicFramePr>
        <p:xfrm>
          <a:off x="826591" y="785444"/>
          <a:ext cx="10807148" cy="5486400"/>
        </p:xfrm>
        <a:graphic>
          <a:graphicData uri="http://schemas.openxmlformats.org/drawingml/2006/table">
            <a:tbl>
              <a:tblPr/>
              <a:tblGrid>
                <a:gridCol w="104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6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2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98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697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370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5734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17545"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chemeClr val="bg1"/>
                          </a:solidFill>
                        </a:rPr>
                        <a:t>Initiativ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49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chemeClr val="bg1"/>
                          </a:solidFill>
                        </a:rPr>
                        <a:t>Hvem kommunikerer </a:t>
                      </a:r>
                    </a:p>
                    <a:p>
                      <a:r>
                        <a:rPr lang="da-DK" sz="1200" dirty="0">
                          <a:solidFill>
                            <a:schemeClr val="bg1"/>
                          </a:solidFill>
                        </a:rPr>
                        <a:t>vi med?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49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chemeClr val="bg1"/>
                          </a:solidFill>
                        </a:rPr>
                        <a:t>Hvad kommunikerer vi om?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49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chemeClr val="bg1"/>
                          </a:solidFill>
                        </a:rPr>
                        <a:t>Hvordan kommunikerer vi?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49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chemeClr val="bg1"/>
                          </a:solidFill>
                        </a:rPr>
                        <a:t>Hvilken</a:t>
                      </a:r>
                      <a:r>
                        <a:rPr lang="da-DK" sz="1200" baseline="0" dirty="0">
                          <a:solidFill>
                            <a:schemeClr val="bg1"/>
                          </a:solidFill>
                        </a:rPr>
                        <a:t> effekt ønsker vi, og hvordan måles den?</a:t>
                      </a:r>
                      <a:endParaRPr lang="da-DK" sz="1200" dirty="0">
                        <a:solidFill>
                          <a:schemeClr val="bg1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49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chemeClr val="bg1"/>
                          </a:solidFill>
                        </a:rPr>
                        <a:t>Hvornår og hvor ofte kommunikerer vi?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4968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a-DK" sz="1200" dirty="0">
                          <a:solidFill>
                            <a:schemeClr val="bg1"/>
                          </a:solidFill>
                        </a:rPr>
                        <a:t>Hvem er ansvarlig for kommuni-kationen?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7496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4594"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  <a:p>
                      <a:r>
                        <a:rPr lang="da-DK" sz="1200" dirty="0">
                          <a:solidFill>
                            <a:srgbClr val="58585A"/>
                          </a:solidFill>
                        </a:rPr>
                        <a:t>Interessenter</a:t>
                      </a:r>
                    </a:p>
                    <a:p>
                      <a:r>
                        <a:rPr lang="da-DK" sz="1200" dirty="0">
                          <a:solidFill>
                            <a:srgbClr val="58585A"/>
                          </a:solidFill>
                        </a:rPr>
                        <a:t>(gerne personniveau)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  <a:p>
                      <a:r>
                        <a:rPr lang="da-DK" sz="1200" dirty="0">
                          <a:solidFill>
                            <a:srgbClr val="58585A"/>
                          </a:solidFill>
                        </a:rPr>
                        <a:t>Fx visionen</a:t>
                      </a:r>
                    </a:p>
                    <a:p>
                      <a:r>
                        <a:rPr lang="da-DK" sz="1200" dirty="0">
                          <a:solidFill>
                            <a:srgbClr val="58585A"/>
                          </a:solidFill>
                        </a:rPr>
                        <a:t>Den brændende platform</a:t>
                      </a:r>
                    </a:p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  <a:p>
                      <a:r>
                        <a:rPr lang="da-DK" sz="1200" dirty="0">
                          <a:solidFill>
                            <a:srgbClr val="58585A"/>
                          </a:solidFill>
                        </a:rPr>
                        <a:t>Effektiv</a:t>
                      </a:r>
                      <a:r>
                        <a:rPr lang="da-DK" sz="1200" baseline="0" dirty="0">
                          <a:solidFill>
                            <a:srgbClr val="58585A"/>
                          </a:solidFill>
                        </a:rPr>
                        <a:t> kommuni-kation er fx:</a:t>
                      </a:r>
                    </a:p>
                    <a:p>
                      <a:endParaRPr lang="da-DK" sz="1200" baseline="0" dirty="0">
                        <a:solidFill>
                          <a:srgbClr val="58585A"/>
                        </a:solidFill>
                      </a:endParaRPr>
                    </a:p>
                    <a:p>
                      <a:r>
                        <a:rPr lang="da-DK" sz="1200" baseline="0" dirty="0">
                          <a:solidFill>
                            <a:srgbClr val="58585A"/>
                          </a:solidFill>
                        </a:rPr>
                        <a:t>Enkel og forståelig</a:t>
                      </a:r>
                    </a:p>
                    <a:p>
                      <a:endParaRPr lang="da-DK" sz="1200" baseline="0" dirty="0">
                        <a:solidFill>
                          <a:srgbClr val="58585A"/>
                        </a:solidFill>
                      </a:endParaRPr>
                    </a:p>
                    <a:p>
                      <a:r>
                        <a:rPr lang="da-DK" sz="1200" baseline="0" dirty="0">
                          <a:solidFill>
                            <a:srgbClr val="58585A"/>
                          </a:solidFill>
                        </a:rPr>
                        <a:t>Bruge billeder, analogier og eksempler</a:t>
                      </a:r>
                    </a:p>
                    <a:p>
                      <a:endParaRPr lang="da-DK" sz="1200" baseline="0" dirty="0">
                        <a:solidFill>
                          <a:srgbClr val="58585A"/>
                        </a:solidFill>
                      </a:endParaRPr>
                    </a:p>
                    <a:p>
                      <a:r>
                        <a:rPr lang="da-DK" sz="1200" baseline="0" dirty="0">
                          <a:solidFill>
                            <a:srgbClr val="58585A"/>
                          </a:solidFill>
                        </a:rPr>
                        <a:t>Bruge mange kanaler og fora</a:t>
                      </a:r>
                    </a:p>
                    <a:p>
                      <a:endParaRPr lang="da-DK" sz="1200" baseline="0" dirty="0">
                        <a:solidFill>
                          <a:srgbClr val="58585A"/>
                        </a:solidFill>
                      </a:endParaRPr>
                    </a:p>
                    <a:p>
                      <a:r>
                        <a:rPr lang="da-DK" sz="1200" baseline="0" dirty="0">
                          <a:solidFill>
                            <a:srgbClr val="58585A"/>
                          </a:solidFill>
                        </a:rPr>
                        <a:t>Gentage igen og igen</a:t>
                      </a:r>
                    </a:p>
                    <a:p>
                      <a:endParaRPr lang="da-DK" sz="1200" baseline="0" dirty="0">
                        <a:solidFill>
                          <a:srgbClr val="58585A"/>
                        </a:solidFill>
                      </a:endParaRPr>
                    </a:p>
                    <a:p>
                      <a:r>
                        <a:rPr lang="da-DK" sz="1200" baseline="0" dirty="0">
                          <a:solidFill>
                            <a:srgbClr val="58585A"/>
                          </a:solidFill>
                        </a:rPr>
                        <a:t>Selv at være rollemodel</a:t>
                      </a:r>
                    </a:p>
                    <a:p>
                      <a:endParaRPr lang="da-DK" sz="1200" baseline="0" dirty="0">
                        <a:solidFill>
                          <a:srgbClr val="58585A"/>
                        </a:solidFill>
                      </a:endParaRPr>
                    </a:p>
                    <a:p>
                      <a:r>
                        <a:rPr lang="da-DK" sz="1200" dirty="0">
                          <a:solidFill>
                            <a:srgbClr val="58585A"/>
                          </a:solidFill>
                        </a:rPr>
                        <a:t>Forklare uoverens-stemmelser, tilbagevise kritik</a:t>
                      </a: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  <a:p>
                      <a:r>
                        <a:rPr lang="da-DK" sz="1200" dirty="0">
                          <a:solidFill>
                            <a:srgbClr val="58585A"/>
                          </a:solidFill>
                        </a:rPr>
                        <a:t>Valg af medie</a:t>
                      </a:r>
                    </a:p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  <a:p>
                      <a:r>
                        <a:rPr lang="da-DK" sz="1200" dirty="0">
                          <a:solidFill>
                            <a:srgbClr val="58585A"/>
                          </a:solidFill>
                        </a:rPr>
                        <a:t>Fx kick-off</a:t>
                      </a:r>
                      <a:r>
                        <a:rPr lang="da-DK" sz="1200" baseline="0" dirty="0">
                          <a:solidFill>
                            <a:srgbClr val="58585A"/>
                          </a:solidFill>
                        </a:rPr>
                        <a:t> møde</a:t>
                      </a:r>
                    </a:p>
                    <a:p>
                      <a:r>
                        <a:rPr lang="da-DK" sz="1200" baseline="0" dirty="0">
                          <a:solidFill>
                            <a:srgbClr val="58585A"/>
                          </a:solidFill>
                        </a:rPr>
                        <a:t>Personligt brev</a:t>
                      </a:r>
                    </a:p>
                    <a:p>
                      <a:r>
                        <a:rPr lang="da-DK" sz="1200" baseline="0" dirty="0">
                          <a:solidFill>
                            <a:srgbClr val="58585A"/>
                          </a:solidFill>
                        </a:rPr>
                        <a:t>Personlig dialog</a:t>
                      </a:r>
                    </a:p>
                    <a:p>
                      <a:r>
                        <a:rPr lang="da-DK" sz="1200" baseline="0" dirty="0">
                          <a:solidFill>
                            <a:srgbClr val="58585A"/>
                          </a:solidFill>
                        </a:rPr>
                        <a:t>Statusmøde</a:t>
                      </a:r>
                    </a:p>
                    <a:p>
                      <a:r>
                        <a:rPr lang="da-DK" sz="1200" baseline="0" dirty="0">
                          <a:solidFill>
                            <a:srgbClr val="58585A"/>
                          </a:solidFill>
                        </a:rPr>
                        <a:t>Telefon</a:t>
                      </a:r>
                    </a:p>
                    <a:p>
                      <a:r>
                        <a:rPr lang="da-DK" sz="1200" baseline="0" dirty="0">
                          <a:solidFill>
                            <a:srgbClr val="58585A"/>
                          </a:solidFill>
                        </a:rPr>
                        <a:t>Nyhedsbrev</a:t>
                      </a:r>
                    </a:p>
                    <a:p>
                      <a:r>
                        <a:rPr lang="da-DK" sz="1200" baseline="0" dirty="0">
                          <a:solidFill>
                            <a:srgbClr val="58585A"/>
                          </a:solidFill>
                        </a:rPr>
                        <a:t>Intranet</a:t>
                      </a:r>
                    </a:p>
                    <a:p>
                      <a:r>
                        <a:rPr lang="da-DK" sz="1200" baseline="0" dirty="0">
                          <a:solidFill>
                            <a:srgbClr val="58585A"/>
                          </a:solidFill>
                        </a:rPr>
                        <a:t>Infomøde</a:t>
                      </a:r>
                    </a:p>
                    <a:p>
                      <a:r>
                        <a:rPr lang="da-DK" sz="1200" baseline="0" dirty="0">
                          <a:solidFill>
                            <a:srgbClr val="58585A"/>
                          </a:solidFill>
                        </a:rPr>
                        <a:t>Workshop</a:t>
                      </a:r>
                    </a:p>
                    <a:p>
                      <a:r>
                        <a:rPr lang="da-DK" sz="1200" baseline="0" dirty="0">
                          <a:solidFill>
                            <a:srgbClr val="58585A"/>
                          </a:solidFill>
                        </a:rPr>
                        <a:t>Foredrag</a:t>
                      </a:r>
                    </a:p>
                    <a:p>
                      <a:r>
                        <a:rPr lang="da-DK" sz="1200" baseline="0" dirty="0">
                          <a:solidFill>
                            <a:srgbClr val="58585A"/>
                          </a:solidFill>
                        </a:rPr>
                        <a:t>Seminar</a:t>
                      </a:r>
                    </a:p>
                    <a:p>
                      <a:r>
                        <a:rPr lang="da-DK" sz="1200" baseline="0" dirty="0">
                          <a:solidFill>
                            <a:srgbClr val="58585A"/>
                          </a:solidFill>
                        </a:rPr>
                        <a:t>Brochure</a:t>
                      </a:r>
                    </a:p>
                    <a:p>
                      <a:r>
                        <a:rPr lang="da-DK" sz="1200" baseline="0" dirty="0">
                          <a:solidFill>
                            <a:srgbClr val="58585A"/>
                          </a:solidFill>
                        </a:rPr>
                        <a:t>Video</a:t>
                      </a:r>
                    </a:p>
                    <a:p>
                      <a:r>
                        <a:rPr lang="da-DK" sz="1200" baseline="0" dirty="0">
                          <a:solidFill>
                            <a:srgbClr val="58585A"/>
                          </a:solidFill>
                        </a:rPr>
                        <a:t>Personaleblad</a:t>
                      </a:r>
                    </a:p>
                    <a:p>
                      <a:r>
                        <a:rPr lang="da-DK" sz="1200" baseline="0" dirty="0">
                          <a:solidFill>
                            <a:srgbClr val="58585A"/>
                          </a:solidFill>
                        </a:rPr>
                        <a:t>Plakater</a:t>
                      </a:r>
                    </a:p>
                    <a:p>
                      <a:r>
                        <a:rPr lang="da-DK" sz="1200" baseline="0" dirty="0">
                          <a:solidFill>
                            <a:srgbClr val="58585A"/>
                          </a:solidFill>
                        </a:rPr>
                        <a:t>Pressemeddelelse</a:t>
                      </a:r>
                    </a:p>
                    <a:p>
                      <a:endParaRPr lang="da-DK" sz="1200" baseline="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baseline="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  <a:p>
                      <a:r>
                        <a:rPr lang="da-DK" sz="1200" dirty="0">
                          <a:solidFill>
                            <a:srgbClr val="58585A"/>
                          </a:solidFill>
                        </a:rPr>
                        <a:t>Inkl. hvordan vil</a:t>
                      </a:r>
                      <a:r>
                        <a:rPr lang="da-DK" sz="1200" baseline="0" dirty="0">
                          <a:solidFill>
                            <a:srgbClr val="58585A"/>
                          </a:solidFill>
                        </a:rPr>
                        <a:t> vi måle effekten af kommunikationen?</a:t>
                      </a:r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da-DK" sz="1200" dirty="0">
                        <a:solidFill>
                          <a:srgbClr val="58585A"/>
                        </a:solidFill>
                      </a:endParaRPr>
                    </a:p>
                  </a:txBody>
                  <a:tcPr marL="84406" marR="84406" horzOverflow="overflow">
                    <a:lnL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3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CF40D257-7F7E-B84B-8474-CB3B315A9E75}"/>
              </a:ext>
            </a:extLst>
          </p:cNvPr>
          <p:cNvSpPr txBox="1"/>
          <p:nvPr/>
        </p:nvSpPr>
        <p:spPr>
          <a:xfrm>
            <a:off x="7640977" y="6302434"/>
            <a:ext cx="61998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Kousholt, Bjarne, Forandringsledelse og forandringskommunikation, s. 403</a:t>
            </a:r>
            <a:endParaRPr kumimoji="0" lang="da-DK" sz="900" b="0" i="1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7" name="Tekstfelt 4">
            <a:extLst>
              <a:ext uri="{FF2B5EF4-FFF2-40B4-BE49-F238E27FC236}">
                <a16:creationId xmlns:a16="http://schemas.microsoft.com/office/drawing/2014/main" id="{B50C8D66-E3D8-4ECA-87E4-905A973F7079}"/>
              </a:ext>
            </a:extLst>
          </p:cNvPr>
          <p:cNvSpPr txBox="1"/>
          <p:nvPr/>
        </p:nvSpPr>
        <p:spPr>
          <a:xfrm>
            <a:off x="731129" y="428223"/>
            <a:ext cx="6142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KOMMUNIKATIONSPLANEN | </a:t>
            </a:r>
            <a:r>
              <a:rPr kumimoji="0" lang="da-DK" sz="1400" b="0" i="0" u="none" strike="noStrike" kern="1200" cap="none" spc="30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SKABELON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66472F0-E472-99F9-DEE1-FC7E7B36C0BC}"/>
              </a:ext>
            </a:extLst>
          </p:cNvPr>
          <p:cNvSpPr/>
          <p:nvPr/>
        </p:nvSpPr>
        <p:spPr>
          <a:xfrm>
            <a:off x="5504820" y="352019"/>
            <a:ext cx="427704" cy="361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DK</a:t>
            </a:r>
          </a:p>
        </p:txBody>
      </p:sp>
    </p:spTree>
    <p:extLst>
      <p:ext uri="{BB962C8B-B14F-4D97-AF65-F5344CB8AC3E}">
        <p14:creationId xmlns:p14="http://schemas.microsoft.com/office/powerpoint/2010/main" val="3640461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felt 5">
            <a:extLst>
              <a:ext uri="{FF2B5EF4-FFF2-40B4-BE49-F238E27FC236}">
                <a16:creationId xmlns:a16="http://schemas.microsoft.com/office/drawing/2014/main" id="{C6785521-ED93-1741-8887-2A68DC61F6C0}"/>
              </a:ext>
            </a:extLst>
          </p:cNvPr>
          <p:cNvSpPr txBox="1"/>
          <p:nvPr/>
        </p:nvSpPr>
        <p:spPr>
          <a:xfrm>
            <a:off x="1147301" y="2385880"/>
            <a:ext cx="595079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da-DK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endParaRPr lang="da-DK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How </a:t>
            </a:r>
            <a:r>
              <a:rPr lang="da-DK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could</a:t>
            </a:r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you</a:t>
            </a:r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communicate</a:t>
            </a:r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proactively</a:t>
            </a:r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about</a:t>
            </a:r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 the </a:t>
            </a:r>
            <a:r>
              <a:rPr lang="da-DK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risks</a:t>
            </a:r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 and </a:t>
            </a:r>
            <a:r>
              <a:rPr lang="da-DK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opportunities</a:t>
            </a:r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that</a:t>
            </a:r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you</a:t>
            </a:r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 have </a:t>
            </a:r>
            <a:r>
              <a:rPr lang="da-DK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identified</a:t>
            </a:r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 in </a:t>
            </a:r>
            <a:r>
              <a:rPr lang="da-DK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your</a:t>
            </a:r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external</a:t>
            </a:r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 and </a:t>
            </a:r>
            <a:r>
              <a:rPr lang="da-DK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internal</a:t>
            </a:r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risk</a:t>
            </a:r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 analyses (</a:t>
            </a:r>
            <a:r>
              <a:rPr lang="da-DK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see</a:t>
            </a:r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your</a:t>
            </a:r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Module</a:t>
            </a:r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 1 and </a:t>
            </a:r>
            <a:r>
              <a:rPr lang="da-DK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Module</a:t>
            </a:r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 2 </a:t>
            </a:r>
            <a:r>
              <a:rPr lang="da-DK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exercises</a:t>
            </a:r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).</a:t>
            </a:r>
            <a:b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b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[If relevant, </a:t>
            </a:r>
            <a:r>
              <a:rPr lang="da-DK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update</a:t>
            </a:r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da-DK" sz="2000" dirty="0" err="1">
                <a:solidFill>
                  <a:schemeClr val="bg1"/>
                </a:solidFill>
                <a:latin typeface="Avenir Book" panose="02000503020000020003" pitchFamily="2" charset="0"/>
              </a:rPr>
              <a:t>your</a:t>
            </a:r>
            <a:r>
              <a:rPr lang="da-DK" sz="2000" dirty="0">
                <a:solidFill>
                  <a:schemeClr val="bg1"/>
                </a:solidFill>
                <a:latin typeface="Avenir Book" panose="02000503020000020003" pitchFamily="2" charset="0"/>
              </a:rPr>
              <a:t> Plan B column]</a:t>
            </a:r>
          </a:p>
          <a:p>
            <a:endParaRPr lang="da-DK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</p:txBody>
      </p:sp>
      <p:pic>
        <p:nvPicPr>
          <p:cNvPr id="7" name="Billede 6" descr="Et billede, der indeholder bord&#10;&#10;Automatisk genereret beskrivelse">
            <a:extLst>
              <a:ext uri="{FF2B5EF4-FFF2-40B4-BE49-F238E27FC236}">
                <a16:creationId xmlns:a16="http://schemas.microsoft.com/office/drawing/2014/main" id="{8590D03B-ECAD-F64F-AE28-20BB86D8D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205" y="2809536"/>
            <a:ext cx="3657600" cy="1641368"/>
          </a:xfrm>
          <a:prstGeom prst="rect">
            <a:avLst/>
          </a:prstGeom>
        </p:spPr>
      </p:pic>
      <p:sp>
        <p:nvSpPr>
          <p:cNvPr id="11" name="Pladsholder til tekst 1">
            <a:extLst>
              <a:ext uri="{FF2B5EF4-FFF2-40B4-BE49-F238E27FC236}">
                <a16:creationId xmlns:a16="http://schemas.microsoft.com/office/drawing/2014/main" id="{86DD1780-7FC6-42A2-9727-CE08F3EAF8BC}"/>
              </a:ext>
            </a:extLst>
          </p:cNvPr>
          <p:cNvSpPr txBox="1">
            <a:spLocks/>
          </p:cNvSpPr>
          <p:nvPr/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300">
                <a:solidFill>
                  <a:srgbClr val="374D6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800" b="0" i="0" u="none" strike="noStrike" kern="120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EXERCISE #3</a:t>
            </a:r>
          </a:p>
        </p:txBody>
      </p:sp>
      <p:sp>
        <p:nvSpPr>
          <p:cNvPr id="12" name="Ellipse 16">
            <a:hlinkClick r:id="rId3"/>
            <a:extLst>
              <a:ext uri="{FF2B5EF4-FFF2-40B4-BE49-F238E27FC236}">
                <a16:creationId xmlns:a16="http://schemas.microsoft.com/office/drawing/2014/main" id="{F139D92E-2FF2-4011-B002-F02067F3752D}"/>
              </a:ext>
            </a:extLst>
          </p:cNvPr>
          <p:cNvSpPr/>
          <p:nvPr/>
        </p:nvSpPr>
        <p:spPr>
          <a:xfrm>
            <a:off x="9507051" y="363320"/>
            <a:ext cx="2304130" cy="2156367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CLICK HERE 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TOOLS &amp; TEMPLATES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00" dirty="0">
                <a:solidFill>
                  <a:schemeClr val="bg1"/>
                </a:solidFill>
                <a:latin typeface="Avenir Next LT Pro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www.sbcm-certificate.com/crisis-communication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highlight>
                <a:srgbClr val="FF6699"/>
              </a:highlight>
              <a:uLnTx/>
              <a:uFillTx/>
              <a:latin typeface="Avenir Next LT Pro" panose="020B05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1BAB0CA8-58BA-6C49-AF8B-088C9B9E73D3}"/>
              </a:ext>
            </a:extLst>
          </p:cNvPr>
          <p:cNvSpPr txBox="1"/>
          <p:nvPr/>
        </p:nvSpPr>
        <p:spPr>
          <a:xfrm>
            <a:off x="1157186" y="5351298"/>
            <a:ext cx="4938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white"/>
                </a:solidFill>
                <a:latin typeface="Avenir Book" panose="02000503020000020003" pitchFamily="2" charset="0"/>
              </a:rPr>
              <a:t>INPUT FOR EXAM PAPER / ACTION PAPER 4A + 8A</a:t>
            </a:r>
          </a:p>
        </p:txBody>
      </p:sp>
    </p:spTree>
    <p:extLst>
      <p:ext uri="{BB962C8B-B14F-4D97-AF65-F5344CB8AC3E}">
        <p14:creationId xmlns:p14="http://schemas.microsoft.com/office/powerpoint/2010/main" val="3177182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12">
            <a:extLst>
              <a:ext uri="{FF2B5EF4-FFF2-40B4-BE49-F238E27FC236}">
                <a16:creationId xmlns:a16="http://schemas.microsoft.com/office/drawing/2014/main" id="{F2B50542-7875-41C1-9A60-CB36E231B052}"/>
              </a:ext>
            </a:extLst>
          </p:cNvPr>
          <p:cNvSpPr txBox="1"/>
          <p:nvPr/>
        </p:nvSpPr>
        <p:spPr>
          <a:xfrm>
            <a:off x="1176590" y="5504353"/>
            <a:ext cx="4090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INPUT TIL EKSAMENSOPGAVE 4A + 8A</a:t>
            </a:r>
          </a:p>
        </p:txBody>
      </p:sp>
      <p:sp>
        <p:nvSpPr>
          <p:cNvPr id="10" name="Pladsholder til tekst 1">
            <a:extLst>
              <a:ext uri="{FF2B5EF4-FFF2-40B4-BE49-F238E27FC236}">
                <a16:creationId xmlns:a16="http://schemas.microsoft.com/office/drawing/2014/main" id="{8AA8A7A9-8028-4854-8379-5838143BE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376" y="899980"/>
            <a:ext cx="6355812" cy="349250"/>
          </a:xfrm>
        </p:spPr>
        <p:txBody>
          <a:bodyPr/>
          <a:lstStyle/>
          <a:p>
            <a:r>
              <a:rPr lang="da-DK" dirty="0">
                <a:latin typeface="Avenir Next LT Pro" panose="020B0504020202020204" pitchFamily="34" charset="0"/>
              </a:rPr>
              <a:t>HJEMMEOPGAVE 3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6785521-ED93-1741-8887-2A68DC61F6C0}"/>
              </a:ext>
            </a:extLst>
          </p:cNvPr>
          <p:cNvSpPr txBox="1"/>
          <p:nvPr/>
        </p:nvSpPr>
        <p:spPr>
          <a:xfrm>
            <a:off x="1147302" y="2099519"/>
            <a:ext cx="595079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Hvordan kunne I kommunikere proaktivt i forhold til de risici og muligheder, </a:t>
            </a:r>
            <a:b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</a:b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du har identificeret i din eksterne og interne risikoanalyse (se dine modul 1+2 opgavebesvarelser).</a:t>
            </a:r>
            <a:b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</a:br>
            <a:b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</a:b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[Hvis relevant, opdatér din ”Plan B” kolonne]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pic>
        <p:nvPicPr>
          <p:cNvPr id="7" name="Billede 6" descr="Et billede, der indeholder bord&#10;&#10;Automatisk genereret beskrivelse">
            <a:extLst>
              <a:ext uri="{FF2B5EF4-FFF2-40B4-BE49-F238E27FC236}">
                <a16:creationId xmlns:a16="http://schemas.microsoft.com/office/drawing/2014/main" id="{8590D03B-ECAD-F64F-AE28-20BB86D8D6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2205" y="2809536"/>
            <a:ext cx="3657600" cy="1641368"/>
          </a:xfrm>
          <a:prstGeom prst="rect">
            <a:avLst/>
          </a:prstGeom>
        </p:spPr>
      </p:pic>
      <p:sp>
        <p:nvSpPr>
          <p:cNvPr id="2" name="Ellipse 16">
            <a:hlinkClick r:id="rId3"/>
            <a:extLst>
              <a:ext uri="{FF2B5EF4-FFF2-40B4-BE49-F238E27FC236}">
                <a16:creationId xmlns:a16="http://schemas.microsoft.com/office/drawing/2014/main" id="{9AFFE326-9A1C-FFD8-6D89-21AAF3B6BB75}"/>
              </a:ext>
            </a:extLst>
          </p:cNvPr>
          <p:cNvSpPr/>
          <p:nvPr/>
        </p:nvSpPr>
        <p:spPr>
          <a:xfrm>
            <a:off x="9507051" y="363320"/>
            <a:ext cx="2304130" cy="2156367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KLIK HER 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ADGANG TIL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TOOLS &amp; TEMPLATES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www.sbcm-certificate.com/crisis-communication</a:t>
            </a:r>
            <a:endParaRPr kumimoji="0" lang="da-DK" sz="9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5981EAB-45A3-C7D6-0B55-36A1EC4F8DA9}"/>
              </a:ext>
            </a:extLst>
          </p:cNvPr>
          <p:cNvSpPr/>
          <p:nvPr/>
        </p:nvSpPr>
        <p:spPr>
          <a:xfrm>
            <a:off x="3184530" y="816088"/>
            <a:ext cx="427704" cy="361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DK</a:t>
            </a:r>
          </a:p>
        </p:txBody>
      </p:sp>
    </p:spTree>
    <p:extLst>
      <p:ext uri="{BB962C8B-B14F-4D97-AF65-F5344CB8AC3E}">
        <p14:creationId xmlns:p14="http://schemas.microsoft.com/office/powerpoint/2010/main" val="2430433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 2"/>
          <p:cNvGraphicFramePr>
            <a:graphicFrameLocks noGrp="1"/>
          </p:cNvGraphicFramePr>
          <p:nvPr/>
        </p:nvGraphicFramePr>
        <p:xfrm>
          <a:off x="408561" y="738199"/>
          <a:ext cx="11374877" cy="5208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95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58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058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798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45990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79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48382">
                <a:tc>
                  <a:txBody>
                    <a:bodyPr/>
                    <a:lstStyle/>
                    <a:p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a-DK" sz="1400" dirty="0">
                          <a:solidFill>
                            <a:schemeClr val="bg1"/>
                          </a:solidFill>
                        </a:rPr>
                        <a:t>Risiko</a:t>
                      </a:r>
                    </a:p>
                  </a:txBody>
                  <a:tcP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a-DK" sz="1400" dirty="0">
                          <a:solidFill>
                            <a:schemeClr val="bg1"/>
                          </a:solidFill>
                        </a:rPr>
                        <a:t>Konsekvens for projektet</a:t>
                      </a:r>
                      <a:r>
                        <a:rPr lang="da-DK" sz="1400" baseline="0" dirty="0">
                          <a:solidFill>
                            <a:schemeClr val="bg1"/>
                          </a:solidFill>
                        </a:rPr>
                        <a:t> (1-5)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a-DK" sz="1400" dirty="0">
                          <a:solidFill>
                            <a:schemeClr val="bg1"/>
                          </a:solidFill>
                        </a:rPr>
                        <a:t>Sandsynlighed</a:t>
                      </a:r>
                      <a:r>
                        <a:rPr lang="da-DK" sz="1400" baseline="0" dirty="0">
                          <a:solidFill>
                            <a:schemeClr val="bg1"/>
                          </a:solidFill>
                        </a:rPr>
                        <a:t> </a:t>
                      </a:r>
                    </a:p>
                    <a:p>
                      <a:r>
                        <a:rPr lang="da-DK" sz="1400" baseline="0" dirty="0">
                          <a:solidFill>
                            <a:schemeClr val="bg1"/>
                          </a:solidFill>
                        </a:rPr>
                        <a:t>(1-10)</a:t>
                      </a:r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a-DK" sz="1400" dirty="0">
                          <a:solidFill>
                            <a:schemeClr val="bg1"/>
                          </a:solidFill>
                        </a:rPr>
                        <a:t>Risikotal </a:t>
                      </a:r>
                    </a:p>
                    <a:p>
                      <a:r>
                        <a:rPr lang="da-DK" sz="1400" dirty="0">
                          <a:solidFill>
                            <a:schemeClr val="bg1"/>
                          </a:solidFill>
                        </a:rPr>
                        <a:t>(K x S)</a:t>
                      </a:r>
                    </a:p>
                  </a:txBody>
                  <a:tcP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a-DK" sz="1400" dirty="0">
                          <a:solidFill>
                            <a:schemeClr val="bg1"/>
                          </a:solidFill>
                        </a:rPr>
                        <a:t>Proaktiv</a:t>
                      </a:r>
                    </a:p>
                    <a:p>
                      <a:r>
                        <a:rPr lang="da-DK" sz="1400" dirty="0">
                          <a:solidFill>
                            <a:schemeClr val="bg1"/>
                          </a:solidFill>
                        </a:rPr>
                        <a:t>Handlingsplan</a:t>
                      </a:r>
                      <a:endParaRPr lang="da-DK" sz="900" dirty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900" dirty="0">
                          <a:solidFill>
                            <a:schemeClr val="bg1"/>
                          </a:solidFill>
                        </a:rPr>
                        <a:t>”Plan A” / Forebyggelse / Mulighed</a:t>
                      </a:r>
                    </a:p>
                  </a:txBody>
                  <a:tcP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da-DK" sz="1400" dirty="0">
                          <a:solidFill>
                            <a:schemeClr val="bg1"/>
                          </a:solidFill>
                        </a:rPr>
                        <a:t>Reaktiv</a:t>
                      </a:r>
                    </a:p>
                    <a:p>
                      <a:r>
                        <a:rPr lang="da-DK" sz="1400" dirty="0">
                          <a:solidFill>
                            <a:schemeClr val="bg1"/>
                          </a:solidFill>
                        </a:rPr>
                        <a:t>Handlingsplan</a:t>
                      </a:r>
                    </a:p>
                    <a:p>
                      <a:r>
                        <a:rPr lang="da-DK" sz="900" dirty="0">
                          <a:solidFill>
                            <a:schemeClr val="bg1"/>
                          </a:solidFill>
                        </a:rPr>
                        <a:t>”Plan B” / Håndtering  Risikostyring</a:t>
                      </a:r>
                    </a:p>
                    <a:p>
                      <a:endParaRPr lang="da-DK" sz="1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6B8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5019">
                <a:tc>
                  <a:txBody>
                    <a:bodyPr/>
                    <a:lstStyle/>
                    <a:p>
                      <a:endParaRPr lang="da-DK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5019">
                <a:tc>
                  <a:txBody>
                    <a:bodyPr/>
                    <a:lstStyle/>
                    <a:p>
                      <a:endParaRPr lang="da-DK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5019">
                <a:tc>
                  <a:txBody>
                    <a:bodyPr/>
                    <a:lstStyle/>
                    <a:p>
                      <a:endParaRPr lang="da-DK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5019">
                <a:tc>
                  <a:txBody>
                    <a:bodyPr/>
                    <a:lstStyle/>
                    <a:p>
                      <a:endParaRPr lang="da-DK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dirty="0">
                        <a:solidFill>
                          <a:srgbClr val="58585A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kstfelt 4">
            <a:extLst>
              <a:ext uri="{FF2B5EF4-FFF2-40B4-BE49-F238E27FC236}">
                <a16:creationId xmlns:a16="http://schemas.microsoft.com/office/drawing/2014/main" id="{AC7987DB-D7C9-6C40-A357-4F06F0EC7BE8}"/>
              </a:ext>
            </a:extLst>
          </p:cNvPr>
          <p:cNvSpPr txBox="1"/>
          <p:nvPr/>
        </p:nvSpPr>
        <p:spPr>
          <a:xfrm>
            <a:off x="339402" y="430422"/>
            <a:ext cx="63124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300" normalizeH="0" baseline="0" noProof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RISIKOANALYSEN | </a:t>
            </a:r>
            <a:r>
              <a:rPr kumimoji="0" lang="da-DK" sz="1400" b="0" i="0" u="none" strike="noStrike" kern="1200" cap="none" spc="300" normalizeH="0" baseline="0" noProof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SKABELON</a:t>
            </a:r>
            <a:endParaRPr kumimoji="0" lang="da-DK" sz="1400" b="0" i="0" u="none" strike="noStrike" kern="1200" cap="none" spc="300" normalizeH="0" baseline="0" noProof="0" dirty="0">
              <a:ln>
                <a:noFill/>
              </a:ln>
              <a:solidFill>
                <a:srgbClr val="D77621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128597B-E327-E94C-9940-F0E099697B85}"/>
              </a:ext>
            </a:extLst>
          </p:cNvPr>
          <p:cNvSpPr txBox="1"/>
          <p:nvPr/>
        </p:nvSpPr>
        <p:spPr>
          <a:xfrm>
            <a:off x="8817702" y="5997127"/>
            <a:ext cx="704246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Inspiration:Thorborg</a:t>
            </a:r>
            <a:r>
              <a:rPr kumimoji="0" lang="da-DK" sz="9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, Steen, Forandringsledelse – en grundbog. 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7826289-ED3A-9792-89A1-04CE4BA087D9}"/>
              </a:ext>
            </a:extLst>
          </p:cNvPr>
          <p:cNvSpPr/>
          <p:nvPr/>
        </p:nvSpPr>
        <p:spPr>
          <a:xfrm>
            <a:off x="4018920" y="326608"/>
            <a:ext cx="427704" cy="361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DK</a:t>
            </a:r>
          </a:p>
        </p:txBody>
      </p:sp>
    </p:spTree>
    <p:extLst>
      <p:ext uri="{BB962C8B-B14F-4D97-AF65-F5344CB8AC3E}">
        <p14:creationId xmlns:p14="http://schemas.microsoft.com/office/powerpoint/2010/main" val="1256426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felt 5">
            <a:extLst>
              <a:ext uri="{FF2B5EF4-FFF2-40B4-BE49-F238E27FC236}">
                <a16:creationId xmlns:a16="http://schemas.microsoft.com/office/drawing/2014/main" id="{79DFD2FA-C42C-9CC9-EBBB-DDF3E3CF9BF2}"/>
              </a:ext>
            </a:extLst>
          </p:cNvPr>
          <p:cNvSpPr txBox="1"/>
          <p:nvPr/>
        </p:nvSpPr>
        <p:spPr>
          <a:xfrm>
            <a:off x="8318500" y="6281169"/>
            <a:ext cx="345440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800" b="0" i="0" u="none" strike="noStrike" kern="1200" cap="none" spc="0" normalizeH="0" baseline="0" noProof="0" dirty="0" err="1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Inspiration:Thorborg</a:t>
            </a:r>
            <a:r>
              <a:rPr kumimoji="0" lang="da-DK" sz="800" b="0" i="0" u="none" strike="noStrike" kern="1200" cap="none" spc="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, Steen, Forandringsledelse – en grundbog. </a:t>
            </a:r>
          </a:p>
        </p:txBody>
      </p:sp>
      <p:sp>
        <p:nvSpPr>
          <p:cNvPr id="6" name="Tekstfelt 4">
            <a:extLst>
              <a:ext uri="{FF2B5EF4-FFF2-40B4-BE49-F238E27FC236}">
                <a16:creationId xmlns:a16="http://schemas.microsoft.com/office/drawing/2014/main" id="{C186FF1A-5338-6781-4E0B-CED9A3F39C6C}"/>
              </a:ext>
            </a:extLst>
          </p:cNvPr>
          <p:cNvSpPr txBox="1"/>
          <p:nvPr/>
        </p:nvSpPr>
        <p:spPr>
          <a:xfrm>
            <a:off x="677337" y="426218"/>
            <a:ext cx="67133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800" b="0" i="0" u="none" strike="noStrike" kern="120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RISK ANALYSIS </a:t>
            </a:r>
            <a:r>
              <a:rPr kumimoji="0" lang="da-DK" sz="1800" b="0" i="0" u="none" strike="noStrike" kern="1200" cap="none" spc="300" normalizeH="0" baseline="0" noProof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| </a:t>
            </a:r>
            <a:r>
              <a:rPr kumimoji="0" lang="da-DK" sz="1800" b="0" i="0" u="none" strike="noStrike" kern="1200" cap="none" spc="300" normalizeH="0" baseline="0" noProof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TEMPLATE</a:t>
            </a:r>
            <a:endParaRPr kumimoji="0" lang="da-DK" sz="1800" b="0" i="0" u="none" strike="noStrike" kern="1200" cap="none" spc="300" normalizeH="0" baseline="0" noProof="0" dirty="0">
              <a:ln>
                <a:noFill/>
              </a:ln>
              <a:solidFill>
                <a:srgbClr val="D77621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7" name="Tabel 2">
            <a:extLst>
              <a:ext uri="{FF2B5EF4-FFF2-40B4-BE49-F238E27FC236}">
                <a16:creationId xmlns:a16="http://schemas.microsoft.com/office/drawing/2014/main" id="{9D914719-C2A7-C591-5208-F5EB76B367AE}"/>
              </a:ext>
            </a:extLst>
          </p:cNvPr>
          <p:cNvGraphicFramePr>
            <a:graphicFrameLocks noGrp="1"/>
          </p:cNvGraphicFramePr>
          <p:nvPr/>
        </p:nvGraphicFramePr>
        <p:xfrm>
          <a:off x="679450" y="867281"/>
          <a:ext cx="11050409" cy="50333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1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06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77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441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728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81392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351023">
                <a:tc>
                  <a:txBody>
                    <a:bodyPr/>
                    <a:lstStyle/>
                    <a:p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da-DK" sz="1400" b="0" dirty="0" err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Risk</a:t>
                      </a:r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da-DK" sz="14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Consequence for project</a:t>
                      </a:r>
                      <a:r>
                        <a:rPr lang="da-DK" sz="1400" b="0" baseline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da-DK" sz="1400" b="0" baseline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(1-5)</a:t>
                      </a:r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da-DK" sz="1400" b="0" baseline="0" dirty="0" err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Probability</a:t>
                      </a:r>
                      <a:endParaRPr lang="da-DK" sz="1400" b="0" baseline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da-DK" sz="1400" b="0" baseline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(1-10)</a:t>
                      </a:r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da-DK" sz="1400" b="0" dirty="0" err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Risk</a:t>
                      </a:r>
                      <a:r>
                        <a:rPr lang="da-DK" sz="14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 </a:t>
                      </a:r>
                      <a:r>
                        <a:rPr lang="da-DK" sz="1400" b="0" dirty="0" err="1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figures</a:t>
                      </a:r>
                      <a:r>
                        <a:rPr lang="da-DK" sz="14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 </a:t>
                      </a:r>
                    </a:p>
                    <a:p>
                      <a:r>
                        <a:rPr lang="da-DK" sz="14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(K x S)</a:t>
                      </a:r>
                    </a:p>
                  </a:txBody>
                  <a:tcP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400" b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en-GB" sz="14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Reactive</a:t>
                      </a:r>
                    </a:p>
                    <a:p>
                      <a:r>
                        <a:rPr lang="en-GB" sz="14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Action plan</a:t>
                      </a:r>
                    </a:p>
                    <a:p>
                      <a:r>
                        <a:rPr lang="da-DK" sz="1400" b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”Plan B” / Reaction / Risk management </a:t>
                      </a:r>
                    </a:p>
                    <a:p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6B8190"/>
                    </a:solidFill>
                  </a:tcPr>
                </a:tc>
                <a:tc>
                  <a:txBody>
                    <a:bodyPr/>
                    <a:lstStyle/>
                    <a:p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Proactive</a:t>
                      </a:r>
                    </a:p>
                    <a:p>
                      <a:r>
                        <a:rPr lang="en-GB" sz="1400" b="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</a:rPr>
                        <a:t>Action plan</a:t>
                      </a:r>
                    </a:p>
                    <a:p>
                      <a:r>
                        <a:rPr lang="en-GB" sz="1400" b="0" kern="120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"Plan A" / Prevention / Opportunity</a:t>
                      </a:r>
                      <a:r>
                        <a:rPr lang="da-DK" sz="1400" b="0" kern="1200" dirty="0">
                          <a:solidFill>
                            <a:schemeClr val="bg1"/>
                          </a:solidFill>
                          <a:latin typeface="Avenir Next LT Pro" panose="020B0504020202020204" pitchFamily="34" charset="0"/>
                          <a:ea typeface="+mn-ea"/>
                          <a:cs typeface="+mn-cs"/>
                        </a:rPr>
                        <a:t>”</a:t>
                      </a:r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  <a:p>
                      <a:endParaRPr lang="da-DK" sz="1400" b="0" dirty="0">
                        <a:solidFill>
                          <a:schemeClr val="bg1"/>
                        </a:solidFill>
                        <a:latin typeface="Avenir Next LT Pro" panose="020B0504020202020204" pitchFamily="34" charset="0"/>
                      </a:endParaRPr>
                    </a:p>
                  </a:txBody>
                  <a:tcPr>
                    <a:solidFill>
                      <a:srgbClr val="6B81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7696"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871"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871"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871"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900" b="0" kern="120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871"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900" b="0" kern="120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76463035"/>
                  </a:ext>
                </a:extLst>
              </a:tr>
              <a:tr h="444871"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da-DK" sz="900" b="0" kern="120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54173773"/>
                  </a:ext>
                </a:extLst>
              </a:tr>
              <a:tr h="444871"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417685"/>
                  </a:ext>
                </a:extLst>
              </a:tr>
              <a:tr h="444871"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a-DK" sz="900" b="0" kern="1200" dirty="0">
                        <a:solidFill>
                          <a:srgbClr val="58585A"/>
                        </a:solidFill>
                        <a:latin typeface="Avenir Next LT Pro" panose="020B05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00559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5388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>
            <a:extLst>
              <a:ext uri="{FF2B5EF4-FFF2-40B4-BE49-F238E27FC236}">
                <a16:creationId xmlns:a16="http://schemas.microsoft.com/office/drawing/2014/main" id="{DB527126-A35C-AB44-AD6C-5A9AF55C68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57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4D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lede 7">
            <a:extLst>
              <a:ext uri="{FF2B5EF4-FFF2-40B4-BE49-F238E27FC236}">
                <a16:creationId xmlns:a16="http://schemas.microsoft.com/office/drawing/2014/main" id="{04599D09-7275-2547-ADED-9E9DE953CF7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2000"/>
            <a:biLevel thresh="25000"/>
          </a:blip>
          <a:stretch>
            <a:fillRect/>
          </a:stretch>
        </p:blipFill>
        <p:spPr>
          <a:xfrm>
            <a:off x="9684007" y="6095602"/>
            <a:ext cx="2094259" cy="556288"/>
          </a:xfrm>
          <a:prstGeom prst="rect">
            <a:avLst/>
          </a:prstGeom>
        </p:spPr>
      </p:pic>
      <p:sp>
        <p:nvSpPr>
          <p:cNvPr id="9" name="Tekstfelt 17">
            <a:extLst>
              <a:ext uri="{FF2B5EF4-FFF2-40B4-BE49-F238E27FC236}">
                <a16:creationId xmlns:a16="http://schemas.microsoft.com/office/drawing/2014/main" id="{33A3EB55-5AAA-6448-948D-26E9DCAAE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8858" y="6262539"/>
            <a:ext cx="4790535" cy="577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  <a:cs typeface="Arial"/>
              </a:rPr>
              <a:t> 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  <a:cs typeface="Arial"/>
              </a:rPr>
              <a:t>© TANIA ELLIS – The Social Business Company®. All rights reserved.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ＭＳ Ｐゴシック"/>
              <a:cs typeface="Arial"/>
            </a:endParaRP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62DD96E1-448F-DD40-880E-740AE7B8A047}"/>
              </a:ext>
            </a:extLst>
          </p:cNvPr>
          <p:cNvSpPr/>
          <p:nvPr/>
        </p:nvSpPr>
        <p:spPr>
          <a:xfrm>
            <a:off x="208999" y="5817632"/>
            <a:ext cx="6582153" cy="7984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This presentation may not be copied, used or distributed publicly without permission.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</p:txBody>
      </p:sp>
      <p:sp>
        <p:nvSpPr>
          <p:cNvPr id="11" name="Rektangel 10">
            <a:extLst>
              <a:ext uri="{FF2B5EF4-FFF2-40B4-BE49-F238E27FC236}">
                <a16:creationId xmlns:a16="http://schemas.microsoft.com/office/drawing/2014/main" id="{8D1ED7C5-07D9-C44F-B19F-4EC1316DA1C9}"/>
              </a:ext>
            </a:extLst>
          </p:cNvPr>
          <p:cNvSpPr/>
          <p:nvPr/>
        </p:nvSpPr>
        <p:spPr>
          <a:xfrm>
            <a:off x="2529324" y="408545"/>
            <a:ext cx="924894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TANIA ELLIS - The Social Business Company</a:t>
            </a: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ＭＳ Ｐゴシック"/>
                <a:cs typeface="Arial"/>
              </a:rPr>
              <a:t>®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We inspire and help companies &amp; professionals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create value for society and the bottom line with our: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Speaking (trends) I Club (networking) I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Academy (training) I Consulting (business development)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Arial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3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Arial"/>
              </a:rPr>
              <a:t>WWW.TANIAELLIS.COM</a:t>
            </a: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970D259C-3DE9-B949-AB4A-6B566A314E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8376" y="1830083"/>
            <a:ext cx="303357" cy="295065"/>
          </a:xfrm>
          <a:prstGeom prst="rect">
            <a:avLst/>
          </a:prstGeom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04A99540-908B-654E-B797-B2048526C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68617" y="5628237"/>
            <a:ext cx="683172" cy="997432"/>
          </a:xfrm>
          <a:prstGeom prst="rect">
            <a:avLst/>
          </a:prstGeom>
        </p:spPr>
      </p:pic>
      <p:pic>
        <p:nvPicPr>
          <p:cNvPr id="3" name="Billede 2" descr="Et billede, der indeholder tekst&#10;&#10;Automatisk genereret beskrivelse">
            <a:extLst>
              <a:ext uri="{FF2B5EF4-FFF2-40B4-BE49-F238E27FC236}">
                <a16:creationId xmlns:a16="http://schemas.microsoft.com/office/drawing/2014/main" id="{176C9EE0-FE26-7F42-B12C-D14FDD6E88B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690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felt 12">
            <a:extLst>
              <a:ext uri="{FF2B5EF4-FFF2-40B4-BE49-F238E27FC236}">
                <a16:creationId xmlns:a16="http://schemas.microsoft.com/office/drawing/2014/main" id="{95BFECBB-106B-664F-A4BF-7FD152F8ED36}"/>
              </a:ext>
            </a:extLst>
          </p:cNvPr>
          <p:cNvSpPr txBox="1"/>
          <p:nvPr/>
        </p:nvSpPr>
        <p:spPr>
          <a:xfrm>
            <a:off x="1245170" y="1791742"/>
            <a:ext cx="802583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GB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Avenir Book" panose="02000503020000020003" pitchFamily="2" charset="0"/>
              </a:rPr>
              <a:t>Is your company </a:t>
            </a:r>
            <a:r>
              <a:rPr lang="en-GB" sz="2000" b="1" dirty="0">
                <a:solidFill>
                  <a:schemeClr val="bg1"/>
                </a:solidFill>
                <a:latin typeface="Avenir Book" panose="02000503020000020003" pitchFamily="2" charset="0"/>
              </a:rPr>
              <a:t>directly</a:t>
            </a:r>
            <a:r>
              <a:rPr lang="en-GB" sz="2000" dirty="0">
                <a:solidFill>
                  <a:schemeClr val="bg1"/>
                </a:solidFill>
                <a:latin typeface="Avenir Book" panose="02000503020000020003" pitchFamily="2" charset="0"/>
              </a:rPr>
              <a:t> or indirectly affected by legal sustainability-related reporting requirements? </a:t>
            </a: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(e.g. CSRD, CSDDD, EUDR)</a:t>
            </a:r>
            <a:br>
              <a:rPr lang="en-GB" sz="20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[Er din </a:t>
            </a:r>
            <a:r>
              <a:rPr lang="en-GB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virksomhed</a:t>
            </a: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direkte</a:t>
            </a: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eller</a:t>
            </a: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indirekte</a:t>
            </a: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omfattet</a:t>
            </a: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af</a:t>
            </a: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lovkrav</a:t>
            </a: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til</a:t>
            </a: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bæredygtighedsrapportering</a:t>
            </a: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?]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Avenir Book" panose="02000503020000020003" pitchFamily="2" charset="0"/>
              </a:rPr>
              <a:t>What do you want to achieve from your reporting efforts? </a:t>
            </a:r>
            <a:br>
              <a:rPr lang="en-GB" sz="20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(e.g. compliance, investors, customers, branding) </a:t>
            </a:r>
            <a:br>
              <a:rPr lang="en-GB" sz="36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[</a:t>
            </a:r>
            <a:r>
              <a:rPr lang="en-GB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Hvad</a:t>
            </a: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ønsker</a:t>
            </a: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 I at </a:t>
            </a:r>
            <a:r>
              <a:rPr lang="en-GB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opnå</a:t>
            </a: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ved</a:t>
            </a: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 at </a:t>
            </a:r>
            <a:r>
              <a:rPr lang="en-GB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rapportere</a:t>
            </a: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? </a:t>
            </a:r>
            <a:r>
              <a:rPr lang="en-GB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Fx</a:t>
            </a: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 compliance, </a:t>
            </a:r>
            <a:r>
              <a:rPr lang="en-GB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investorer</a:t>
            </a: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, </a:t>
            </a:r>
            <a:r>
              <a:rPr lang="en-GB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kunder</a:t>
            </a: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, branding]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Avenir Book" panose="02000503020000020003" pitchFamily="2" charset="0"/>
              </a:rPr>
              <a:t>What can/should you do to improve your reporting efforts?</a:t>
            </a:r>
            <a:br>
              <a:rPr lang="en-GB" sz="20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(e.g. systems, standards, processes, internal organisation, external assurance)</a:t>
            </a:r>
            <a:r>
              <a:rPr lang="en-GB" sz="20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br>
              <a:rPr lang="en-GB" sz="20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[</a:t>
            </a:r>
            <a:r>
              <a:rPr lang="en-GB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Hvad</a:t>
            </a: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skal</a:t>
            </a: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/</a:t>
            </a:r>
            <a:r>
              <a:rPr lang="en-GB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kann</a:t>
            </a: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 I </a:t>
            </a:r>
            <a:r>
              <a:rPr lang="en-GB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gøre</a:t>
            </a: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 for at </a:t>
            </a:r>
            <a:r>
              <a:rPr lang="en-GB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forbedre</a:t>
            </a: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jeres</a:t>
            </a: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rapporteringsindsats</a:t>
            </a: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 </a:t>
            </a:r>
            <a:r>
              <a:rPr lang="en-GB" sz="1200" dirty="0" err="1">
                <a:solidFill>
                  <a:schemeClr val="bg1"/>
                </a:solidFill>
                <a:latin typeface="Avenir Book" panose="02000503020000020003" pitchFamily="2" charset="0"/>
              </a:rPr>
              <a:t>fremadrettet</a:t>
            </a:r>
            <a:r>
              <a:rPr lang="en-GB" sz="1200" dirty="0">
                <a:solidFill>
                  <a:schemeClr val="bg1"/>
                </a:solidFill>
                <a:latin typeface="Avenir Book" panose="02000503020000020003" pitchFamily="2" charset="0"/>
              </a:rPr>
              <a:t>?]</a:t>
            </a:r>
          </a:p>
        </p:txBody>
      </p:sp>
      <p:sp>
        <p:nvSpPr>
          <p:cNvPr id="14" name="Pladsholder til tekst 1">
            <a:extLst>
              <a:ext uri="{FF2B5EF4-FFF2-40B4-BE49-F238E27FC236}">
                <a16:creationId xmlns:a16="http://schemas.microsoft.com/office/drawing/2014/main" id="{D7BCE687-F5DB-4D83-84FE-239FFE15C004}"/>
              </a:ext>
            </a:extLst>
          </p:cNvPr>
          <p:cNvSpPr txBox="1">
            <a:spLocks/>
          </p:cNvSpPr>
          <p:nvPr/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300">
                <a:solidFill>
                  <a:srgbClr val="374D6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800" b="0" i="0" u="none" strike="noStrike" kern="1200" cap="none" spc="300" normalizeH="0" baseline="0" noProof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EXERCISE #1</a:t>
            </a:r>
            <a:endParaRPr kumimoji="0" lang="da-DK" sz="1800" b="0" i="0" u="none" strike="noStrike" kern="1200" cap="none" spc="300" normalizeH="0" baseline="0" noProof="0" dirty="0">
              <a:ln>
                <a:noFill/>
              </a:ln>
              <a:solidFill>
                <a:srgbClr val="374D62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C5E5A6B5-46ED-844F-BB56-57A1154CAA0C}"/>
              </a:ext>
            </a:extLst>
          </p:cNvPr>
          <p:cNvSpPr txBox="1"/>
          <p:nvPr/>
        </p:nvSpPr>
        <p:spPr>
          <a:xfrm>
            <a:off x="1245170" y="5453334"/>
            <a:ext cx="4938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white"/>
                </a:solidFill>
                <a:latin typeface="Avenir Book" panose="02000503020000020003" pitchFamily="2" charset="0"/>
              </a:rPr>
              <a:t>INPUT FOR EXAM PAPER / ACTION PAPER 9A + 9B</a:t>
            </a:r>
          </a:p>
        </p:txBody>
      </p:sp>
      <p:sp>
        <p:nvSpPr>
          <p:cNvPr id="17" name="Ellipse 16">
            <a:hlinkClick r:id="rId2"/>
            <a:extLst>
              <a:ext uri="{FF2B5EF4-FFF2-40B4-BE49-F238E27FC236}">
                <a16:creationId xmlns:a16="http://schemas.microsoft.com/office/drawing/2014/main" id="{0F92570A-C647-4AE9-B2BE-D67159752752}"/>
              </a:ext>
            </a:extLst>
          </p:cNvPr>
          <p:cNvSpPr/>
          <p:nvPr/>
        </p:nvSpPr>
        <p:spPr>
          <a:xfrm>
            <a:off x="9507051" y="363320"/>
            <a:ext cx="2304130" cy="2156367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CLICK HERE 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TOOLS &amp; TEMPLATES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lvl="0" algn="ctr" defTabSz="914400">
              <a:defRPr/>
            </a:pPr>
            <a:r>
              <a:rPr lang="en-GB" sz="900" dirty="0">
                <a:solidFill>
                  <a:schemeClr val="bg1"/>
                </a:solidFill>
                <a:latin typeface="Avenir Next LT Pro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https://www.sbcm-certificate.com/reporting</a:t>
            </a:r>
            <a:r>
              <a:rPr lang="en-GB" sz="9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endParaRPr lang="en-GB" sz="9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6" name="Picture 5" descr="A diagram of a circular object with text&#10;&#10;Description automatically generated with medium confidence">
            <a:extLst>
              <a:ext uri="{FF2B5EF4-FFF2-40B4-BE49-F238E27FC236}">
                <a16:creationId xmlns:a16="http://schemas.microsoft.com/office/drawing/2014/main" id="{61EADC38-C935-82C5-ED8C-9B9C0075BA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30936" y="2858727"/>
            <a:ext cx="2203217" cy="1282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04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iagram of a circular object with text&#10;&#10;Description automatically generated with medium confidence">
            <a:extLst>
              <a:ext uri="{FF2B5EF4-FFF2-40B4-BE49-F238E27FC236}">
                <a16:creationId xmlns:a16="http://schemas.microsoft.com/office/drawing/2014/main" id="{49FE0C2E-2626-F50E-9BF0-E4485CC870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8251" y="912950"/>
            <a:ext cx="9313815" cy="54209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28AC2BD-8E8E-89D0-872C-F728EEBDA5CB}"/>
              </a:ext>
            </a:extLst>
          </p:cNvPr>
          <p:cNvSpPr txBox="1"/>
          <p:nvPr/>
        </p:nvSpPr>
        <p:spPr>
          <a:xfrm>
            <a:off x="539934" y="451285"/>
            <a:ext cx="2491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pc="300" dirty="0">
                <a:solidFill>
                  <a:srgbClr val="374D62"/>
                </a:solidFill>
                <a:latin typeface="Avenir Book" panose="02000503020000020003" pitchFamily="2" charset="0"/>
              </a:rPr>
              <a:t>EXAMPLE OF REPORTING PROCESS</a:t>
            </a:r>
          </a:p>
        </p:txBody>
      </p:sp>
      <p:sp>
        <p:nvSpPr>
          <p:cNvPr id="8" name="Ellipse 16">
            <a:hlinkClick r:id="rId4"/>
            <a:extLst>
              <a:ext uri="{FF2B5EF4-FFF2-40B4-BE49-F238E27FC236}">
                <a16:creationId xmlns:a16="http://schemas.microsoft.com/office/drawing/2014/main" id="{4B39F635-ED6E-FB19-4FD2-D04E998FD1DB}"/>
              </a:ext>
            </a:extLst>
          </p:cNvPr>
          <p:cNvSpPr/>
          <p:nvPr/>
        </p:nvSpPr>
        <p:spPr>
          <a:xfrm>
            <a:off x="9449901" y="451285"/>
            <a:ext cx="2304130" cy="2156367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CLICK HERE 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GUIDES AND FULL-SIZE VERSIONS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lvl="0" algn="ctr" defTabSz="914400">
              <a:defRPr/>
            </a:pPr>
            <a:r>
              <a:rPr lang="en-GB" sz="900" dirty="0">
                <a:solidFill>
                  <a:schemeClr val="bg1"/>
                </a:solidFill>
                <a:latin typeface="Avenir Next LT Pro" panose="020B05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https://www.sbcm-certificate.com/reporting</a:t>
            </a:r>
            <a:endParaRPr lang="en-GB" sz="9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lvl="0" algn="ctr" defTabSz="914400">
              <a:defRPr/>
            </a:pPr>
            <a:endParaRPr lang="en-GB" sz="9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lvl="0" algn="ctr" defTabSz="914400">
              <a:defRPr/>
            </a:pPr>
            <a:r>
              <a:rPr lang="en-GB" sz="9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endParaRPr lang="en-GB" sz="9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88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diagram&#10;&#10;Description automatically generated">
            <a:extLst>
              <a:ext uri="{FF2B5EF4-FFF2-40B4-BE49-F238E27FC236}">
                <a16:creationId xmlns:a16="http://schemas.microsoft.com/office/drawing/2014/main" id="{E1677B3E-82F2-27D0-1DE5-A8A6204F9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7390" y="1367505"/>
            <a:ext cx="8878373" cy="501094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6BB33F0-0468-22DB-149D-494B9CAC062C}"/>
              </a:ext>
            </a:extLst>
          </p:cNvPr>
          <p:cNvSpPr txBox="1"/>
          <p:nvPr/>
        </p:nvSpPr>
        <p:spPr>
          <a:xfrm>
            <a:off x="539934" y="451285"/>
            <a:ext cx="2491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pc="300" dirty="0">
                <a:solidFill>
                  <a:srgbClr val="374D62"/>
                </a:solidFill>
                <a:latin typeface="Avenir Book" panose="02000503020000020003" pitchFamily="2" charset="0"/>
              </a:rPr>
              <a:t>EXAMPLE OF REPORTING PROCESS</a:t>
            </a:r>
          </a:p>
        </p:txBody>
      </p:sp>
      <p:sp>
        <p:nvSpPr>
          <p:cNvPr id="5" name="Ellipse 16">
            <a:hlinkClick r:id="rId3"/>
            <a:extLst>
              <a:ext uri="{FF2B5EF4-FFF2-40B4-BE49-F238E27FC236}">
                <a16:creationId xmlns:a16="http://schemas.microsoft.com/office/drawing/2014/main" id="{6D3E0F9E-9301-941B-3B6E-D334C395AE3C}"/>
              </a:ext>
            </a:extLst>
          </p:cNvPr>
          <p:cNvSpPr/>
          <p:nvPr/>
        </p:nvSpPr>
        <p:spPr>
          <a:xfrm>
            <a:off x="9449901" y="451285"/>
            <a:ext cx="2304130" cy="2156367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CLICK HERE 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GUIDES AND FULL-SIZE VERSIONS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lvl="0" algn="ctr" defTabSz="914400">
              <a:defRPr/>
            </a:pPr>
            <a:r>
              <a:rPr lang="en-GB" sz="900" dirty="0">
                <a:solidFill>
                  <a:schemeClr val="bg1"/>
                </a:solidFill>
                <a:latin typeface="Avenir Next LT Pro" panose="020B05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https://www.sbcm-certificate.com/reporting</a:t>
            </a:r>
            <a:endParaRPr lang="en-GB" sz="9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lvl="0" algn="ctr" defTabSz="914400">
              <a:defRPr/>
            </a:pPr>
            <a:endParaRPr lang="en-GB" sz="9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lvl="0" algn="ctr" defTabSz="914400">
              <a:defRPr/>
            </a:pPr>
            <a:r>
              <a:rPr lang="en-GB" sz="9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endParaRPr lang="en-GB" sz="9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61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diagram&#10;&#10;Description automatically generated">
            <a:extLst>
              <a:ext uri="{FF2B5EF4-FFF2-40B4-BE49-F238E27FC236}">
                <a16:creationId xmlns:a16="http://schemas.microsoft.com/office/drawing/2014/main" id="{CD797AD3-43DC-F988-7151-5F196D5DC4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5925" y="963996"/>
            <a:ext cx="7992291" cy="556249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4CE0E00-267C-CF59-1D74-F6F55AE35068}"/>
              </a:ext>
            </a:extLst>
          </p:cNvPr>
          <p:cNvSpPr txBox="1"/>
          <p:nvPr/>
        </p:nvSpPr>
        <p:spPr>
          <a:xfrm>
            <a:off x="539934" y="451285"/>
            <a:ext cx="24917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K" spc="300" dirty="0">
                <a:solidFill>
                  <a:srgbClr val="374D62"/>
                </a:solidFill>
                <a:latin typeface="Avenir Book" panose="02000503020000020003" pitchFamily="2" charset="0"/>
              </a:rPr>
              <a:t>EXAMPLE OF REPORTING PROCESS</a:t>
            </a:r>
          </a:p>
        </p:txBody>
      </p:sp>
      <p:sp>
        <p:nvSpPr>
          <p:cNvPr id="5" name="Ellipse 16">
            <a:hlinkClick r:id="rId3"/>
            <a:extLst>
              <a:ext uri="{FF2B5EF4-FFF2-40B4-BE49-F238E27FC236}">
                <a16:creationId xmlns:a16="http://schemas.microsoft.com/office/drawing/2014/main" id="{4901D64A-A0B8-8735-903A-EF35606EFD0C}"/>
              </a:ext>
            </a:extLst>
          </p:cNvPr>
          <p:cNvSpPr/>
          <p:nvPr/>
        </p:nvSpPr>
        <p:spPr>
          <a:xfrm>
            <a:off x="9449901" y="451285"/>
            <a:ext cx="2304130" cy="2156367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CLICK HERE 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GUIDES AND FULL-SIZE VERSIONS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lvl="0" algn="ctr" defTabSz="914400">
              <a:defRPr/>
            </a:pPr>
            <a:r>
              <a:rPr lang="en-GB" sz="900" dirty="0">
                <a:solidFill>
                  <a:schemeClr val="bg1"/>
                </a:solidFill>
                <a:latin typeface="Avenir Next LT Pro" panose="020B05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https://www.sbcm-certificate.com/reporting</a:t>
            </a:r>
            <a:endParaRPr lang="en-GB" sz="9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lvl="0" algn="ctr" defTabSz="914400">
              <a:defRPr/>
            </a:pPr>
            <a:endParaRPr lang="en-GB" sz="900" dirty="0">
              <a:solidFill>
                <a:schemeClr val="bg1"/>
              </a:solidFill>
              <a:latin typeface="Avenir Next LT Pro" panose="020B0504020202020204" pitchFamily="34" charset="0"/>
            </a:endParaRPr>
          </a:p>
          <a:p>
            <a:pPr lvl="0" algn="ctr" defTabSz="914400">
              <a:defRPr/>
            </a:pPr>
            <a:r>
              <a:rPr lang="en-GB" sz="900" dirty="0">
                <a:solidFill>
                  <a:schemeClr val="bg1"/>
                </a:solidFill>
                <a:latin typeface="Avenir Next LT Pro" panose="020B0504020202020204" pitchFamily="34" charset="0"/>
              </a:rPr>
              <a:t> </a:t>
            </a:r>
            <a:endParaRPr lang="en-GB" sz="9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E9AE5FF0-DEFF-FB69-62D6-3CBC2AC141E1}"/>
              </a:ext>
            </a:extLst>
          </p:cNvPr>
          <p:cNvSpPr/>
          <p:nvPr/>
        </p:nvSpPr>
        <p:spPr>
          <a:xfrm>
            <a:off x="2583638" y="502578"/>
            <a:ext cx="427704" cy="361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DK</a:t>
            </a:r>
          </a:p>
        </p:txBody>
      </p:sp>
    </p:spTree>
    <p:extLst>
      <p:ext uri="{BB962C8B-B14F-4D97-AF65-F5344CB8AC3E}">
        <p14:creationId xmlns:p14="http://schemas.microsoft.com/office/powerpoint/2010/main" val="2553743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tediagram: Alternativ proces 6">
            <a:extLst>
              <a:ext uri="{FF2B5EF4-FFF2-40B4-BE49-F238E27FC236}">
                <a16:creationId xmlns:a16="http://schemas.microsoft.com/office/drawing/2014/main" id="{44F3A9FD-2294-55CD-DF20-6C95BB4C15B3}"/>
              </a:ext>
            </a:extLst>
          </p:cNvPr>
          <p:cNvSpPr/>
          <p:nvPr/>
        </p:nvSpPr>
        <p:spPr>
          <a:xfrm>
            <a:off x="3618753" y="1776284"/>
            <a:ext cx="4399472" cy="456517"/>
          </a:xfrm>
          <a:prstGeom prst="flowChartAlternateProcess">
            <a:avLst/>
          </a:prstGeom>
          <a:solidFill>
            <a:srgbClr val="5692B5">
              <a:lumMod val="60000"/>
              <a:lumOff val="40000"/>
            </a:srgbClr>
          </a:solidFill>
          <a:ln w="12700" cap="flat" cmpd="sng" algn="ctr">
            <a:solidFill>
              <a:srgbClr val="00326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Serif Offc"/>
                <a:ea typeface="+mn-ea"/>
                <a:cs typeface="+mn-cs"/>
              </a:rPr>
              <a:t>Board</a:t>
            </a:r>
          </a:p>
        </p:txBody>
      </p:sp>
      <p:sp>
        <p:nvSpPr>
          <p:cNvPr id="4" name="Rutediagram: Alternativ proces 8">
            <a:extLst>
              <a:ext uri="{FF2B5EF4-FFF2-40B4-BE49-F238E27FC236}">
                <a16:creationId xmlns:a16="http://schemas.microsoft.com/office/drawing/2014/main" id="{13CB96CB-F402-5F9E-C4C5-36C5CFA8CD6B}"/>
              </a:ext>
            </a:extLst>
          </p:cNvPr>
          <p:cNvSpPr/>
          <p:nvPr/>
        </p:nvSpPr>
        <p:spPr>
          <a:xfrm>
            <a:off x="3618753" y="2691496"/>
            <a:ext cx="4399472" cy="348705"/>
          </a:xfrm>
          <a:prstGeom prst="flowChartAlternateProcess">
            <a:avLst/>
          </a:prstGeom>
          <a:solidFill>
            <a:srgbClr val="5692B5">
              <a:lumMod val="60000"/>
              <a:lumOff val="40000"/>
            </a:srgbClr>
          </a:solidFill>
          <a:ln w="12700" cap="flat" cmpd="sng" algn="ctr">
            <a:solidFill>
              <a:srgbClr val="00326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Serif Offc"/>
                <a:ea typeface="+mn-ea"/>
                <a:cs typeface="+mn-cs"/>
              </a:rPr>
              <a:t>Steering</a:t>
            </a:r>
            <a: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Serif Offc"/>
                <a:ea typeface="+mn-ea"/>
                <a:cs typeface="+mn-cs"/>
              </a:rPr>
              <a:t> </a:t>
            </a:r>
            <a:r>
              <a:rPr kumimoji="0" lang="da-DK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Serif Offc"/>
                <a:ea typeface="+mn-ea"/>
                <a:cs typeface="+mn-cs"/>
              </a:rPr>
              <a:t>committee</a:t>
            </a:r>
            <a:endParaRPr kumimoji="0" lang="da-DK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ta Serif Offc"/>
              <a:ea typeface="+mn-ea"/>
              <a:cs typeface="+mn-cs"/>
            </a:endParaRPr>
          </a:p>
        </p:txBody>
      </p:sp>
      <p:sp>
        <p:nvSpPr>
          <p:cNvPr id="5" name="Rutediagram: Alternativ proces 21">
            <a:extLst>
              <a:ext uri="{FF2B5EF4-FFF2-40B4-BE49-F238E27FC236}">
                <a16:creationId xmlns:a16="http://schemas.microsoft.com/office/drawing/2014/main" id="{26523659-CAE6-764F-9160-BEC3AD00703A}"/>
              </a:ext>
            </a:extLst>
          </p:cNvPr>
          <p:cNvSpPr/>
          <p:nvPr/>
        </p:nvSpPr>
        <p:spPr>
          <a:xfrm>
            <a:off x="3618754" y="3095134"/>
            <a:ext cx="4399472" cy="578114"/>
          </a:xfrm>
          <a:prstGeom prst="flowChartAlternateProcess">
            <a:avLst/>
          </a:prstGeom>
          <a:solidFill>
            <a:srgbClr val="5692B5">
              <a:lumMod val="60000"/>
              <a:lumOff val="40000"/>
            </a:srgbClr>
          </a:solidFill>
          <a:ln w="12700" cap="flat" cmpd="sng" algn="ctr">
            <a:solidFill>
              <a:srgbClr val="00326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Serif Offc"/>
                <a:ea typeface="+mn-ea"/>
                <a:cs typeface="+mn-cs"/>
              </a:rPr>
              <a:t>Project </a:t>
            </a:r>
            <a:r>
              <a:rPr kumimoji="0" lang="da-DK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Serif Offc"/>
                <a:ea typeface="+mn-ea"/>
                <a:cs typeface="+mn-cs"/>
              </a:rPr>
              <a:t>owner</a:t>
            </a:r>
            <a:b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Serif Offc"/>
                <a:ea typeface="+mn-ea"/>
                <a:cs typeface="+mn-cs"/>
              </a:rPr>
            </a:br>
            <a: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Serif Offc"/>
                <a:ea typeface="+mn-ea"/>
                <a:cs typeface="+mn-cs"/>
              </a:rPr>
              <a:t>Project manager</a:t>
            </a:r>
          </a:p>
        </p:txBody>
      </p:sp>
      <p:sp>
        <p:nvSpPr>
          <p:cNvPr id="6" name="Rutediagram: Alternativ proces 13">
            <a:extLst>
              <a:ext uri="{FF2B5EF4-FFF2-40B4-BE49-F238E27FC236}">
                <a16:creationId xmlns:a16="http://schemas.microsoft.com/office/drawing/2014/main" id="{4D654144-0732-0C58-2F0C-A0298104704F}"/>
              </a:ext>
            </a:extLst>
          </p:cNvPr>
          <p:cNvSpPr/>
          <p:nvPr/>
        </p:nvSpPr>
        <p:spPr>
          <a:xfrm>
            <a:off x="3618753" y="2284609"/>
            <a:ext cx="4399472" cy="348705"/>
          </a:xfrm>
          <a:prstGeom prst="flowChartAlternateProcess">
            <a:avLst/>
          </a:prstGeom>
          <a:solidFill>
            <a:srgbClr val="5692B5">
              <a:lumMod val="60000"/>
              <a:lumOff val="40000"/>
            </a:srgbClr>
          </a:solidFill>
          <a:ln w="12700" cap="flat" cmpd="sng" algn="ctr">
            <a:solidFill>
              <a:srgbClr val="00326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Serif Offc"/>
                <a:ea typeface="+mn-ea"/>
                <a:cs typeface="+mn-cs"/>
              </a:rPr>
              <a:t>Top management</a:t>
            </a:r>
          </a:p>
        </p:txBody>
      </p:sp>
      <p:grpSp>
        <p:nvGrpSpPr>
          <p:cNvPr id="7" name="Gruppe 1">
            <a:extLst>
              <a:ext uri="{FF2B5EF4-FFF2-40B4-BE49-F238E27FC236}">
                <a16:creationId xmlns:a16="http://schemas.microsoft.com/office/drawing/2014/main" id="{601B77AC-B293-5D22-41CE-116E5EF8ACC5}"/>
              </a:ext>
            </a:extLst>
          </p:cNvPr>
          <p:cNvGrpSpPr/>
          <p:nvPr/>
        </p:nvGrpSpPr>
        <p:grpSpPr>
          <a:xfrm>
            <a:off x="2585885" y="3754491"/>
            <a:ext cx="6989911" cy="2305488"/>
            <a:chOff x="3744980" y="3652844"/>
            <a:chExt cx="6879892" cy="1786585"/>
          </a:xfrm>
        </p:grpSpPr>
        <p:sp>
          <p:nvSpPr>
            <p:cNvPr id="8" name="Rutediagram: Alternativ proces 12">
              <a:extLst>
                <a:ext uri="{FF2B5EF4-FFF2-40B4-BE49-F238E27FC236}">
                  <a16:creationId xmlns:a16="http://schemas.microsoft.com/office/drawing/2014/main" id="{AA9E65B9-D4F2-44CD-4C07-AB8F46A7A1A3}"/>
                </a:ext>
              </a:extLst>
            </p:cNvPr>
            <p:cNvSpPr/>
            <p:nvPr/>
          </p:nvSpPr>
          <p:spPr>
            <a:xfrm>
              <a:off x="3744980" y="3652844"/>
              <a:ext cx="6879892" cy="1786585"/>
            </a:xfrm>
            <a:prstGeom prst="flowChartAlternateProcess">
              <a:avLst/>
            </a:prstGeom>
            <a:solidFill>
              <a:srgbClr val="5692B5">
                <a:lumMod val="60000"/>
                <a:lumOff val="40000"/>
                <a:alpha val="50000"/>
              </a:srgbClr>
            </a:solidFill>
            <a:ln>
              <a:noFill/>
            </a:ln>
            <a:effectLst/>
          </p:spPr>
          <p:txBody>
            <a:bodyPr rtlCol="0" anchor="t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ta Serif Offc"/>
                  <a:ea typeface="+mn-ea"/>
                  <a:cs typeface="+mn-cs"/>
                </a:rPr>
                <a:t>”</a:t>
              </a:r>
              <a:r>
                <a:rPr kumimoji="0" lang="da-DK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ta Serif Offc"/>
                  <a:ea typeface="+mn-ea"/>
                  <a:cs typeface="+mn-cs"/>
                </a:rPr>
                <a:t>Sustainability</a:t>
              </a:r>
              <a:r>
                <a:rPr kumimoji="0" lang="da-DK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ta Serif Offc"/>
                  <a:ea typeface="+mn-ea"/>
                  <a:cs typeface="+mn-cs"/>
                </a:rPr>
                <a:t> partners”</a:t>
              </a:r>
            </a:p>
          </p:txBody>
        </p:sp>
        <p:sp>
          <p:nvSpPr>
            <p:cNvPr id="9" name="Rutediagram: Alternativ proces 17">
              <a:extLst>
                <a:ext uri="{FF2B5EF4-FFF2-40B4-BE49-F238E27FC236}">
                  <a16:creationId xmlns:a16="http://schemas.microsoft.com/office/drawing/2014/main" id="{3AF4CFEE-BF3F-440D-1AD3-260BDA20C23E}"/>
                </a:ext>
              </a:extLst>
            </p:cNvPr>
            <p:cNvSpPr/>
            <p:nvPr/>
          </p:nvSpPr>
          <p:spPr>
            <a:xfrm>
              <a:off x="5570030" y="4855817"/>
              <a:ext cx="1584385" cy="332477"/>
            </a:xfrm>
            <a:prstGeom prst="flowChartAlternateProcess">
              <a:avLst/>
            </a:prstGeom>
            <a:solidFill>
              <a:srgbClr val="5692B5">
                <a:lumMod val="60000"/>
                <a:lumOff val="40000"/>
              </a:srgbClr>
            </a:solidFill>
            <a:ln w="38100" cap="flat" cmpd="sng" algn="ctr">
              <a:solidFill>
                <a:srgbClr val="00326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ta Serif Offc"/>
                  <a:ea typeface="+mn-ea"/>
                  <a:cs typeface="+mn-cs"/>
                </a:rPr>
                <a:t>Procurement</a:t>
              </a:r>
            </a:p>
          </p:txBody>
        </p:sp>
        <p:sp>
          <p:nvSpPr>
            <p:cNvPr id="10" name="Rutediagram: Alternativ proces 18">
              <a:extLst>
                <a:ext uri="{FF2B5EF4-FFF2-40B4-BE49-F238E27FC236}">
                  <a16:creationId xmlns:a16="http://schemas.microsoft.com/office/drawing/2014/main" id="{59904382-AD5F-2E61-99EF-09229396349B}"/>
                </a:ext>
              </a:extLst>
            </p:cNvPr>
            <p:cNvSpPr/>
            <p:nvPr/>
          </p:nvSpPr>
          <p:spPr>
            <a:xfrm>
              <a:off x="3928702" y="4478525"/>
              <a:ext cx="1584385" cy="321668"/>
            </a:xfrm>
            <a:prstGeom prst="flowChartAlternateProcess">
              <a:avLst/>
            </a:prstGeom>
            <a:solidFill>
              <a:srgbClr val="5692B5">
                <a:lumMod val="60000"/>
                <a:lumOff val="40000"/>
              </a:srgbClr>
            </a:solidFill>
            <a:ln w="38100" cap="flat" cmpd="sng" algn="ctr">
              <a:solidFill>
                <a:srgbClr val="00326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ta Serif Offc"/>
                  <a:ea typeface="+mn-ea"/>
                  <a:cs typeface="+mn-cs"/>
                </a:rPr>
                <a:t>Risk </a:t>
              </a:r>
              <a:r>
                <a:rPr kumimoji="0" lang="da-DK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ta Serif Offc"/>
                  <a:ea typeface="+mn-ea"/>
                  <a:cs typeface="+mn-cs"/>
                </a:rPr>
                <a:t>department</a:t>
              </a:r>
              <a:endParaRPr kumimoji="0" lang="da-DK" sz="14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Serif Offc"/>
                <a:ea typeface="+mn-ea"/>
                <a:cs typeface="+mn-cs"/>
              </a:endParaRPr>
            </a:p>
          </p:txBody>
        </p:sp>
        <p:sp>
          <p:nvSpPr>
            <p:cNvPr id="11" name="Rutediagram: Alternativ proces 19">
              <a:extLst>
                <a:ext uri="{FF2B5EF4-FFF2-40B4-BE49-F238E27FC236}">
                  <a16:creationId xmlns:a16="http://schemas.microsoft.com/office/drawing/2014/main" id="{E7F284E5-AC52-7DF5-C59C-96FA02C680BA}"/>
                </a:ext>
              </a:extLst>
            </p:cNvPr>
            <p:cNvSpPr/>
            <p:nvPr/>
          </p:nvSpPr>
          <p:spPr>
            <a:xfrm>
              <a:off x="5562735" y="4057418"/>
              <a:ext cx="1584385" cy="366028"/>
            </a:xfrm>
            <a:prstGeom prst="flowChartAlternateProcess">
              <a:avLst/>
            </a:prstGeom>
            <a:solidFill>
              <a:srgbClr val="5692B5">
                <a:lumMod val="60000"/>
                <a:lumOff val="40000"/>
              </a:srgbClr>
            </a:solidFill>
            <a:ln w="38100" cap="flat" cmpd="sng" algn="ctr">
              <a:solidFill>
                <a:srgbClr val="00326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ta Serif Offc"/>
                  <a:ea typeface="+mn-ea"/>
                  <a:cs typeface="+mn-cs"/>
                </a:rPr>
                <a:t>Finance</a:t>
              </a:r>
            </a:p>
          </p:txBody>
        </p:sp>
        <p:sp>
          <p:nvSpPr>
            <p:cNvPr id="12" name="Rutediagram: Alternativ proces 31">
              <a:extLst>
                <a:ext uri="{FF2B5EF4-FFF2-40B4-BE49-F238E27FC236}">
                  <a16:creationId xmlns:a16="http://schemas.microsoft.com/office/drawing/2014/main" id="{00A2C66C-B702-875D-3CE6-6B8D820F6AE6}"/>
                </a:ext>
              </a:extLst>
            </p:cNvPr>
            <p:cNvSpPr/>
            <p:nvPr/>
          </p:nvSpPr>
          <p:spPr>
            <a:xfrm>
              <a:off x="7201994" y="4061507"/>
              <a:ext cx="1584385" cy="361939"/>
            </a:xfrm>
            <a:prstGeom prst="flowChartAlternateProcess">
              <a:avLst/>
            </a:prstGeom>
            <a:solidFill>
              <a:srgbClr val="5692B5">
                <a:lumMod val="60000"/>
                <a:lumOff val="40000"/>
              </a:srgbClr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ta Serif Offc"/>
                  <a:ea typeface="+mn-ea"/>
                  <a:cs typeface="+mn-cs"/>
                </a:rPr>
                <a:t>Product</a:t>
              </a:r>
            </a:p>
          </p:txBody>
        </p:sp>
        <p:sp>
          <p:nvSpPr>
            <p:cNvPr id="13" name="Rutediagram: Alternativ proces 22">
              <a:extLst>
                <a:ext uri="{FF2B5EF4-FFF2-40B4-BE49-F238E27FC236}">
                  <a16:creationId xmlns:a16="http://schemas.microsoft.com/office/drawing/2014/main" id="{C72EB114-68F6-166F-4348-BB3F1785298E}"/>
                </a:ext>
              </a:extLst>
            </p:cNvPr>
            <p:cNvSpPr/>
            <p:nvPr/>
          </p:nvSpPr>
          <p:spPr>
            <a:xfrm>
              <a:off x="3922791" y="4057417"/>
              <a:ext cx="1584385" cy="366028"/>
            </a:xfrm>
            <a:prstGeom prst="flowChartAlternateProcess">
              <a:avLst/>
            </a:prstGeom>
            <a:solidFill>
              <a:srgbClr val="5692B5">
                <a:lumMod val="60000"/>
                <a:lumOff val="40000"/>
              </a:srgbClr>
            </a:solidFill>
            <a:ln w="38100" cap="flat" cmpd="sng" algn="ctr">
              <a:solidFill>
                <a:srgbClr val="00326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ta Serif Offc"/>
                  <a:ea typeface="+mn-ea"/>
                  <a:cs typeface="+mn-cs"/>
                </a:rPr>
                <a:t>Sustainability</a:t>
              </a:r>
              <a:endPara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Serif Offc"/>
                <a:ea typeface="+mn-ea"/>
                <a:cs typeface="+mn-cs"/>
              </a:endParaRPr>
            </a:p>
          </p:txBody>
        </p:sp>
        <p:sp>
          <p:nvSpPr>
            <p:cNvPr id="14" name="Rutediagram: Alternativ proces 20">
              <a:extLst>
                <a:ext uri="{FF2B5EF4-FFF2-40B4-BE49-F238E27FC236}">
                  <a16:creationId xmlns:a16="http://schemas.microsoft.com/office/drawing/2014/main" id="{10068D35-DBAC-9596-E022-32E9C9855B76}"/>
                </a:ext>
              </a:extLst>
            </p:cNvPr>
            <p:cNvSpPr/>
            <p:nvPr/>
          </p:nvSpPr>
          <p:spPr>
            <a:xfrm>
              <a:off x="7200172" y="4846463"/>
              <a:ext cx="1584384" cy="332477"/>
            </a:xfrm>
            <a:prstGeom prst="flowChartAlternateProcess">
              <a:avLst/>
            </a:prstGeom>
            <a:solidFill>
              <a:srgbClr val="5692B5">
                <a:lumMod val="60000"/>
                <a:lumOff val="40000"/>
              </a:srgbClr>
            </a:solidFill>
            <a:ln w="12700" cap="flat" cmpd="sng" algn="ctr">
              <a:solidFill>
                <a:srgbClr val="00326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ta Serif Offc"/>
                  <a:ea typeface="+mn-ea"/>
                  <a:cs typeface="+mn-cs"/>
                </a:rPr>
                <a:t>Investing</a:t>
              </a:r>
            </a:p>
          </p:txBody>
        </p:sp>
        <p:sp>
          <p:nvSpPr>
            <p:cNvPr id="15" name="Rutediagram: Alternativ proces 27">
              <a:extLst>
                <a:ext uri="{FF2B5EF4-FFF2-40B4-BE49-F238E27FC236}">
                  <a16:creationId xmlns:a16="http://schemas.microsoft.com/office/drawing/2014/main" id="{3FDD1FC1-0C38-7678-17C5-4542D442E6CB}"/>
                </a:ext>
              </a:extLst>
            </p:cNvPr>
            <p:cNvSpPr/>
            <p:nvPr/>
          </p:nvSpPr>
          <p:spPr>
            <a:xfrm>
              <a:off x="7206673" y="4474194"/>
              <a:ext cx="1584385" cy="321668"/>
            </a:xfrm>
            <a:prstGeom prst="flowChartAlternateProcess">
              <a:avLst/>
            </a:prstGeom>
            <a:solidFill>
              <a:srgbClr val="5692B5">
                <a:lumMod val="60000"/>
                <a:lumOff val="40000"/>
              </a:srgbClr>
            </a:solidFill>
            <a:ln w="12700" cap="flat" cmpd="sng" algn="ctr">
              <a:solidFill>
                <a:srgbClr val="00326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ta Serif Offc"/>
                  <a:ea typeface="+mn-ea"/>
                  <a:cs typeface="+mn-cs"/>
                </a:rPr>
                <a:t>Internal</a:t>
              </a:r>
              <a:r>
                <a:rPr kumimoji="0" lang="da-DK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ta Serif Offc"/>
                  <a:ea typeface="+mn-ea"/>
                  <a:cs typeface="+mn-cs"/>
                </a:rPr>
                <a:t> Audit</a:t>
              </a:r>
            </a:p>
          </p:txBody>
        </p:sp>
        <p:sp>
          <p:nvSpPr>
            <p:cNvPr id="16" name="Rutediagram: Alternativ proces 28">
              <a:extLst>
                <a:ext uri="{FF2B5EF4-FFF2-40B4-BE49-F238E27FC236}">
                  <a16:creationId xmlns:a16="http://schemas.microsoft.com/office/drawing/2014/main" id="{2AF21151-643E-284E-E37E-345F95BDA4C8}"/>
                </a:ext>
              </a:extLst>
            </p:cNvPr>
            <p:cNvSpPr/>
            <p:nvPr/>
          </p:nvSpPr>
          <p:spPr>
            <a:xfrm>
              <a:off x="8843870" y="4064464"/>
              <a:ext cx="1441129" cy="332477"/>
            </a:xfrm>
            <a:prstGeom prst="flowChartAlternateProcess">
              <a:avLst/>
            </a:prstGeom>
            <a:solidFill>
              <a:srgbClr val="5692B5">
                <a:lumMod val="60000"/>
                <a:lumOff val="40000"/>
              </a:srgbClr>
            </a:solidFill>
            <a:ln w="12700" cap="flat" cmpd="sng" algn="ctr">
              <a:solidFill>
                <a:srgbClr val="003262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Meta Serif Offc"/>
                  <a:ea typeface="+mn-ea"/>
                  <a:cs typeface="+mn-cs"/>
                </a:rPr>
                <a:t>Management support</a:t>
              </a:r>
            </a:p>
          </p:txBody>
        </p:sp>
      </p:grpSp>
      <p:sp>
        <p:nvSpPr>
          <p:cNvPr id="17" name="Rutediagram: Alternativ proces 44">
            <a:extLst>
              <a:ext uri="{FF2B5EF4-FFF2-40B4-BE49-F238E27FC236}">
                <a16:creationId xmlns:a16="http://schemas.microsoft.com/office/drawing/2014/main" id="{0C1BAA2B-F800-E495-1054-323CB4259530}"/>
              </a:ext>
            </a:extLst>
          </p:cNvPr>
          <p:cNvSpPr/>
          <p:nvPr/>
        </p:nvSpPr>
        <p:spPr>
          <a:xfrm>
            <a:off x="2785772" y="5310938"/>
            <a:ext cx="1584385" cy="397667"/>
          </a:xfrm>
          <a:prstGeom prst="flowChartAlternateProcess">
            <a:avLst/>
          </a:prstGeom>
          <a:solidFill>
            <a:srgbClr val="5692B5">
              <a:lumMod val="60000"/>
              <a:lumOff val="40000"/>
            </a:srgbClr>
          </a:solidFill>
          <a:ln w="38100" cap="flat" cmpd="sng" algn="ctr">
            <a:solidFill>
              <a:srgbClr val="003262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Serif Offc"/>
                <a:ea typeface="+mn-ea"/>
                <a:cs typeface="+mn-cs"/>
              </a:rPr>
              <a:t>Legal </a:t>
            </a:r>
            <a:r>
              <a:rPr kumimoji="0" lang="da-DK" sz="14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Serif Offc"/>
                <a:ea typeface="+mn-ea"/>
                <a:cs typeface="+mn-cs"/>
              </a:rPr>
              <a:t>department</a:t>
            </a:r>
            <a:endParaRPr kumimoji="0" lang="da-DK" sz="14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ta Serif Offc"/>
              <a:ea typeface="+mn-ea"/>
              <a:cs typeface="+mn-cs"/>
            </a:endParaRPr>
          </a:p>
        </p:txBody>
      </p:sp>
      <p:sp>
        <p:nvSpPr>
          <p:cNvPr id="18" name="Rutediagram: Alternativ proces 46">
            <a:extLst>
              <a:ext uri="{FF2B5EF4-FFF2-40B4-BE49-F238E27FC236}">
                <a16:creationId xmlns:a16="http://schemas.microsoft.com/office/drawing/2014/main" id="{BBA6389E-A690-D74A-A401-518DFF7E3C79}"/>
              </a:ext>
            </a:extLst>
          </p:cNvPr>
          <p:cNvSpPr/>
          <p:nvPr/>
        </p:nvSpPr>
        <p:spPr>
          <a:xfrm>
            <a:off x="4459288" y="4814456"/>
            <a:ext cx="1584385" cy="420031"/>
          </a:xfrm>
          <a:prstGeom prst="flowChartAlternateProcess">
            <a:avLst/>
          </a:prstGeom>
          <a:solidFill>
            <a:srgbClr val="5692B5">
              <a:lumMod val="60000"/>
              <a:lumOff val="40000"/>
            </a:srgbClr>
          </a:solidFill>
          <a:ln w="381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Serif Offc"/>
                <a:ea typeface="+mn-ea"/>
                <a:cs typeface="+mn-cs"/>
              </a:rPr>
              <a:t>Data</a:t>
            </a:r>
          </a:p>
        </p:txBody>
      </p:sp>
      <p:sp>
        <p:nvSpPr>
          <p:cNvPr id="19" name="Tekstfelt 2">
            <a:extLst>
              <a:ext uri="{FF2B5EF4-FFF2-40B4-BE49-F238E27FC236}">
                <a16:creationId xmlns:a16="http://schemas.microsoft.com/office/drawing/2014/main" id="{2A02DF04-C27D-D933-E520-A0A3A63AAB61}"/>
              </a:ext>
            </a:extLst>
          </p:cNvPr>
          <p:cNvSpPr txBox="1"/>
          <p:nvPr/>
        </p:nvSpPr>
        <p:spPr>
          <a:xfrm>
            <a:off x="9756450" y="4285661"/>
            <a:ext cx="1793360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Serif Offc"/>
                <a:ea typeface="+mn-ea"/>
                <a:cs typeface="+mn-cs"/>
              </a:rPr>
              <a:t>We</a:t>
            </a: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Serif Offc"/>
                <a:ea typeface="+mn-ea"/>
                <a:cs typeface="+mn-cs"/>
              </a:rPr>
              <a:t> </a:t>
            </a:r>
            <a:r>
              <a:rPr kumimoji="0" lang="da-DK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Serif Offc"/>
                <a:ea typeface="+mn-ea"/>
                <a:cs typeface="+mn-cs"/>
              </a:rPr>
              <a:t>use</a:t>
            </a: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Serif Offc"/>
                <a:ea typeface="+mn-ea"/>
                <a:cs typeface="+mn-cs"/>
              </a:rPr>
              <a:t> the RACI </a:t>
            </a:r>
            <a:r>
              <a:rPr kumimoji="0" lang="da-DK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Serif Offc"/>
                <a:ea typeface="+mn-ea"/>
                <a:cs typeface="+mn-cs"/>
              </a:rPr>
              <a:t>principle</a:t>
            </a: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Serif Offc"/>
                <a:ea typeface="+mn-ea"/>
                <a:cs typeface="+mn-cs"/>
              </a:rPr>
              <a:t> for all </a:t>
            </a:r>
            <a:r>
              <a:rPr kumimoji="0" lang="da-DK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Serif Offc"/>
                <a:ea typeface="+mn-ea"/>
                <a:cs typeface="+mn-cs"/>
              </a:rPr>
              <a:t>assignments</a:t>
            </a: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Serif Offc"/>
                <a:ea typeface="+mn-ea"/>
                <a:cs typeface="+mn-cs"/>
              </a:rPr>
              <a:t> and </a:t>
            </a:r>
            <a:r>
              <a:rPr kumimoji="0" lang="da-DK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Serif Offc"/>
                <a:ea typeface="+mn-ea"/>
                <a:cs typeface="+mn-cs"/>
              </a:rPr>
              <a:t>involved</a:t>
            </a: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Serif Offc"/>
                <a:ea typeface="+mn-ea"/>
                <a:cs typeface="+mn-cs"/>
              </a:rPr>
              <a:t> parties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ta Serif Offc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a-DK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Serif Offc"/>
                <a:ea typeface="+mn-ea"/>
                <a:cs typeface="+mn-cs"/>
              </a:rPr>
              <a:t>Responsible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ta Serif Offc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a-DK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Serif Offc"/>
                <a:ea typeface="+mn-ea"/>
                <a:cs typeface="+mn-cs"/>
              </a:rPr>
              <a:t>Accountable</a:t>
            </a:r>
            <a:r>
              <a: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Serif Offc"/>
                <a:ea typeface="+mn-ea"/>
                <a:cs typeface="+mn-cs"/>
              </a:rPr>
              <a:t>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a-DK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Serif Offc"/>
                <a:ea typeface="+mn-ea"/>
                <a:cs typeface="+mn-cs"/>
              </a:rPr>
              <a:t>Consulted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ta Serif Offc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da-DK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eta Serif Offc"/>
                <a:ea typeface="+mn-ea"/>
                <a:cs typeface="+mn-cs"/>
              </a:rPr>
              <a:t>Informed</a:t>
            </a:r>
            <a:endParaRPr kumimoji="0" lang="da-DK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eta Serif Offc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E91ECF-3B21-C5AC-BDDA-A6F44857ACB1}"/>
              </a:ext>
            </a:extLst>
          </p:cNvPr>
          <p:cNvSpPr txBox="1"/>
          <p:nvPr/>
        </p:nvSpPr>
        <p:spPr>
          <a:xfrm>
            <a:off x="549266" y="454884"/>
            <a:ext cx="88119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pc="300" dirty="0">
                <a:solidFill>
                  <a:srgbClr val="374D62"/>
                </a:solidFill>
                <a:latin typeface="Avenir Next LT Pro"/>
              </a:rPr>
              <a:t>EXAMPLE OF “</a:t>
            </a:r>
            <a:r>
              <a:rPr kumimoji="0" lang="en-DK" sz="1800" b="0" i="0" u="none" strike="noStrike" kern="120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CSRD REPORTING</a:t>
            </a:r>
            <a:r>
              <a:rPr lang="en-DK" spc="300" dirty="0">
                <a:solidFill>
                  <a:srgbClr val="374D62"/>
                </a:solidFill>
                <a:latin typeface="Avenir Next LT Pro"/>
              </a:rPr>
              <a:t> </a:t>
            </a:r>
            <a:r>
              <a:rPr kumimoji="0" lang="en-DK" sz="1800" b="0" i="0" u="none" strike="noStrike" kern="120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ORGANISATION”</a:t>
            </a:r>
            <a:br>
              <a:rPr kumimoji="0" lang="en-DK" sz="1800" b="0" i="0" u="none" strike="noStrike" kern="120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</a:br>
            <a:endParaRPr kumimoji="0" lang="en-DK" sz="1800" b="0" i="0" u="none" strike="noStrike" kern="1200" cap="none" spc="300" normalizeH="0" baseline="0" noProof="0" dirty="0">
              <a:ln>
                <a:noFill/>
              </a:ln>
              <a:solidFill>
                <a:srgbClr val="DC772D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30504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kstfelt 12">
            <a:extLst>
              <a:ext uri="{FF2B5EF4-FFF2-40B4-BE49-F238E27FC236}">
                <a16:creationId xmlns:a16="http://schemas.microsoft.com/office/drawing/2014/main" id="{95BFECBB-106B-664F-A4BF-7FD152F8ED36}"/>
              </a:ext>
            </a:extLst>
          </p:cNvPr>
          <p:cNvSpPr txBox="1"/>
          <p:nvPr/>
        </p:nvSpPr>
        <p:spPr>
          <a:xfrm>
            <a:off x="1245170" y="1791742"/>
            <a:ext cx="66818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en-GB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Avenir Book" panose="02000503020000020003" pitchFamily="2" charset="0"/>
              </a:rPr>
              <a:t>At which stakeholders should my company target its CSR communication? </a:t>
            </a:r>
          </a:p>
          <a:p>
            <a:pPr marL="457200" indent="-457200">
              <a:buFont typeface="+mj-lt"/>
              <a:buAutoNum type="arabicPeriod"/>
            </a:pPr>
            <a:endParaRPr lang="en-GB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Avenir Book" panose="02000503020000020003" pitchFamily="2" charset="0"/>
              </a:rPr>
              <a:t>Which channels could be relevant to use in order to inform/communicate/engage your selected stakeholders?</a:t>
            </a:r>
            <a:br>
              <a:rPr lang="en-GB" sz="2000" dirty="0">
                <a:solidFill>
                  <a:schemeClr val="bg1"/>
                </a:solidFill>
                <a:latin typeface="Avenir Book" panose="02000503020000020003" pitchFamily="2" charset="0"/>
              </a:rPr>
            </a:br>
            <a:endParaRPr lang="en-GB" sz="2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Avenir Book" panose="02000503020000020003" pitchFamily="2" charset="0"/>
              </a:rPr>
              <a:t>Create a communication plan that includes answers to the above-mentioned questions 1 &amp; 2. </a:t>
            </a:r>
          </a:p>
        </p:txBody>
      </p:sp>
      <p:sp>
        <p:nvSpPr>
          <p:cNvPr id="14" name="Pladsholder til tekst 1">
            <a:extLst>
              <a:ext uri="{FF2B5EF4-FFF2-40B4-BE49-F238E27FC236}">
                <a16:creationId xmlns:a16="http://schemas.microsoft.com/office/drawing/2014/main" id="{D7BCE687-F5DB-4D83-84FE-239FFE15C004}"/>
              </a:ext>
            </a:extLst>
          </p:cNvPr>
          <p:cNvSpPr txBox="1">
            <a:spLocks/>
          </p:cNvSpPr>
          <p:nvPr/>
        </p:nvSpPr>
        <p:spPr>
          <a:xfrm>
            <a:off x="329376" y="899980"/>
            <a:ext cx="6355812" cy="3492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 spc="300">
                <a:solidFill>
                  <a:srgbClr val="374D62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a-DK" sz="1800" b="0" i="0" u="none" strike="noStrike" kern="120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EXERCISE #2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C5E5A6B5-46ED-844F-BB56-57A1154CAA0C}"/>
              </a:ext>
            </a:extLst>
          </p:cNvPr>
          <p:cNvSpPr txBox="1"/>
          <p:nvPr/>
        </p:nvSpPr>
        <p:spPr>
          <a:xfrm>
            <a:off x="1245170" y="5373324"/>
            <a:ext cx="49388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solidFill>
                  <a:prstClr val="white"/>
                </a:solidFill>
                <a:latin typeface="Avenir Book" panose="02000503020000020003" pitchFamily="2" charset="0"/>
              </a:rPr>
              <a:t>INPUT FOR EXAM PAPER / ACTION PAPER 9A + 9B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FC0AF38C-F95B-EB45-A75F-2EC4FEB9E6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4" t="7321" r="2961" b="4372"/>
          <a:stretch/>
        </p:blipFill>
        <p:spPr>
          <a:xfrm>
            <a:off x="8005911" y="1932163"/>
            <a:ext cx="2140119" cy="1113615"/>
          </a:xfrm>
          <a:prstGeom prst="rect">
            <a:avLst/>
          </a:prstGeom>
        </p:spPr>
      </p:pic>
      <p:sp>
        <p:nvSpPr>
          <p:cNvPr id="17" name="Ellipse 16">
            <a:hlinkClick r:id="rId3"/>
            <a:extLst>
              <a:ext uri="{FF2B5EF4-FFF2-40B4-BE49-F238E27FC236}">
                <a16:creationId xmlns:a16="http://schemas.microsoft.com/office/drawing/2014/main" id="{0F92570A-C647-4AE9-B2BE-D67159752752}"/>
              </a:ext>
            </a:extLst>
          </p:cNvPr>
          <p:cNvSpPr/>
          <p:nvPr/>
        </p:nvSpPr>
        <p:spPr>
          <a:xfrm>
            <a:off x="9507051" y="363320"/>
            <a:ext cx="2304130" cy="2156367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CLICK HERE 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Book" panose="02000503020000020003" pitchFamily="2" charset="0"/>
                <a:ea typeface="+mn-ea"/>
                <a:cs typeface="+mn-cs"/>
              </a:rPr>
              <a:t>TOOLS &amp; TEMPLATES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Book" panose="02000503020000020003" pitchFamily="2" charset="0"/>
              <a:ea typeface="+mn-ea"/>
              <a:cs typeface="+mn-cs"/>
            </a:endParaRPr>
          </a:p>
          <a:p>
            <a:pPr lvl="0" algn="ctr" defTabSz="914400">
              <a:defRPr/>
            </a:pPr>
            <a:r>
              <a:rPr lang="en-GB" sz="900" dirty="0">
                <a:solidFill>
                  <a:schemeClr val="bg1"/>
                </a:solidFill>
                <a:latin typeface="Avenir Next LT Pro" panose="020B05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www.sbcm-certificate.com/communicationsplanning</a:t>
            </a:r>
            <a:endParaRPr lang="en-GB" sz="900" b="1" dirty="0">
              <a:solidFill>
                <a:schemeClr val="bg1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721AC4D3-F9AE-D945-B737-E45BDF52CF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911" y="3144600"/>
            <a:ext cx="2140119" cy="1047877"/>
          </a:xfrm>
          <a:prstGeom prst="rect">
            <a:avLst/>
          </a:prstGeom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79F3D907-E32D-1C47-8E74-8EF89B212C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5911" y="4291300"/>
            <a:ext cx="2167298" cy="104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916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12">
            <a:extLst>
              <a:ext uri="{FF2B5EF4-FFF2-40B4-BE49-F238E27FC236}">
                <a16:creationId xmlns:a16="http://schemas.microsoft.com/office/drawing/2014/main" id="{F2B50542-7875-41C1-9A60-CB36E231B052}"/>
              </a:ext>
            </a:extLst>
          </p:cNvPr>
          <p:cNvSpPr txBox="1"/>
          <p:nvPr/>
        </p:nvSpPr>
        <p:spPr>
          <a:xfrm>
            <a:off x="1245170" y="5504353"/>
            <a:ext cx="40907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INPUT TIL EKSAMENSOPGAVE 9A + 9B</a:t>
            </a:r>
          </a:p>
        </p:txBody>
      </p:sp>
      <p:sp>
        <p:nvSpPr>
          <p:cNvPr id="10" name="Pladsholder til tekst 1">
            <a:extLst>
              <a:ext uri="{FF2B5EF4-FFF2-40B4-BE49-F238E27FC236}">
                <a16:creationId xmlns:a16="http://schemas.microsoft.com/office/drawing/2014/main" id="{8AA8A7A9-8028-4854-8379-5838143BEF5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376" y="899980"/>
            <a:ext cx="6355812" cy="349250"/>
          </a:xfrm>
        </p:spPr>
        <p:txBody>
          <a:bodyPr/>
          <a:lstStyle/>
          <a:p>
            <a:r>
              <a:rPr lang="da-DK" dirty="0">
                <a:latin typeface="Avenir Next LT Pro" panose="020B0504020202020204" pitchFamily="34" charset="0"/>
              </a:rPr>
              <a:t>HJEMMEOPGAVE 2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95BFECBB-106B-664F-A4BF-7FD152F8ED36}"/>
              </a:ext>
            </a:extLst>
          </p:cNvPr>
          <p:cNvSpPr txBox="1"/>
          <p:nvPr/>
        </p:nvSpPr>
        <p:spPr>
          <a:xfrm>
            <a:off x="1245170" y="1791742"/>
            <a:ext cx="668187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Hvilke interessenter bør min virksomhed målrette sin CSR-kommunikation til? </a:t>
            </a: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Hvilke kanaler kunne være relevante at tage i brug </a:t>
            </a:r>
            <a:b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</a:b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for at informere/kommunikere/engagere de udvalgte interessentgrupper?</a:t>
            </a:r>
            <a:b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</a:b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457200" marR="0" lvl="0" indent="-4572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Udarbejd en kommunikationsplan, der inkluderer svarene på spørgsmål 1 &amp; 2. 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E3E6AFF9-D977-58B7-3388-25880FB407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4" t="7321" r="2961" b="4372"/>
          <a:stretch/>
        </p:blipFill>
        <p:spPr>
          <a:xfrm>
            <a:off x="8005911" y="1932163"/>
            <a:ext cx="2140119" cy="1113615"/>
          </a:xfrm>
          <a:prstGeom prst="rect">
            <a:avLst/>
          </a:prstGeom>
        </p:spPr>
      </p:pic>
      <p:sp>
        <p:nvSpPr>
          <p:cNvPr id="3" name="Ellipse 16">
            <a:hlinkClick r:id="rId3"/>
            <a:extLst>
              <a:ext uri="{FF2B5EF4-FFF2-40B4-BE49-F238E27FC236}">
                <a16:creationId xmlns:a16="http://schemas.microsoft.com/office/drawing/2014/main" id="{E72FA0B2-733F-BC22-33D2-5EC2ADC6598B}"/>
              </a:ext>
            </a:extLst>
          </p:cNvPr>
          <p:cNvSpPr/>
          <p:nvPr/>
        </p:nvSpPr>
        <p:spPr>
          <a:xfrm>
            <a:off x="9507051" y="363320"/>
            <a:ext cx="2304130" cy="2156367"/>
          </a:xfrm>
          <a:prstGeom prst="ellipse">
            <a:avLst/>
          </a:prstGeom>
          <a:solidFill>
            <a:srgbClr val="D776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KLIK HER FOR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ADGANG TIL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</a:rPr>
              <a:t>TOOLS &amp; TEMPLATES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900" b="0" i="0" u="sng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venir Next LT Pro" panose="020B0504020202020204" pitchFamily="34" charset="0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www.sbcm-certificate.com/communicationsplanning</a:t>
            </a:r>
            <a:endParaRPr kumimoji="0" lang="en-GB" sz="900" b="1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pic>
        <p:nvPicPr>
          <p:cNvPr id="4" name="Billede 2">
            <a:extLst>
              <a:ext uri="{FF2B5EF4-FFF2-40B4-BE49-F238E27FC236}">
                <a16:creationId xmlns:a16="http://schemas.microsoft.com/office/drawing/2014/main" id="{C1D0C0D3-CDDF-B649-0E48-835825691F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5911" y="3144600"/>
            <a:ext cx="2140119" cy="1047877"/>
          </a:xfrm>
          <a:prstGeom prst="rect">
            <a:avLst/>
          </a:prstGeom>
        </p:spPr>
      </p:pic>
      <p:pic>
        <p:nvPicPr>
          <p:cNvPr id="7" name="Billede 3">
            <a:extLst>
              <a:ext uri="{FF2B5EF4-FFF2-40B4-BE49-F238E27FC236}">
                <a16:creationId xmlns:a16="http://schemas.microsoft.com/office/drawing/2014/main" id="{9429F767-2363-1CD9-25C7-F6AE608DD8A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5911" y="4291300"/>
            <a:ext cx="2167298" cy="104787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BF5F679-7E57-2BE5-A0A5-7F68345FCA1B}"/>
              </a:ext>
            </a:extLst>
          </p:cNvPr>
          <p:cNvSpPr/>
          <p:nvPr/>
        </p:nvSpPr>
        <p:spPr>
          <a:xfrm>
            <a:off x="3184530" y="816088"/>
            <a:ext cx="427704" cy="3611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DK" sz="9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DK</a:t>
            </a:r>
          </a:p>
        </p:txBody>
      </p:sp>
    </p:spTree>
    <p:extLst>
      <p:ext uri="{BB962C8B-B14F-4D97-AF65-F5344CB8AC3E}">
        <p14:creationId xmlns:p14="http://schemas.microsoft.com/office/powerpoint/2010/main" val="1608837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848B1FB6-3AC6-C64C-8206-B36133117017}"/>
              </a:ext>
            </a:extLst>
          </p:cNvPr>
          <p:cNvSpPr/>
          <p:nvPr/>
        </p:nvSpPr>
        <p:spPr>
          <a:xfrm>
            <a:off x="392560" y="5703665"/>
            <a:ext cx="2036189" cy="8059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402774" y="959756"/>
          <a:ext cx="11320540" cy="5376336"/>
        </p:xfrm>
        <a:graphic>
          <a:graphicData uri="http://schemas.openxmlformats.org/drawingml/2006/table">
            <a:tbl>
              <a:tblPr/>
              <a:tblGrid>
                <a:gridCol w="1438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61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57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6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867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8675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3602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  <a:ea typeface="ＭＳ Ｐゴシック" charset="0"/>
                        </a:rPr>
                        <a:t>Channels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A39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  <a:ea typeface="ＭＳ Ｐゴシック" charset="0"/>
                        </a:rPr>
                        <a:t>Our main stakeholders</a:t>
                      </a:r>
                      <a:endParaRPr kumimoji="0" lang="da-DK" sz="12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A39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6021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  <a:ea typeface="ＭＳ Ｐゴシック" charset="0"/>
                        </a:rPr>
                        <a:t>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A3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  <a:ea typeface="ＭＳ Ｐゴシック" charset="0"/>
                        </a:rPr>
                        <a:t>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A3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  <a:ea typeface="ＭＳ Ｐゴシック" charset="0"/>
                        </a:rPr>
                        <a:t>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A3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  <a:ea typeface="ＭＳ Ｐゴシック" charset="0"/>
                        </a:rPr>
                        <a:t>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A39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venir Book" panose="02000503020000020003" pitchFamily="2" charset="0"/>
                          <a:ea typeface="ＭＳ Ｐゴシック" charset="0"/>
                        </a:rPr>
                        <a:t>5.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AA3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venir Book" panose="02000503020000020003" pitchFamily="2" charset="0"/>
                          <a:ea typeface="ＭＳ Ｐゴシック" charset="0"/>
                        </a:rPr>
                        <a:t>Homepage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6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venir Book" panose="02000503020000020003" pitchFamily="2" charset="0"/>
                          <a:ea typeface="ＭＳ Ｐゴシック" charset="0"/>
                        </a:rPr>
                        <a:t>Annual</a:t>
                      </a:r>
                      <a:r>
                        <a:rPr kumimoji="0" 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venir Book" panose="02000503020000020003" pitchFamily="2" charset="0"/>
                          <a:ea typeface="ＭＳ Ｐゴシック" charset="0"/>
                        </a:rPr>
                        <a:t> </a:t>
                      </a:r>
                      <a:r>
                        <a:rPr kumimoji="0" lang="da-DK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venir Book" panose="02000503020000020003" pitchFamily="2" charset="0"/>
                          <a:ea typeface="ＭＳ Ｐゴシック" charset="0"/>
                        </a:rPr>
                        <a:t>report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6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venir Book" panose="02000503020000020003" pitchFamily="2" charset="0"/>
                          <a:ea typeface="ＭＳ Ｐゴシック" charset="0"/>
                        </a:rPr>
                        <a:t>Newsletters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36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venir Book" panose="02000503020000020003" pitchFamily="2" charset="0"/>
                          <a:ea typeface="ＭＳ Ｐゴシック" charset="0"/>
                        </a:rPr>
                        <a:t>Facebook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6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venir Book" panose="02000503020000020003" pitchFamily="2" charset="0"/>
                          <a:ea typeface="ＭＳ Ｐゴシック" charset="0"/>
                        </a:rPr>
                        <a:t>LinkedIn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36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venir Book" panose="02000503020000020003" pitchFamily="2" charset="0"/>
                          <a:ea typeface="ＭＳ Ｐゴシック" charset="0"/>
                        </a:rPr>
                        <a:t>Twitter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36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venir Book" panose="02000503020000020003" pitchFamily="2" charset="0"/>
                          <a:ea typeface="ＭＳ Ｐゴシック" charset="0"/>
                        </a:rPr>
                        <a:t>Press </a:t>
                      </a:r>
                      <a:r>
                        <a:rPr kumimoji="0" lang="da-DK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venir Book" panose="02000503020000020003" pitchFamily="2" charset="0"/>
                          <a:ea typeface="ＭＳ Ｐゴシック" charset="0"/>
                        </a:rPr>
                        <a:t>coverage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36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venir Book" panose="02000503020000020003" pitchFamily="2" charset="0"/>
                          <a:ea typeface="ＭＳ Ｐゴシック" charset="0"/>
                        </a:rPr>
                        <a:t>Articles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36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venir Book" panose="02000503020000020003" pitchFamily="2" charset="0"/>
                          <a:ea typeface="ＭＳ Ｐゴシック" charset="0"/>
                        </a:rPr>
                        <a:t>Ads</a:t>
                      </a:r>
                      <a:endParaRPr kumimoji="0" lang="da-DK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36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venir Book" panose="02000503020000020003" pitchFamily="2" charset="0"/>
                          <a:ea typeface="ＭＳ Ｐゴシック" charset="0"/>
                        </a:rPr>
                        <a:t>Presentations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36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venir Book" panose="02000503020000020003" pitchFamily="2" charset="0"/>
                          <a:ea typeface="ＭＳ Ｐゴシック" charset="0"/>
                        </a:rPr>
                        <a:t>Meetings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36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venir Book" panose="02000503020000020003" pitchFamily="2" charset="0"/>
                          <a:ea typeface="ＭＳ Ｐゴシック" charset="0"/>
                        </a:rPr>
                        <a:t>Conferences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36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a-DK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58585A"/>
                          </a:solidFill>
                          <a:effectLst/>
                          <a:latin typeface="Avenir Book" panose="02000503020000020003" pitchFamily="2" charset="0"/>
                          <a:ea typeface="ＭＳ Ｐゴシック" charset="0"/>
                        </a:rPr>
                        <a:t>Courses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360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200" b="0" i="0" u="none" strike="noStrike" cap="none" normalizeH="0" baseline="0" dirty="0">
                        <a:ln>
                          <a:noFill/>
                        </a:ln>
                        <a:solidFill>
                          <a:srgbClr val="58585A"/>
                        </a:solidFill>
                        <a:effectLst/>
                        <a:latin typeface="Avenir Book" panose="02000503020000020003" pitchFamily="2" charset="0"/>
                        <a:ea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7" name="Text Box 19"/>
          <p:cNvSpPr txBox="1">
            <a:spLocks noChangeArrowheads="1"/>
          </p:cNvSpPr>
          <p:nvPr/>
        </p:nvSpPr>
        <p:spPr bwMode="auto">
          <a:xfrm>
            <a:off x="311466" y="511072"/>
            <a:ext cx="687863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400" b="0" i="0" u="none" strike="noStrike" kern="1200" cap="none" spc="300" normalizeH="0" baseline="0" noProof="0" dirty="0">
                <a:ln>
                  <a:noFill/>
                </a:ln>
                <a:solidFill>
                  <a:srgbClr val="374D62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/>
                <a:cs typeface="Arial" charset="0"/>
              </a:rPr>
              <a:t>A COMMUNICATION PLANNING TOOL | </a:t>
            </a:r>
            <a:r>
              <a:rPr kumimoji="0" lang="da-DK" sz="1400" b="0" i="0" u="none" strike="noStrike" kern="1200" cap="none" spc="300" normalizeH="0" baseline="0" noProof="0" dirty="0">
                <a:ln>
                  <a:noFill/>
                </a:ln>
                <a:solidFill>
                  <a:srgbClr val="D77621"/>
                </a:solidFill>
                <a:effectLst/>
                <a:uLnTx/>
                <a:uFillTx/>
                <a:latin typeface="Avenir Next LT Pro" panose="020B0504020202020204" pitchFamily="34" charset="0"/>
                <a:ea typeface="ＭＳ Ｐゴシック"/>
                <a:cs typeface="Arial" charset="0"/>
              </a:rPr>
              <a:t>TEMPLATE</a:t>
            </a:r>
          </a:p>
        </p:txBody>
      </p:sp>
    </p:spTree>
    <p:extLst>
      <p:ext uri="{BB962C8B-B14F-4D97-AF65-F5344CB8AC3E}">
        <p14:creationId xmlns:p14="http://schemas.microsoft.com/office/powerpoint/2010/main" val="2597464111"/>
      </p:ext>
    </p:extLst>
  </p:cSld>
  <p:clrMapOvr>
    <a:masterClrMapping/>
  </p:clrMapOvr>
</p:sld>
</file>

<file path=ppt/theme/theme1.xml><?xml version="1.0" encoding="utf-8"?>
<a:theme xmlns:a="http://schemas.openxmlformats.org/drawingml/2006/main" name="SBCM slid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 book">
      <a:majorFont>
        <a:latin typeface="Avenir boo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M slide template" id="{672BAAAF-EA26-4BEB-A23B-4D8C33A4EBB6}" vid="{7C72293E-1C7B-42BA-8D8A-F21BF71BACE3}"/>
    </a:ext>
  </a:extLst>
</a:theme>
</file>

<file path=ppt/theme/theme2.xml><?xml version="1.0" encoding="utf-8"?>
<a:theme xmlns:a="http://schemas.openxmlformats.org/drawingml/2006/main" name="10_SBCM slid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 Next LT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M slide template" id="{12C01A62-E487-475A-A4F7-D9B5FAA903D4}" vid="{3BED26E0-79BE-4C13-9A67-4D3FC713140B}"/>
    </a:ext>
  </a:extLst>
</a:theme>
</file>

<file path=ppt/theme/theme3.xml><?xml version="1.0" encoding="utf-8"?>
<a:theme xmlns:a="http://schemas.openxmlformats.org/drawingml/2006/main" name="SBCM M3 Day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 Next LT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M M3 Day1" id="{2345A23A-DA47-46A1-84B0-5E14A8AD3936}" vid="{80149465-F1CE-479F-BC8F-81AE023EEA44}"/>
    </a:ext>
  </a:extLst>
</a:theme>
</file>

<file path=ppt/theme/theme4.xml><?xml version="1.0" encoding="utf-8"?>
<a:theme xmlns:a="http://schemas.openxmlformats.org/drawingml/2006/main" name="2_SBCM slid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 Next LT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M slide template" id="{3BA4FEBA-C204-4407-A3AF-D3775A173325}" vid="{1334F7DF-8D7C-4AA0-A483-4B672F3BCCD4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SBCM slide templa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 book">
      <a:majorFont>
        <a:latin typeface="Avenir book"/>
        <a:ea typeface=""/>
        <a:cs typeface=""/>
      </a:majorFont>
      <a:minorFont>
        <a:latin typeface="Avenir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M slide template" id="{672BAAAF-EA26-4BEB-A23B-4D8C33A4EBB6}" vid="{7C72293E-1C7B-42BA-8D8A-F21BF71BACE3}"/>
    </a:ext>
  </a:extLst>
</a:theme>
</file>

<file path=ppt/theme/theme7.xml><?xml version="1.0" encoding="utf-8"?>
<a:theme xmlns:a="http://schemas.openxmlformats.org/drawingml/2006/main" name="SBCM templat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venir Next LT Pro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CM templates" id="{7876DA7D-25CD-4D31-9F0A-B0FABAFA6BE8}" vid="{D9148C1E-35EA-4806-9942-5CFA089E0A61}"/>
    </a:ext>
  </a:extLst>
</a:theme>
</file>

<file path=ppt/theme/theme8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SBCM slide template</Template>
  <TotalTime>8425</TotalTime>
  <Words>972</Words>
  <Application>Microsoft Macintosh PowerPoint</Application>
  <PresentationFormat>Widescreen</PresentationFormat>
  <Paragraphs>278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17</vt:i4>
      </vt:variant>
    </vt:vector>
  </HeadingPairs>
  <TitlesOfParts>
    <vt:vector size="34" baseType="lpstr">
      <vt:lpstr>Arial</vt:lpstr>
      <vt:lpstr>Avenir Book</vt:lpstr>
      <vt:lpstr>Avenir Book</vt:lpstr>
      <vt:lpstr>Avenir Next LT Pro</vt:lpstr>
      <vt:lpstr>Calibri</vt:lpstr>
      <vt:lpstr>Calibri Light</vt:lpstr>
      <vt:lpstr>Helvetica Neue Thin</vt:lpstr>
      <vt:lpstr>Meta Serif Offc</vt:lpstr>
      <vt:lpstr>Times New Roman</vt:lpstr>
      <vt:lpstr>Verdana</vt:lpstr>
      <vt:lpstr>SBCM slide template</vt:lpstr>
      <vt:lpstr>10_SBCM slide template</vt:lpstr>
      <vt:lpstr>SBCM M3 Day1</vt:lpstr>
      <vt:lpstr>2_SBCM slide template</vt:lpstr>
      <vt:lpstr>Office Theme</vt:lpstr>
      <vt:lpstr>1_SBCM slide template</vt:lpstr>
      <vt:lpstr>SBCM templates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Social Business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Tania Ellis</dc:creator>
  <cp:lastModifiedBy>Tania Ellis</cp:lastModifiedBy>
  <cp:revision>115</cp:revision>
  <cp:lastPrinted>2016-05-11T22:50:13Z</cp:lastPrinted>
  <dcterms:created xsi:type="dcterms:W3CDTF">2014-11-05T00:20:34Z</dcterms:created>
  <dcterms:modified xsi:type="dcterms:W3CDTF">2024-08-23T10:14:25Z</dcterms:modified>
</cp:coreProperties>
</file>