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3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4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5.xml" ContentType="application/vnd.openxmlformats-officedocument.theme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theme/theme6.xml" ContentType="application/vnd.openxmlformats-officedocument.theme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2" r:id="rId2"/>
    <p:sldMasterId id="2147483997" r:id="rId3"/>
    <p:sldMasterId id="2147484075" r:id="rId4"/>
    <p:sldMasterId id="2147484115" r:id="rId5"/>
    <p:sldMasterId id="2147484255" r:id="rId6"/>
    <p:sldMasterId id="2147484409" r:id="rId7"/>
  </p:sldMasterIdLst>
  <p:notesMasterIdLst>
    <p:notesMasterId r:id="rId24"/>
  </p:notesMasterIdLst>
  <p:sldIdLst>
    <p:sldId id="3859" r:id="rId8"/>
    <p:sldId id="3860" r:id="rId9"/>
    <p:sldId id="3011" r:id="rId10"/>
    <p:sldId id="4281" r:id="rId11"/>
    <p:sldId id="3864" r:id="rId12"/>
    <p:sldId id="4280" r:id="rId13"/>
    <p:sldId id="4269" r:id="rId14"/>
    <p:sldId id="3861" r:id="rId15"/>
    <p:sldId id="4270" r:id="rId16"/>
    <p:sldId id="4282" r:id="rId17"/>
    <p:sldId id="3866" r:id="rId18"/>
    <p:sldId id="4271" r:id="rId19"/>
    <p:sldId id="4283" r:id="rId20"/>
    <p:sldId id="4268" r:id="rId21"/>
    <p:sldId id="4218" r:id="rId22"/>
    <p:sldId id="4219" r:id="rId2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0B69C368-B2C4-5B48-B152-D646A4E98B8D}">
          <p14:sldIdLst>
            <p14:sldId id="3859"/>
          </p14:sldIdLst>
        </p14:section>
        <p14:section name="Opgave 1" id="{CABFE607-7319-FB43-9EE2-73675B5EBC5C}">
          <p14:sldIdLst>
            <p14:sldId id="3860"/>
            <p14:sldId id="3011"/>
            <p14:sldId id="4281"/>
          </p14:sldIdLst>
        </p14:section>
        <p14:section name="Opgave 2" id="{A12FA6AC-0BE3-BF40-AD4C-07A02125FAD5}">
          <p14:sldIdLst>
            <p14:sldId id="3864"/>
            <p14:sldId id="4280"/>
            <p14:sldId id="4269"/>
          </p14:sldIdLst>
        </p14:section>
        <p14:section name="Opgave 3" id="{AD2A52A6-3DF7-BF40-BA54-FC759BC75F54}">
          <p14:sldIdLst>
            <p14:sldId id="3861"/>
            <p14:sldId id="4270"/>
            <p14:sldId id="4282"/>
          </p14:sldIdLst>
        </p14:section>
        <p14:section name="Opgave 4" id="{852D0CEF-E53B-0944-B0D9-F2710CD4FBAF}">
          <p14:sldIdLst>
            <p14:sldId id="3866"/>
            <p14:sldId id="4271"/>
            <p14:sldId id="4283"/>
            <p14:sldId id="4268"/>
          </p14:sldIdLst>
        </p14:section>
        <p14:section name="Studiehjælp" id="{440D5319-2782-C94E-AA6F-3066C4B9524F}">
          <p14:sldIdLst>
            <p14:sldId id="4218"/>
            <p14:sldId id="4219"/>
          </p14:sldIdLst>
        </p14:section>
        <p14:section name="BILAG - EKSTRA INSPIRATION" id="{ACE3F5AC-07C8-FF44-8542-C7B3F35FDE4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D62"/>
    <a:srgbClr val="D77621"/>
    <a:srgbClr val="FF3399"/>
    <a:srgbClr val="BAA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408"/>
    <p:restoredTop sz="90845" autoAdjust="0"/>
  </p:normalViewPr>
  <p:slideViewPr>
    <p:cSldViewPr snapToGrid="0" snapToObjects="1">
      <p:cViewPr varScale="1">
        <p:scale>
          <a:sx n="112" d="100"/>
          <a:sy n="112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A12AD-37E0-A746-B3B2-CA45060B03CA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AEC8E-6FD5-1E4D-BFF3-532990D077E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484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AEC8E-6FD5-1E4D-BFF3-532990D077E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67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AEC8E-6FD5-1E4D-BFF3-532990D077E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363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CF1FD-D8E5-C448-BDA5-6B739F5F7F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9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EE28B2-4D26-7E47-852E-5602B75644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37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svg"/><Relationship Id="rId5" Type="http://schemas.openxmlformats.org/officeDocument/2006/relationships/image" Target="../media/image17.png"/><Relationship Id="rId4" Type="http://schemas.openxmlformats.org/officeDocument/2006/relationships/slide" Target="../slides/slide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slide" Target="../slides/slide11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slide" Target="../slides/slide11.xml"/><Relationship Id="rId4" Type="http://schemas.microsoft.com/office/2007/relationships/hdphoto" Target="../media/hdphoto2.wdp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slide" Target="../slides/slide11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slide" Target="../slides/slide11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svg"/><Relationship Id="rId5" Type="http://schemas.openxmlformats.org/officeDocument/2006/relationships/image" Target="../media/image17.png"/><Relationship Id="rId4" Type="http://schemas.openxmlformats.org/officeDocument/2006/relationships/slide" Target="../slides/slide11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slide" Target="../slides/slide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svg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svg"/><Relationship Id="rId5" Type="http://schemas.openxmlformats.org/officeDocument/2006/relationships/image" Target="../media/image17.png"/><Relationship Id="rId4" Type="http://schemas.openxmlformats.org/officeDocument/2006/relationships/slide" Target="../slides/slide5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8.sv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svg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svg"/><Relationship Id="rId5" Type="http://schemas.openxmlformats.org/officeDocument/2006/relationships/image" Target="../media/image17.png"/><Relationship Id="rId4" Type="http://schemas.openxmlformats.org/officeDocument/2006/relationships/slide" Target="../slides/slide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slide" Target="../slides/slide5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16.xm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19.svg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19.svg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slide" Target="../slides/slide1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slide" Target="../slides/slide11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4.png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4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4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5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5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5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slide" Target="../slides/slide5.xml"/></Relationships>
</file>

<file path=ppt/slideLayouts/_rels/slideLayout5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5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5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5.xml"/></Relationships>
</file>

<file path=ppt/slideLayouts/_rels/slideLayout5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slide" Target="../slides/slide9.xml"/></Relationships>
</file>

<file path=ppt/slideLayouts/_rels/slideLayout5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slide" Target="../slides/slide9.xml"/></Relationships>
</file>

<file path=ppt/slideLayouts/_rels/slideLayout5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slide" Target="../slides/slide9.xml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png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5.xml"/></Relationships>
</file>

<file path=ppt/slideLayouts/_rels/slideLayout5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microsoft.com/office/2007/relationships/hdphoto" Target="../media/hdphoto2.wdp"/></Relationships>
</file>

<file path=ppt/slideLayouts/_rels/slideLayout5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microsoft.com/office/2007/relationships/hdphoto" Target="../media/hdphoto2.wdp"/></Relationships>
</file>

<file path=ppt/slideLayouts/_rels/slideLayout5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microsoft.com/office/2007/relationships/hdphoto" Target="../media/hdphoto2.wdp"/></Relationships>
</file>

<file path=ppt/slideLayouts/_rels/slideLayout5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4" Type="http://schemas.microsoft.com/office/2007/relationships/hdphoto" Target="../media/hdphoto2.wdp"/></Relationships>
</file>

<file path=ppt/slideLayouts/_rels/slideLayout5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5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5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5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5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6" Type="http://schemas.openxmlformats.org/officeDocument/2006/relationships/slide" Target="../slides/slide8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5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ll rights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92375"/>
            <a:ext cx="6972300" cy="1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96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2365DF-B984-4861-A966-F9B502D4F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1EB82E-CB8B-45F5-9205-8D3802BD8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6" name="Billede 8" descr="TaniaEllis_Powerpoint_grundtemplate.jpg">
            <a:extLst>
              <a:ext uri="{FF2B5EF4-FFF2-40B4-BE49-F238E27FC236}">
                <a16:creationId xmlns:a16="http://schemas.microsoft.com/office/drawing/2014/main" id="{445A1001-4DCE-47AB-A322-36A09A9D1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lede 9">
            <a:extLst>
              <a:ext uri="{FF2B5EF4-FFF2-40B4-BE49-F238E27FC236}">
                <a16:creationId xmlns:a16="http://schemas.microsoft.com/office/drawing/2014/main" id="{FB5F6ED3-0905-40C1-B6E2-4B58B4F01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18" name="Billede 10">
            <a:extLst>
              <a:ext uri="{FF2B5EF4-FFF2-40B4-BE49-F238E27FC236}">
                <a16:creationId xmlns:a16="http://schemas.microsoft.com/office/drawing/2014/main" id="{5A94CEA1-67FF-4812-AEF2-31C68A1A1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70207BB3-5AD9-4761-BC8F-67800F9C5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20" name="Tekstfelt 16">
            <a:extLst>
              <a:ext uri="{FF2B5EF4-FFF2-40B4-BE49-F238E27FC236}">
                <a16:creationId xmlns:a16="http://schemas.microsoft.com/office/drawing/2014/main" id="{FDE9E966-1C96-4F0D-929C-EDE187640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92375"/>
            <a:ext cx="6972300" cy="1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96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041B87-6834-42AB-B03C-0B18833BC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A785D9-3A41-42D9-A730-4C682F43B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3" name="Billede 8" descr="TaniaEllis_Powerpoint_grundtemplate.jpg">
            <a:extLst>
              <a:ext uri="{FF2B5EF4-FFF2-40B4-BE49-F238E27FC236}">
                <a16:creationId xmlns:a16="http://schemas.microsoft.com/office/drawing/2014/main" id="{E1C62AA2-7909-451F-B7C6-261912BB2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lede 9">
            <a:extLst>
              <a:ext uri="{FF2B5EF4-FFF2-40B4-BE49-F238E27FC236}">
                <a16:creationId xmlns:a16="http://schemas.microsoft.com/office/drawing/2014/main" id="{59FD9D3F-7BE1-4802-8F72-2966CE8DA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25" name="Billede 10">
            <a:extLst>
              <a:ext uri="{FF2B5EF4-FFF2-40B4-BE49-F238E27FC236}">
                <a16:creationId xmlns:a16="http://schemas.microsoft.com/office/drawing/2014/main" id="{E44BBAF7-6996-40DF-9622-D10F42695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26" name="Billede 11">
            <a:extLst>
              <a:ext uri="{FF2B5EF4-FFF2-40B4-BE49-F238E27FC236}">
                <a16:creationId xmlns:a16="http://schemas.microsoft.com/office/drawing/2014/main" id="{39A3F4C1-57B6-4E3C-BD45-365A735F5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27" name="Tekstfelt 16">
            <a:extLst>
              <a:ext uri="{FF2B5EF4-FFF2-40B4-BE49-F238E27FC236}">
                <a16:creationId xmlns:a16="http://schemas.microsoft.com/office/drawing/2014/main" id="{BC1462EC-CF79-4723-ABAC-A0E3FAEF6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83139"/>
            <a:ext cx="69723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4136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30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21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90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A2F5D94D-F0DC-4E34-892C-28BB836C7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B26FB4BD-C55C-4046-832A-E7FECB6C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8C2577A8-7DB2-904B-94D1-A873AD089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383A4FAD-6EC8-F248-9F9F-11F9DA1039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82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DF56B17E-6E87-4D2A-8504-0EF945F1A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97AB5C33-C76E-482B-A806-A789F7E5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B0ED18D8-941A-8642-997F-E81C8965C5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B01EEF15-7AB0-414A-B4E0-8F9A32A03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59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629B7BA-5121-43AF-AD5C-D4A1C8ADE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EFB74DC5-5DFB-4744-9524-289A1F7B622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9DA7AAA3-6536-3D48-BEB1-13E7797CC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6AAC703B-8987-9948-8DE1-8377B4EC97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826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FE352E9-7C8D-4D38-8C6C-A5AF0FE7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EE09179-1912-40AD-BB16-0F208F1F376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4F9EE15D-4C52-AD48-A6BF-595B0D3DBF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FBF80CD-95AD-9B4B-8C7D-4E0E1CFBBB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013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3B2E1E79-33AE-4750-BDF1-F751AB773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A06F672-905F-4B49-9307-82A87FE7A28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EC942EC1-45B3-8E42-93B4-6BA41F1CB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02F8625-E6D6-0B49-97FD-2054E1227B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821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A5CF8E9-0066-40A7-A26A-256940CD7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A225735A-B0A9-49D7-BA64-983E1FB3236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240A8E69-CE39-9B44-8AE1-7E3DA071E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CBC574BC-28DC-184C-9306-E989F6AA3A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074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B6899D8-4A7B-4780-A88B-AA69C7E8C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FE767D04-2A59-4FE8-BC6E-D1AC2DA3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76C8DABE-9CC2-7842-8C64-2EF45C48B2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A2F16A0E-0A14-1944-8A56-A60F3E866E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38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B9809F37-DC8F-469B-BFE7-207287D3F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99C4A95-65B1-40E6-A8FB-7E76DBF7C76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3402AC63-20AC-A846-B557-BAD38C03CA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3ED6FFE-922A-C844-9B84-3DCE7D6B5D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55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95290841-A681-4697-BA9C-B3698E907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6DCD7384-18DF-4B3C-BD75-A147937ADAA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F5F2AB0C-E6F6-1B48-9AE1-C04EA2DE0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7B235187-1996-7840-8D56-8583E37C2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914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F9A8F2A-FDAD-477C-87AC-B8BDC5B31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C4D1B29-8C5D-443B-A414-A647AD46C8E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6243C6F2-FB10-114E-8447-3C4A9F72FD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93659CA-365F-E14E-9FB3-4890C00FAD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115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Avenir Book" panose="02000503020000020003" pitchFamily="2" charset="0"/>
              </a:defRPr>
            </a:lvl1pPr>
          </a:lstStyle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venir Book" panose="02000503020000020003" pitchFamily="2" charset="0"/>
              </a:defRPr>
            </a:lvl1pPr>
          </a:lstStyle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9964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0B209-BCF7-E541-9F95-B7005602C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BC9E315-2C0D-FE4D-83CF-426B3F47F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C7AE49-B8DC-D54F-9182-2D2C93D2B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1AD4DF4-FB62-E14D-99DF-BC45AFC4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5C44F29-BCCB-974F-91D7-9B25AB4D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6418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9677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1513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3D305EC7-5F07-6643-8290-29B5932B585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2F4D4EA-64AF-D445-A81C-F16094097AE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ADB069AC-CCFA-D848-BD3D-32AA02F75A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40E2B4E-A105-E34F-9239-47B340C195C6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3E193C7-2DE1-784D-8D20-78A7485D9BDD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C4C9376-C6D8-A141-9B4F-0BD735D97481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8BEBD96-E22B-404D-BE2B-B5FFD34A1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9F49724A-27B4-004F-952E-9B73D11D1F06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B8F6D9E5-3345-3548-9D6F-0F5608E14C47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39A72BCF-E012-0E48-8A35-8A0B017FC4A5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lede 2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EABF9E6-6DF7-4846-BC0E-62FCA7D73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709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0F57E45-00E1-0245-BD80-CE5E2F68213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ACABEE8-EBB3-2148-A44A-4F63194F96DE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E232C79D-5813-BA4A-8107-968696A9B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21B2CFD-5281-B14B-85C1-5792A65985B9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45B1BAC-4916-5B40-9796-01613133B58C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6906B30F-8243-8C4F-B7D4-9D641756D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2BF7F87F-43CC-504F-8D73-61A57035AB2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BBBA7BBE-0A0E-BB4C-9071-6779D5656840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917A8573-B0C7-5E4F-B06F-0F853B144E48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1F5711B-3B01-8F4A-9134-18250A6F3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53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2C21E1E0-7FB4-924B-8C56-A54B43E470E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5C095C9-DCD8-814A-8961-B517C79D87E9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B6B5926E-EE0A-8645-8EF1-10E80FA5CFEA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66CFDB82-262A-444F-84B1-AA1F61990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F8F39C5-07BD-194E-AF88-726C07AF70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89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36D98D44-EB6C-2245-8A24-4A6B21B20E3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47A4DF9-534F-5D46-A026-DA7AE3C39347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6373816D-468F-3748-9398-3EA8B8B562A6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AF2C12DF-6919-3345-BC16-163B29512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22680509-E5C3-9C4F-B76D-6835183105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65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99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FC3BD06D-5786-044C-9B8E-7C9D9B55C8A0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9CABBFB-814C-6F42-AC25-520D7D7AF9C1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DB564683-920B-654E-9D6C-9CDE152D4FD4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61293A60-0896-0343-8A8A-192D5061A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E0164EF-2E4B-014C-AFB6-CDC533DAE5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981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D638EAEB-2B86-2E49-BA8B-466CBB94E148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BE11CD6-7016-8443-8E3C-8A35E46811E0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179C1EC-1A7B-804C-98EF-A8E1A1A5D2D5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0E79B066-2D31-F044-97E4-E540F88071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09978012-5315-2945-B5FF-59ADCD988C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463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3CE6451C-A3FD-0243-A5A7-F58E45672374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7E0767BC-3267-F844-92B0-7EAB4049A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B1429438-56BB-6246-BEC0-1CCAE091A468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E26F195B-FE36-3A4A-B65A-3C318DF500D9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95418E9A-DCF5-3F4D-8FE7-6659BF29114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F0732D6-24F1-034C-B899-2F169D0B82F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5020A8EC-DA78-2247-96BA-A4484227A1BB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E7115051-0766-0F44-9695-02790F1F95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E036CE0A-B29A-1940-B5C3-5B21DF7C0D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62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B82C06E5-45E4-D449-90F8-D2D8AF3C0DE5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1A90B05A-14EF-2E46-AF95-2A8AFE7B6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DFC11248-CAE4-314B-A8DF-2A9929F9CD4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28CFCB11-090C-754A-AB46-8BC7B8DFF604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D4EC8B63-980C-5943-AFEA-48DE74FCB98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9B0F59-6988-B240-9BFD-0DDF9A3F4A8E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3D5DAA66-C814-3041-AE5F-13EBB1B0FDEA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D2027C2E-646B-B944-A645-8154491A0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5209B668-05B9-8A4E-982A-F97A75DF28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935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D4C53B2-EAC3-274B-837E-4FE0C10CC0C2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882FFA36-02A3-5743-B2B8-E564AA274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0D7B8B54-58CE-CF41-B6E6-6876B23736EB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FCD657DD-6F49-584E-8915-6C06AF484DE7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48FA9F37-AA71-7744-AEF9-FF4B2B1AA36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133ADF4-A1A4-DD4D-AE99-7F146D725D69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7489B4A1-C4F7-8849-90A2-31C9AAF56087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9484185F-7CCE-E84E-AF01-3C96A6A2DD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B10F4B91-CBBE-CC4A-B4D2-1D976BD280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886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EB8C8930-7BB0-4B4E-B11A-67348994EE6F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D67CCF43-D01D-9A45-9898-11F60265C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C91B02A3-C699-D941-92E7-DB14FAE5C30D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9743EA-11C1-FF42-9436-AEB305A9B9CF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56C3EBEB-7C3C-EF4A-AECF-476B5FE27ED9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DB08F0F-45AC-2C49-A4EB-F23956D7B3C6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0374D6CE-5576-3946-A5BC-14DABA3F69F0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6B663916-1551-DA43-B7A9-D90A764CC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96AE03D7-E2F1-A34B-92BD-555C1CD97A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325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3654536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364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61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81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25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911597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38761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71183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17350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62934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7288906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7604905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0320883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7486432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986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1">
            <a:extLst>
              <a:ext uri="{FF2B5EF4-FFF2-40B4-BE49-F238E27FC236}">
                <a16:creationId xmlns:a16="http://schemas.microsoft.com/office/drawing/2014/main" id="{B63E0F3A-A797-46B6-B90A-CDCEFBD7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71CC5E07-BC8F-4A2D-989A-A3830B6F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08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felt 19">
            <a:extLst>
              <a:ext uri="{FF2B5EF4-FFF2-40B4-BE49-F238E27FC236}">
                <a16:creationId xmlns:a16="http://schemas.microsoft.com/office/drawing/2014/main" id="{42998F54-FF3C-A446-A2BA-B000606E2B9C}"/>
              </a:ext>
            </a:extLst>
          </p:cNvPr>
          <p:cNvSpPr txBox="1"/>
          <p:nvPr/>
        </p:nvSpPr>
        <p:spPr>
          <a:xfrm>
            <a:off x="874643" y="588397"/>
            <a:ext cx="443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pc="300" dirty="0">
                <a:solidFill>
                  <a:srgbClr val="374D62"/>
                </a:solidFill>
                <a:latin typeface="Avenir Book" panose="02000503020000020003" pitchFamily="2" charset="0"/>
              </a:rPr>
              <a:t>SBCM SLIDE STRUCTURE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B92FD0B-ED4F-FC4E-B8B1-C4CC226FC2A7}"/>
              </a:ext>
            </a:extLst>
          </p:cNvPr>
          <p:cNvSpPr/>
          <p:nvPr/>
        </p:nvSpPr>
        <p:spPr>
          <a:xfrm>
            <a:off x="874643" y="1338004"/>
            <a:ext cx="2296925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TOOLS</a:t>
            </a:r>
            <a:endParaRPr lang="da-DK" sz="16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MODEL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EKSEMPEL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SKABELON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GUIDE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Corporate</a:t>
            </a:r>
            <a:r>
              <a:rPr lang="da-DK" sz="1100" dirty="0">
                <a:latin typeface="Avenir Book" panose="02000503020000020003" pitchFamily="2" charset="0"/>
              </a:rPr>
              <a:t> </a:t>
            </a:r>
            <a:r>
              <a:rPr lang="da-DK" sz="1100" dirty="0" err="1">
                <a:latin typeface="Avenir Book" panose="02000503020000020003" pitchFamily="2" charset="0"/>
              </a:rPr>
              <a:t>blue</a:t>
            </a:r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18 (</a:t>
            </a:r>
            <a:r>
              <a:rPr lang="da-DK" sz="1100" dirty="0" err="1">
                <a:latin typeface="Avenir Book" panose="02000503020000020003" pitchFamily="2" charset="0"/>
              </a:rPr>
              <a:t>generic</a:t>
            </a:r>
            <a:r>
              <a:rPr lang="da-DK" sz="1100" dirty="0">
                <a:latin typeface="Avenir Book" panose="02000503020000020003" pitchFamily="2" charset="0"/>
              </a:rPr>
              <a:t> slides)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14 (værktøjsslides)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 NOTE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Orange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FOOT NOTES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7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18D4428-1CC1-6241-A40B-C1C891A51077}"/>
              </a:ext>
            </a:extLst>
          </p:cNvPr>
          <p:cNvSpPr/>
          <p:nvPr/>
        </p:nvSpPr>
        <p:spPr>
          <a:xfrm>
            <a:off x="3019796" y="1338004"/>
            <a:ext cx="19163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TITLES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14 (værktøjsslides)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SOURCES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8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 HASHTAGS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10</a:t>
            </a:r>
          </a:p>
          <a:p>
            <a:r>
              <a:rPr lang="da-DK" sz="1200" dirty="0">
                <a:latin typeface="Avenir Book" panose="02000503020000020003" pitchFamily="2" charset="0"/>
              </a:rPr>
              <a:t>Orange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endParaRPr lang="da-DK" sz="12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813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667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81175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3C75866-5E2E-1445-98E4-30B655825ABA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4A65E3B4-E6E2-A44B-9319-E288BE983A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74B9AF2-226B-F14A-8A41-3BD9721FB267}"/>
              </a:ext>
            </a:extLst>
          </p:cNvPr>
          <p:cNvSpPr txBox="1"/>
          <p:nvPr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29885720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2683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102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5F0CB84-B571-F641-B4EC-2C70B7298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3358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8FB489B-FCF2-2441-A92B-2ED624DF6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342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81EF47A9-6227-954D-879A-E2E076A4E1D2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27400B3-D373-BF48-8844-9990BA4D6CEC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362C0EA3-2C62-7943-B1DB-785034796E6C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F21DA67-0D4F-934A-9914-25AFBABABD01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0AA77A0-1952-7C4F-A337-0195FBAB2980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532870-C48F-224C-8FF7-DA8CDC247BA5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01EFB20-2225-F646-B8C3-D49DF0A54DCD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3228D71-19FF-A44C-BE40-1AEC90836FF1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B507177-6289-2444-81F3-1AF02D8EC7A9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DDF68AE-E5D0-D440-9B04-7532A4FBD59A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4">
            <a:extLst>
              <a:ext uri="{FF2B5EF4-FFF2-40B4-BE49-F238E27FC236}">
                <a16:creationId xmlns:a16="http://schemas.microsoft.com/office/drawing/2014/main" id="{FFFBCFC1-25A5-5B42-B396-BDED69B6B7CD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21FC4A4-4DE9-8C45-A95F-28A3FF3E7270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E27F3198-6568-394A-BD10-F633F8250850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6">
            <a:hlinkClick r:id="rId2" action="ppaction://hlinksldjump"/>
            <a:extLst>
              <a:ext uri="{FF2B5EF4-FFF2-40B4-BE49-F238E27FC236}">
                <a16:creationId xmlns:a16="http://schemas.microsoft.com/office/drawing/2014/main" id="{1F26A9ED-304F-1242-8FD7-E79F50A80F93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1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055C6C5-1602-D84C-A06B-D6EF8420CFDA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F3DB5D7-9C99-9C40-8CA1-80D99558D7E4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18" name="TextBox 16">
            <a:hlinkClick r:id="rId2" action="ppaction://hlinksldjump"/>
            <a:extLst>
              <a:ext uri="{FF2B5EF4-FFF2-40B4-BE49-F238E27FC236}">
                <a16:creationId xmlns:a16="http://schemas.microsoft.com/office/drawing/2014/main" id="{48EE150D-6921-7541-9DEA-2E94E3D74433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19" name="TextBox 16">
            <a:hlinkClick r:id="rId2" action="ppaction://hlinksldjump"/>
            <a:extLst>
              <a:ext uri="{FF2B5EF4-FFF2-40B4-BE49-F238E27FC236}">
                <a16:creationId xmlns:a16="http://schemas.microsoft.com/office/drawing/2014/main" id="{D464EA20-E972-9A4F-B754-BAD53D65E73D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F67C2DF-FA8A-7441-BF14-3A4DBA351937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6C565642-C7FC-8240-9CBC-01AE1A28BE0D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9825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084B2E95-F0B7-7141-A867-F76711761566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0DD7D69-6B3F-0B45-8459-09C75E978F8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E5E35D5B-EA51-3D46-A851-8E3FD193AA7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FAB2FA1-8CAD-CC47-98AB-518F6B067BD3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24C149E-133A-4F41-8881-27319C37063E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0C66D81-B48B-1B40-AFC0-84AD158B7529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970FEC5-F20F-E44B-9C10-70E9229DD8C2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2343280-63FC-294A-B64A-12347EC60385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A6B9BB1-DC5B-8243-AA67-24135CCD85CA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B6F1AD4C-F541-6B48-9B39-424C5872B860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4">
            <a:extLst>
              <a:ext uri="{FF2B5EF4-FFF2-40B4-BE49-F238E27FC236}">
                <a16:creationId xmlns:a16="http://schemas.microsoft.com/office/drawing/2014/main" id="{470BDC75-8163-5E44-8507-415BE9FFE8CA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1725C97-CBC8-FE46-B89D-ED34F4DAD399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AFC9E556-FAA8-6443-8C2B-AA77657C84B7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4B3100BC-4DFD-6B46-86C8-2439B7EC1903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977A0C1-5003-CE4E-95B9-F765676A96A8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CFBD89B-293A-8745-9173-F634D52C64CD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6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F97AEBFF-41B5-FC44-BD19-91885B1E3335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7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C209C6EC-121A-894F-BA19-07A0174E0ADD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4853613-EE7B-5841-BB21-11224E6DBE34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9" name="Lige forbindelse 48">
            <a:extLst>
              <a:ext uri="{FF2B5EF4-FFF2-40B4-BE49-F238E27FC236}">
                <a16:creationId xmlns:a16="http://schemas.microsoft.com/office/drawing/2014/main" id="{F82FF539-D360-984F-8F80-54FF33FB3345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C029AE4D-6AD1-F94B-BD2B-DA0B376BB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92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645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whiteback-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4" name="Rectangle 14">
            <a:extLst>
              <a:ext uri="{FF2B5EF4-FFF2-40B4-BE49-F238E27FC236}">
                <a16:creationId xmlns:a16="http://schemas.microsoft.com/office/drawing/2014/main" id="{00687F25-3A57-FA47-91D5-162274F2CB33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8C09A0A-67E5-8A48-952C-A316427F9A5D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EB70AAD1-E2A0-9745-A288-A9B3A706AA70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713B0CE-7F79-C146-9A64-667211CF5185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DB83EA4-8AAB-FD40-94F8-EE84CE51C746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6370428C-8FF5-0A49-966D-2D8B93DB8C07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D04431E6-6042-D542-91E5-8B0C48379AAA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AD25C3E-0A89-164E-9792-82BA2B49D931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26D2F5A-5139-014D-8059-5622DC9FD87A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FB5708F4-6CE9-084F-AE12-423AD0434136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4">
            <a:extLst>
              <a:ext uri="{FF2B5EF4-FFF2-40B4-BE49-F238E27FC236}">
                <a16:creationId xmlns:a16="http://schemas.microsoft.com/office/drawing/2014/main" id="{C64AD509-04BD-C94A-8E68-A105A1AF8C8C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DFC51D3-8BFA-FB4E-8238-68AC70B0F8E2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6" name="Lige forbindelse 45">
            <a:extLst>
              <a:ext uri="{FF2B5EF4-FFF2-40B4-BE49-F238E27FC236}">
                <a16:creationId xmlns:a16="http://schemas.microsoft.com/office/drawing/2014/main" id="{88E0560A-3F93-EA4E-9579-E8F13EF71864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B3257288-5ACE-C14F-A29A-ADFE4A3AE30D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EAB0496-9C49-084E-A90F-1CF15D2ABD0D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CAFD15F-A36F-3D4C-81BC-57E448C86B9B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0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770A035A-6B05-BF4B-B86E-26830DB1FDF7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1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A95C40A8-A57C-FD45-8A22-1C8B580D9B66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5CF69F1-E749-ED41-A88A-538A6EE0C406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A8767BAB-ADDA-0F41-8D0D-2B29E140FE4A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 descr="Knappenål med massiv udfyldning">
            <a:extLst>
              <a:ext uri="{FF2B5EF4-FFF2-40B4-BE49-F238E27FC236}">
                <a16:creationId xmlns:a16="http://schemas.microsoft.com/office/drawing/2014/main" id="{7289C892-9F25-D747-B592-031014D56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025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6" name="Rectangle 14">
            <a:extLst>
              <a:ext uri="{FF2B5EF4-FFF2-40B4-BE49-F238E27FC236}">
                <a16:creationId xmlns:a16="http://schemas.microsoft.com/office/drawing/2014/main" id="{DF379323-1716-B348-AF67-028EC38C9057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0FF64E9-6EFF-8341-9EB1-E1DC4FE9C23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D0E14589-7CC5-3648-B934-787A95FED57A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E049C20-D0F6-DE43-ADB8-00B6EA4FAADE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DB7DBC0-08FB-7144-8F4F-A972D966A0EC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9C362BFA-8879-B246-94F1-4F410EF10997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7F98804-BDBE-8D4C-A8C9-66BC6F96DA97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5B9CDDB-5125-194E-AE10-55325C838926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9644AB-CC6E-4243-80EC-D644EC2C2D86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6F0FC214-12C7-2C49-846F-B2C2295DCFE7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4">
            <a:extLst>
              <a:ext uri="{FF2B5EF4-FFF2-40B4-BE49-F238E27FC236}">
                <a16:creationId xmlns:a16="http://schemas.microsoft.com/office/drawing/2014/main" id="{D054F913-A2DE-8E4F-AE9F-1E7D39CC96C1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FA5F95F-5587-0C41-8EDD-951D4ABD3476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3F87B122-772B-F942-9CEF-033D42F0F22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6">
            <a:hlinkClick r:id="rId5" action="ppaction://hlinksldjump"/>
            <a:extLst>
              <a:ext uri="{FF2B5EF4-FFF2-40B4-BE49-F238E27FC236}">
                <a16:creationId xmlns:a16="http://schemas.microsoft.com/office/drawing/2014/main" id="{4E13473C-542C-1743-8B32-F1D9946C0707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0B68C49-5135-7648-BED8-4A931A750B7D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0C6C084-39D2-1248-9D03-0CDFEC3CB466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4" name="TextBox 16">
            <a:hlinkClick r:id="rId5" action="ppaction://hlinksldjump"/>
            <a:extLst>
              <a:ext uri="{FF2B5EF4-FFF2-40B4-BE49-F238E27FC236}">
                <a16:creationId xmlns:a16="http://schemas.microsoft.com/office/drawing/2014/main" id="{88B53913-5FB9-9249-A5DD-EC8006F45DCE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5" name="TextBox 16">
            <a:hlinkClick r:id="rId5" action="ppaction://hlinksldjump"/>
            <a:extLst>
              <a:ext uri="{FF2B5EF4-FFF2-40B4-BE49-F238E27FC236}">
                <a16:creationId xmlns:a16="http://schemas.microsoft.com/office/drawing/2014/main" id="{8A04F499-0C35-8842-96ED-351435DD04D8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C8B7F8A-8121-724E-A765-89D98A656585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7" name="Lige forbindelse 46">
            <a:extLst>
              <a:ext uri="{FF2B5EF4-FFF2-40B4-BE49-F238E27FC236}">
                <a16:creationId xmlns:a16="http://schemas.microsoft.com/office/drawing/2014/main" id="{DB67EBB8-9DC2-DA42-8EE2-D5B132BF2393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0482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ADD4AC56-7884-0943-84EC-070BF323D95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7C434E3-798E-F445-9F5F-16FE1C0029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DAB41B24-C5B5-984E-B926-1DE4BD785B8B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C17F692A-5625-2C41-9790-6F65D8B1E8A2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DBCEB47-EF00-5C4B-AEF2-045B160D0F08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DF03633D-0BA9-7444-A185-107C0EF06C23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2213E8A-DDE0-8B43-AADE-092C5E4A4210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242E260A-DE60-824F-8158-08FC816A1385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45F0B70-6817-9746-B7BB-B5AC3BDC3077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A841063D-3876-BD40-A618-112E3F14CF64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4">
            <a:extLst>
              <a:ext uri="{FF2B5EF4-FFF2-40B4-BE49-F238E27FC236}">
                <a16:creationId xmlns:a16="http://schemas.microsoft.com/office/drawing/2014/main" id="{7408D609-A768-A244-B87A-D14D20F3DF8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D7FE3CE-7F0A-A34F-878B-531CB3DEDA38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15D14902-F04F-0A4E-8693-5A57551B153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A1CCBE6B-588E-B94D-991D-F42D8EBEAC9B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4B1BC14-940F-FD47-AAC0-184ED14F30EE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064344E7-02FA-9E4A-A64C-19A52A2F5EDA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5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08096263-3F53-644A-A939-BC1B6485BA17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6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9FCF9211-225D-C440-9C9D-E99E5760B452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77F4C2D-9A77-E948-A123-FBE5B47D3076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5F12E96F-C9B2-E441-8D57-CDC2D464F0F1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1196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0" name="Rectangle 14">
            <a:extLst>
              <a:ext uri="{FF2B5EF4-FFF2-40B4-BE49-F238E27FC236}">
                <a16:creationId xmlns:a16="http://schemas.microsoft.com/office/drawing/2014/main" id="{7E312D1A-9393-4B43-8FA8-0C5A6B968F9C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FC1F23-06A5-5F4C-A934-C8BA26656D8D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E9EA64D1-EA71-A343-8783-391D489D794E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C0ADBEC-E64F-8646-9352-95E92AA3CA83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83A5F8B-82E0-A243-9000-95D7EB96DF63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2EE0E940-6425-144E-9619-1AD634EB1622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82D1E90-EF64-F24B-9B0F-80FD28ECD48E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B059E68-A5A4-7F44-BC96-EDEEFE312D75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EB9C2D3-BE53-E744-B66E-FC8ED5CA22D7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59" name="Lige forbindelse 58">
            <a:extLst>
              <a:ext uri="{FF2B5EF4-FFF2-40B4-BE49-F238E27FC236}">
                <a16:creationId xmlns:a16="http://schemas.microsoft.com/office/drawing/2014/main" id="{D03734BB-3A65-ED4A-855B-9F8F5304DEA3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4">
            <a:extLst>
              <a:ext uri="{FF2B5EF4-FFF2-40B4-BE49-F238E27FC236}">
                <a16:creationId xmlns:a16="http://schemas.microsoft.com/office/drawing/2014/main" id="{7C665A40-05F3-2843-98AB-73DEBB150189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B276005-AC71-A448-8C3B-44398708470E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62" name="Lige forbindelse 61">
            <a:extLst>
              <a:ext uri="{FF2B5EF4-FFF2-40B4-BE49-F238E27FC236}">
                <a16:creationId xmlns:a16="http://schemas.microsoft.com/office/drawing/2014/main" id="{F6379114-4846-A640-9EF9-33C45738E6D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7AD4559D-14B0-CB4B-9817-1D4762589665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6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6033006-838E-F346-AF85-1E214AE6F917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15A3A961-1A3E-074C-8E28-F4C53CB8E103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66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1027A77A-C163-D647-902C-E1CCA683ECCD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67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63DE50D5-07FE-0A4D-BDFA-22DA5B04DE68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6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866F45C-239B-5941-8890-F13884B84134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69" name="Lige forbindelse 68">
            <a:extLst>
              <a:ext uri="{FF2B5EF4-FFF2-40B4-BE49-F238E27FC236}">
                <a16:creationId xmlns:a16="http://schemas.microsoft.com/office/drawing/2014/main" id="{FCAD3C1C-36B3-594A-897C-D02C27A2FE7C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 descr="Knappenål med massiv udfyldning">
            <a:extLst>
              <a:ext uri="{FF2B5EF4-FFF2-40B4-BE49-F238E27FC236}">
                <a16:creationId xmlns:a16="http://schemas.microsoft.com/office/drawing/2014/main" id="{A07B7701-3C19-124F-9EF7-C148B2AFE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1463432" y="82152"/>
            <a:ext cx="385899" cy="3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533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1" name="Rectangle 14">
            <a:extLst>
              <a:ext uri="{FF2B5EF4-FFF2-40B4-BE49-F238E27FC236}">
                <a16:creationId xmlns:a16="http://schemas.microsoft.com/office/drawing/2014/main" id="{67A14EF5-81E4-B540-A269-24722A00D0C3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873CC4C-7C32-FB44-A5DA-09B1F6322EEE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1A13999F-6049-6146-9D6B-D4909F2A3873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89765EA-4703-9D41-867A-EB5AE0600867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A15C3B-B4F6-5E45-861F-1096DBE10C87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F087BDF3-0B47-7F46-970C-025741B8EC25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447167E-974E-FD40-AD22-D3899C17CA53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F2D719D-B122-5044-9380-53B65C5809CA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36EA76A-512F-9E46-9384-39FB03387F8C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60" name="Lige forbindelse 59">
            <a:extLst>
              <a:ext uri="{FF2B5EF4-FFF2-40B4-BE49-F238E27FC236}">
                <a16:creationId xmlns:a16="http://schemas.microsoft.com/office/drawing/2014/main" id="{905FB52E-95B6-2744-95ED-EBB92112B312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14">
            <a:extLst>
              <a:ext uri="{FF2B5EF4-FFF2-40B4-BE49-F238E27FC236}">
                <a16:creationId xmlns:a16="http://schemas.microsoft.com/office/drawing/2014/main" id="{5305FBF0-4B31-FC42-A1F0-0FC49D638359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68F573A-1186-B94D-A941-58B915C9D0BF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63" name="Lige forbindelse 62">
            <a:extLst>
              <a:ext uri="{FF2B5EF4-FFF2-40B4-BE49-F238E27FC236}">
                <a16:creationId xmlns:a16="http://schemas.microsoft.com/office/drawing/2014/main" id="{8C062FE7-7B69-1A45-A74F-84F5CBDC1EF8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F5C0FA04-822A-8B4D-AB5E-71C70A1A9E0A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6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AB011E3-C6D8-9846-B716-53B5757FB105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A67870EF-7A20-9C40-A09F-264AB2E16E28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67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88A77565-5086-6542-ACA0-85F33DFDE010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68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D0921E4F-AB9F-BF45-B0D8-B720CF45C85B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6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B59FB8A-8DEC-0F4A-A396-D43C87849813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70" name="Lige forbindelse 69">
            <a:extLst>
              <a:ext uri="{FF2B5EF4-FFF2-40B4-BE49-F238E27FC236}">
                <a16:creationId xmlns:a16="http://schemas.microsoft.com/office/drawing/2014/main" id="{F1B64D9B-ED9D-6748-BDE6-3877EC24FE2A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 descr="Værktøjer med massiv udfyldning">
            <a:extLst>
              <a:ext uri="{FF2B5EF4-FFF2-40B4-BE49-F238E27FC236}">
                <a16:creationId xmlns:a16="http://schemas.microsoft.com/office/drawing/2014/main" id="{818508B7-9C6F-994E-BDC1-7F264E3D5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30312" y="94676"/>
            <a:ext cx="341929" cy="3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059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4" descr="Icon&#10;&#10;Description automatically generated">
            <a:extLst>
              <a:ext uri="{FF2B5EF4-FFF2-40B4-BE49-F238E27FC236}">
                <a16:creationId xmlns:a16="http://schemas.microsoft.com/office/drawing/2014/main" id="{C0C02623-A3E4-3440-BC7F-C211FD0151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BDBCA735-243F-C044-8F82-6DE3D19FC7E4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26A644B-33E3-B14D-B9B6-C8781EB1384D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1B5C7F8C-D29C-AE45-B6E6-69237704A1B8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289E1AEF-6A4E-5244-8A80-8B9943F957C4}"/>
              </a:ext>
            </a:extLst>
          </p:cNvPr>
          <p:cNvSpPr txBox="1"/>
          <p:nvPr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12E6F00-EE4F-3744-B2FE-FAEEB98D8629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A32299B7-1F77-D642-8B04-D921B05DC7B5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41835B3-05FA-054F-9773-6A0A7D9AFB5B}"/>
              </a:ext>
            </a:extLst>
          </p:cNvPr>
          <p:cNvSpPr txBox="1"/>
          <p:nvPr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A4FD116-8C02-DF49-B322-3029E0364FF1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52879F8-D5B6-F94F-B0C5-CC25D34F289F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DF5107EE-E6C7-CA47-AA84-E46EFD97E97D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4">
            <a:extLst>
              <a:ext uri="{FF2B5EF4-FFF2-40B4-BE49-F238E27FC236}">
                <a16:creationId xmlns:a16="http://schemas.microsoft.com/office/drawing/2014/main" id="{35DF1201-CDCE-EA42-904B-B7B027343833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F4C44E3-B68D-AD47-B43E-34484403BB20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7863D02F-C557-864F-B325-06F6218D075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AFE00A81-6BE5-1B48-A9F5-055066D99FCF}"/>
              </a:ext>
            </a:extLst>
          </p:cNvPr>
          <p:cNvSpPr txBox="1"/>
          <p:nvPr/>
        </p:nvSpPr>
        <p:spPr>
          <a:xfrm>
            <a:off x="8608421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3DBA6FB-B7FA-424C-8088-37305BEB357D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873BEC8-7C32-5541-BDA1-9BDCEEAB092A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5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E5D6217A-048A-5F4F-B284-35EDF44543CF}"/>
              </a:ext>
            </a:extLst>
          </p:cNvPr>
          <p:cNvSpPr txBox="1"/>
          <p:nvPr/>
        </p:nvSpPr>
        <p:spPr>
          <a:xfrm>
            <a:off x="7456716" y="145933"/>
            <a:ext cx="1386053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6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14430DDD-D68E-9649-8CAF-1ED299D982F1}"/>
              </a:ext>
            </a:extLst>
          </p:cNvPr>
          <p:cNvSpPr txBox="1"/>
          <p:nvPr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315F7CA-1931-B549-9C22-CD0166F706E2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2E470B3D-E3A8-FC43-987D-B9326007C5A1}"/>
              </a:ext>
            </a:extLst>
          </p:cNvPr>
          <p:cNvCxnSpPr>
            <a:cxnSpLocks/>
          </p:cNvCxnSpPr>
          <p:nvPr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0149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3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354BA-8E23-430D-8C6E-11C6D14D016D}"/>
              </a:ext>
            </a:extLst>
          </p:cNvPr>
          <p:cNvSpPr/>
          <p:nvPr userDrawn="1"/>
        </p:nvSpPr>
        <p:spPr>
          <a:xfrm>
            <a:off x="532660" y="470517"/>
            <a:ext cx="10955045" cy="5734974"/>
          </a:xfrm>
          <a:prstGeom prst="rect">
            <a:avLst/>
          </a:prstGeom>
          <a:solidFill>
            <a:srgbClr val="D776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500"/>
              <a:t>Day  3 templates.1</a:t>
            </a:r>
            <a:endParaRPr lang="LID4096" sz="11500"/>
          </a:p>
        </p:txBody>
      </p:sp>
    </p:spTree>
    <p:extLst>
      <p:ext uri="{BB962C8B-B14F-4D97-AF65-F5344CB8AC3E}">
        <p14:creationId xmlns:p14="http://schemas.microsoft.com/office/powerpoint/2010/main" val="8367702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3-TOOL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" descr="Icon&#10;&#10;Description automatically generated">
            <a:extLst>
              <a:ext uri="{FF2B5EF4-FFF2-40B4-BE49-F238E27FC236}">
                <a16:creationId xmlns:a16="http://schemas.microsoft.com/office/drawing/2014/main" id="{633EA1C0-C9D8-C94E-B88F-2F730814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5" name="Billede 11">
            <a:extLst>
              <a:ext uri="{FF2B5EF4-FFF2-40B4-BE49-F238E27FC236}">
                <a16:creationId xmlns:a16="http://schemas.microsoft.com/office/drawing/2014/main" id="{ED5D94F6-2948-9E46-820F-1CC06761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898BF77F-28F5-E84E-B271-1EE8C2E8E6C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0951519C-F1A5-3F43-9A5C-4CD94A7424F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3AB4F544-7B63-BB49-8EF3-3A2271174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pic>
        <p:nvPicPr>
          <p:cNvPr id="18" name="Picture 15" descr="Icon&#10;&#10;Description automatically generated">
            <a:extLst>
              <a:ext uri="{FF2B5EF4-FFF2-40B4-BE49-F238E27FC236}">
                <a16:creationId xmlns:a16="http://schemas.microsoft.com/office/drawing/2014/main" id="{2109D29A-A08B-4CFC-B186-406E22D86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0C22AC1B-7D6D-43F0-B65F-4ACEF34B1C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40" name="Rectangle 14">
            <a:extLst>
              <a:ext uri="{FF2B5EF4-FFF2-40B4-BE49-F238E27FC236}">
                <a16:creationId xmlns:a16="http://schemas.microsoft.com/office/drawing/2014/main" id="{8CB7AC63-9E4F-4755-9116-98129FB24EC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3AB0B382-8DA8-48DE-9CAE-39AE9BD6A57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fik 36" descr="Værktøjer med massiv udfyldning">
            <a:extLst>
              <a:ext uri="{FF2B5EF4-FFF2-40B4-BE49-F238E27FC236}">
                <a16:creationId xmlns:a16="http://schemas.microsoft.com/office/drawing/2014/main" id="{3B5E7A0F-AFD4-4AF9-9248-54BD2B755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sp>
        <p:nvSpPr>
          <p:cNvPr id="50" name="Rektangel 32">
            <a:extLst>
              <a:ext uri="{FF2B5EF4-FFF2-40B4-BE49-F238E27FC236}">
                <a16:creationId xmlns:a16="http://schemas.microsoft.com/office/drawing/2014/main" id="{A1EBD0AD-3D09-402D-9B0E-36111C13C660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5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D464C01-0497-4749-8637-B7842F3B4DE4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52" name="Lige forbindelse 35">
            <a:extLst>
              <a:ext uri="{FF2B5EF4-FFF2-40B4-BE49-F238E27FC236}">
                <a16:creationId xmlns:a16="http://schemas.microsoft.com/office/drawing/2014/main" id="{D7B31F43-F5B7-45CC-9914-49CBA082EC63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ge forbindelse 37">
            <a:extLst>
              <a:ext uri="{FF2B5EF4-FFF2-40B4-BE49-F238E27FC236}">
                <a16:creationId xmlns:a16="http://schemas.microsoft.com/office/drawing/2014/main" id="{F67638B8-CE3C-49DA-A043-8F0EA1CC5488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69109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3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" descr="Icon&#10;&#10;Description automatically generated">
            <a:extLst>
              <a:ext uri="{FF2B5EF4-FFF2-40B4-BE49-F238E27FC236}">
                <a16:creationId xmlns:a16="http://schemas.microsoft.com/office/drawing/2014/main" id="{633EA1C0-C9D8-C94E-B88F-2F730814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5" name="Billede 11">
            <a:extLst>
              <a:ext uri="{FF2B5EF4-FFF2-40B4-BE49-F238E27FC236}">
                <a16:creationId xmlns:a16="http://schemas.microsoft.com/office/drawing/2014/main" id="{ED5D94F6-2948-9E46-820F-1CC06761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AutoShape 2">
            <a:extLst>
              <a:ext uri="{FF2B5EF4-FFF2-40B4-BE49-F238E27FC236}">
                <a16:creationId xmlns:a16="http://schemas.microsoft.com/office/drawing/2014/main" id="{9957F8F7-2CEB-ED40-A8F1-9E033E4EFE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C81A7940-F387-104B-954E-F6241315BC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AutoShape 4">
            <a:extLst>
              <a:ext uri="{FF2B5EF4-FFF2-40B4-BE49-F238E27FC236}">
                <a16:creationId xmlns:a16="http://schemas.microsoft.com/office/drawing/2014/main" id="{B84E4F2B-0D6D-5540-84E2-682E732A06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9AF760D8-41A6-9A44-93E3-5D69CEF0A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898BF77F-28F5-E84E-B271-1EE8C2E8E6C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E7D24125-4682-B94C-8E71-BBF4BEE19D33}"/>
              </a:ext>
            </a:extLst>
          </p:cNvPr>
          <p:cNvCxnSpPr>
            <a:cxnSpLocks/>
          </p:cNvCxnSpPr>
          <p:nvPr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4">
            <a:extLst>
              <a:ext uri="{FF2B5EF4-FFF2-40B4-BE49-F238E27FC236}">
                <a16:creationId xmlns:a16="http://schemas.microsoft.com/office/drawing/2014/main" id="{0951519C-F1A5-3F43-9A5C-4CD94A7424F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87D72087-4090-4C48-92B7-9C98A0CDC60C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0723F4F-E476-7848-9BD3-928CCCBFD152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ktangel 34">
            <a:extLst>
              <a:ext uri="{FF2B5EF4-FFF2-40B4-BE49-F238E27FC236}">
                <a16:creationId xmlns:a16="http://schemas.microsoft.com/office/drawing/2014/main" id="{EE6CA9AB-9852-FC49-90DA-73B22DC66CBF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6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C1C607D6-D9C6-4844-B8CD-18FA044F2C8A}"/>
              </a:ext>
            </a:extLst>
          </p:cNvPr>
          <p:cNvSpPr txBox="1"/>
          <p:nvPr/>
        </p:nvSpPr>
        <p:spPr>
          <a:xfrm>
            <a:off x="4681835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47AF49B2-D7B3-4E45-953F-F292C4552CAD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3AB4F544-7B63-BB49-8EF3-3A2271174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1D1C4498-D285-0F49-9A9C-4FAC06EBE018}"/>
              </a:ext>
            </a:extLst>
          </p:cNvPr>
          <p:cNvCxnSpPr>
            <a:cxnSpLocks/>
          </p:cNvCxnSpPr>
          <p:nvPr/>
        </p:nvCxnSpPr>
        <p:spPr>
          <a:xfrm>
            <a:off x="7163547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5" descr="Icon&#10;&#10;Description automatically generated">
            <a:extLst>
              <a:ext uri="{FF2B5EF4-FFF2-40B4-BE49-F238E27FC236}">
                <a16:creationId xmlns:a16="http://schemas.microsoft.com/office/drawing/2014/main" id="{2109D29A-A08B-4CFC-B186-406E22D86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0C22AC1B-7D6D-43F0-B65F-4ACEF34B1C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0" name="AutoShape 2">
            <a:extLst>
              <a:ext uri="{FF2B5EF4-FFF2-40B4-BE49-F238E27FC236}">
                <a16:creationId xmlns:a16="http://schemas.microsoft.com/office/drawing/2014/main" id="{26DF2FB7-6E34-49BF-AEE0-1D0CB2F09F3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88393FE8-C393-4B59-9377-E9AAC99295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B51EA5E9-7618-4508-B97D-F67BF885963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57982A6A-6F31-4739-B902-A4523CC753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8CB7AC63-9E4F-4755-9116-98129FB24EC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Lige forbindelse 28">
            <a:extLst>
              <a:ext uri="{FF2B5EF4-FFF2-40B4-BE49-F238E27FC236}">
                <a16:creationId xmlns:a16="http://schemas.microsoft.com/office/drawing/2014/main" id="{0106DD9C-F233-4A17-B5C4-3B38B2416376}"/>
              </a:ext>
            </a:extLst>
          </p:cNvPr>
          <p:cNvCxnSpPr>
            <a:cxnSpLocks/>
          </p:cNvCxnSpPr>
          <p:nvPr userDrawn="1"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4">
            <a:extLst>
              <a:ext uri="{FF2B5EF4-FFF2-40B4-BE49-F238E27FC236}">
                <a16:creationId xmlns:a16="http://schemas.microsoft.com/office/drawing/2014/main" id="{3AB0B382-8DA8-48DE-9CAE-39AE9BD6A57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ktangel 32">
            <a:extLst>
              <a:ext uri="{FF2B5EF4-FFF2-40B4-BE49-F238E27FC236}">
                <a16:creationId xmlns:a16="http://schemas.microsoft.com/office/drawing/2014/main" id="{9B208B39-4262-4914-95CE-36EB0FCA7F78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4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56F925C-9B0C-4F94-A2CB-B75B9D21CDED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47" name="Lige forbindelse 35">
            <a:extLst>
              <a:ext uri="{FF2B5EF4-FFF2-40B4-BE49-F238E27FC236}">
                <a16:creationId xmlns:a16="http://schemas.microsoft.com/office/drawing/2014/main" id="{A93ACE54-F08A-44BD-8B2B-94A39DFC438B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ge forbindelse 37">
            <a:extLst>
              <a:ext uri="{FF2B5EF4-FFF2-40B4-BE49-F238E27FC236}">
                <a16:creationId xmlns:a16="http://schemas.microsoft.com/office/drawing/2014/main" id="{2BBA8E0B-125D-43E3-82BB-337548C4B7AB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18944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8" name="Rectangle 14">
            <a:extLst>
              <a:ext uri="{FF2B5EF4-FFF2-40B4-BE49-F238E27FC236}">
                <a16:creationId xmlns:a16="http://schemas.microsoft.com/office/drawing/2014/main" id="{F2C78CD4-DB76-45AD-BF1A-ECB23332653C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458A459-504B-438D-B8C7-B16B4752ADCD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afik 37" descr="Værktøjer med massiv udfyldning">
            <a:extLst>
              <a:ext uri="{FF2B5EF4-FFF2-40B4-BE49-F238E27FC236}">
                <a16:creationId xmlns:a16="http://schemas.microsoft.com/office/drawing/2014/main" id="{4F72B162-6CEB-42E7-A217-D2D77E8FBA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sp>
        <p:nvSpPr>
          <p:cNvPr id="42" name="Rectangle 14">
            <a:extLst>
              <a:ext uri="{FF2B5EF4-FFF2-40B4-BE49-F238E27FC236}">
                <a16:creationId xmlns:a16="http://schemas.microsoft.com/office/drawing/2014/main" id="{1A433057-15B9-455A-849D-437B4440125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7B9401BB-9F42-4D0E-A7A8-D6939DB35BA6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ktangel 32">
            <a:extLst>
              <a:ext uri="{FF2B5EF4-FFF2-40B4-BE49-F238E27FC236}">
                <a16:creationId xmlns:a16="http://schemas.microsoft.com/office/drawing/2014/main" id="{DF5C4143-CA8D-4AF4-A32C-BED64B574D7A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2FD2113-049E-49E4-B66F-38C6EE69CFE8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53" name="Lige forbindelse 35">
            <a:extLst>
              <a:ext uri="{FF2B5EF4-FFF2-40B4-BE49-F238E27FC236}">
                <a16:creationId xmlns:a16="http://schemas.microsoft.com/office/drawing/2014/main" id="{C5F5D7A5-3FF8-49F0-BFE7-716222C97837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ge forbindelse 37">
            <a:extLst>
              <a:ext uri="{FF2B5EF4-FFF2-40B4-BE49-F238E27FC236}">
                <a16:creationId xmlns:a16="http://schemas.microsoft.com/office/drawing/2014/main" id="{78AA55FE-81BF-4FF3-9FC6-CBD52DBCA9C0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499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6743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whiteback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6" name="Rectangle 14">
            <a:extLst>
              <a:ext uri="{FF2B5EF4-FFF2-40B4-BE49-F238E27FC236}">
                <a16:creationId xmlns:a16="http://schemas.microsoft.com/office/drawing/2014/main" id="{5A3277BA-AFBF-4C0A-BB6A-B89E10AEA775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E718B47D-8BF7-4289-B20D-DF6F2297609A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Grafik 37" descr="Værktøjer med massiv udfyldning">
            <a:extLst>
              <a:ext uri="{FF2B5EF4-FFF2-40B4-BE49-F238E27FC236}">
                <a16:creationId xmlns:a16="http://schemas.microsoft.com/office/drawing/2014/main" id="{22783F90-4781-46F4-B726-DD320BCC3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88942" y="92135"/>
            <a:ext cx="341929" cy="341929"/>
          </a:xfrm>
          <a:prstGeom prst="rect">
            <a:avLst/>
          </a:prstGeom>
        </p:spPr>
      </p:pic>
      <p:sp>
        <p:nvSpPr>
          <p:cNvPr id="90" name="Rectangle 14">
            <a:extLst>
              <a:ext uri="{FF2B5EF4-FFF2-40B4-BE49-F238E27FC236}">
                <a16:creationId xmlns:a16="http://schemas.microsoft.com/office/drawing/2014/main" id="{298E8BEE-481E-411C-9A90-60B327077CAC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14">
            <a:extLst>
              <a:ext uri="{FF2B5EF4-FFF2-40B4-BE49-F238E27FC236}">
                <a16:creationId xmlns:a16="http://schemas.microsoft.com/office/drawing/2014/main" id="{20D20876-D1AE-488A-A0E9-799867EC1A2D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Grafik 23" descr="Værktøjer med massiv udfyldning">
            <a:extLst>
              <a:ext uri="{FF2B5EF4-FFF2-40B4-BE49-F238E27FC236}">
                <a16:creationId xmlns:a16="http://schemas.microsoft.com/office/drawing/2014/main" id="{DD866798-1F24-40F7-A124-B6ABC4FCC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  <p:sp>
        <p:nvSpPr>
          <p:cNvPr id="32" name="Rektangel 32">
            <a:extLst>
              <a:ext uri="{FF2B5EF4-FFF2-40B4-BE49-F238E27FC236}">
                <a16:creationId xmlns:a16="http://schemas.microsoft.com/office/drawing/2014/main" id="{C5C57585-4406-464C-9714-F08467BD1019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0C7B87B-267D-4DCD-8E95-DFDF55727B03}"/>
              </a:ext>
            </a:extLst>
          </p:cNvPr>
          <p:cNvSpPr txBox="1"/>
          <p:nvPr userDrawn="1"/>
        </p:nvSpPr>
        <p:spPr>
          <a:xfrm>
            <a:off x="353841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D8D08F0E-9FFE-4412-A82E-639DF60B7AE6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forbindelse 37">
            <a:extLst>
              <a:ext uri="{FF2B5EF4-FFF2-40B4-BE49-F238E27FC236}">
                <a16:creationId xmlns:a16="http://schemas.microsoft.com/office/drawing/2014/main" id="{35D40488-449E-4A1C-B3EC-A162EBCB00A4}"/>
              </a:ext>
            </a:extLst>
          </p:cNvPr>
          <p:cNvCxnSpPr>
            <a:cxnSpLocks/>
          </p:cNvCxnSpPr>
          <p:nvPr userDrawn="1"/>
        </p:nvCxnSpPr>
        <p:spPr>
          <a:xfrm>
            <a:off x="6111819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1ADFFA3D-5E2B-9E43-B26A-E30695EA8A8D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5" descr="Icon&#10;&#10;Description automatically generated">
            <a:extLst>
              <a:ext uri="{FF2B5EF4-FFF2-40B4-BE49-F238E27FC236}">
                <a16:creationId xmlns:a16="http://schemas.microsoft.com/office/drawing/2014/main" id="{9F7074CD-3E98-1847-8DFA-37B12BD95B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1831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whiteback-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AutoShape 2">
            <a:extLst>
              <a:ext uri="{FF2B5EF4-FFF2-40B4-BE49-F238E27FC236}">
                <a16:creationId xmlns:a16="http://schemas.microsoft.com/office/drawing/2014/main" id="{4A0B2B0A-B47B-4A61-8E88-C2C253A78EE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220C0E88-0E6D-4337-9303-2C473CD5134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83E9118E-B138-44C6-B5D8-91EB0E0065C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6F4381FC-A6C7-4103-B3D1-543EAA9840F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6330038D-5514-4932-93A4-CB07AB1853F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C4DA2DFF-BDC0-4EA1-BF93-E43CAD4595CF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Grafik 37" descr="Værktøjer med massiv udfyldning">
            <a:extLst>
              <a:ext uri="{FF2B5EF4-FFF2-40B4-BE49-F238E27FC236}">
                <a16:creationId xmlns:a16="http://schemas.microsoft.com/office/drawing/2014/main" id="{7625DD9F-227E-406F-872D-5980436B63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61" name="AutoShape 2">
            <a:extLst>
              <a:ext uri="{FF2B5EF4-FFF2-40B4-BE49-F238E27FC236}">
                <a16:creationId xmlns:a16="http://schemas.microsoft.com/office/drawing/2014/main" id="{70736CF6-7B74-4BD7-8509-3364A34B9A6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2" name="AutoShape 3">
            <a:extLst>
              <a:ext uri="{FF2B5EF4-FFF2-40B4-BE49-F238E27FC236}">
                <a16:creationId xmlns:a16="http://schemas.microsoft.com/office/drawing/2014/main" id="{B723DC9E-7933-4BB9-9B9E-A3CCCE2DD49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3" name="AutoShape 4">
            <a:extLst>
              <a:ext uri="{FF2B5EF4-FFF2-40B4-BE49-F238E27FC236}">
                <a16:creationId xmlns:a16="http://schemas.microsoft.com/office/drawing/2014/main" id="{1655B491-58E3-40C7-81B8-74774E0971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4" name="AutoShape 5">
            <a:extLst>
              <a:ext uri="{FF2B5EF4-FFF2-40B4-BE49-F238E27FC236}">
                <a16:creationId xmlns:a16="http://schemas.microsoft.com/office/drawing/2014/main" id="{77AAEEFB-E34D-4B59-9A20-37B752D71A4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5" name="Rectangle 14">
            <a:extLst>
              <a:ext uri="{FF2B5EF4-FFF2-40B4-BE49-F238E27FC236}">
                <a16:creationId xmlns:a16="http://schemas.microsoft.com/office/drawing/2014/main" id="{49D80B89-DD99-408A-8791-56B7A086CF0E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14">
            <a:extLst>
              <a:ext uri="{FF2B5EF4-FFF2-40B4-BE49-F238E27FC236}">
                <a16:creationId xmlns:a16="http://schemas.microsoft.com/office/drawing/2014/main" id="{8300B8F2-065C-41BA-BE8D-040E2318EFE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Grafik 26" descr="Knappenål med massiv udfyldning">
            <a:extLst>
              <a:ext uri="{FF2B5EF4-FFF2-40B4-BE49-F238E27FC236}">
                <a16:creationId xmlns:a16="http://schemas.microsoft.com/office/drawing/2014/main" id="{5A5F842B-54DC-4837-B793-19AFE6FF7D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  <p:sp>
        <p:nvSpPr>
          <p:cNvPr id="34" name="Rektangel 32">
            <a:extLst>
              <a:ext uri="{FF2B5EF4-FFF2-40B4-BE49-F238E27FC236}">
                <a16:creationId xmlns:a16="http://schemas.microsoft.com/office/drawing/2014/main" id="{9388519C-5D0D-472C-A82D-ADE59FCC6284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192D25D-237C-423A-9D7E-B09B6CE79FBE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268E584D-0F98-464D-A4F2-FEAEA1070BB8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37">
            <a:extLst>
              <a:ext uri="{FF2B5EF4-FFF2-40B4-BE49-F238E27FC236}">
                <a16:creationId xmlns:a16="http://schemas.microsoft.com/office/drawing/2014/main" id="{B9D2E11F-5DD2-4F2C-AE13-0A5C70F93D21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7310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57CD5879-8209-4180-A045-A1176862A6EF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DF4D444D-691B-45E1-ABF3-17B26ED5396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Grafik 37" descr="Værktøjer med massiv udfyldning">
            <a:extLst>
              <a:ext uri="{FF2B5EF4-FFF2-40B4-BE49-F238E27FC236}">
                <a16:creationId xmlns:a16="http://schemas.microsoft.com/office/drawing/2014/main" id="{B93C10BB-F8C6-4AE6-A786-6AE34D28EE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56" name="Rectangle 14">
            <a:extLst>
              <a:ext uri="{FF2B5EF4-FFF2-40B4-BE49-F238E27FC236}">
                <a16:creationId xmlns:a16="http://schemas.microsoft.com/office/drawing/2014/main" id="{B89489B5-4569-4080-8373-E268FA4FDE47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14">
            <a:extLst>
              <a:ext uri="{FF2B5EF4-FFF2-40B4-BE49-F238E27FC236}">
                <a16:creationId xmlns:a16="http://schemas.microsoft.com/office/drawing/2014/main" id="{523ADFBD-EDB3-413C-A60E-AF544004EAED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ktangel 32">
            <a:extLst>
              <a:ext uri="{FF2B5EF4-FFF2-40B4-BE49-F238E27FC236}">
                <a16:creationId xmlns:a16="http://schemas.microsoft.com/office/drawing/2014/main" id="{D20CDC94-D7AA-43A6-826E-3D64A7852859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2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E8F28F8-E4F4-4F63-A821-6111213FE6B2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27" name="Lige forbindelse 35">
            <a:extLst>
              <a:ext uri="{FF2B5EF4-FFF2-40B4-BE49-F238E27FC236}">
                <a16:creationId xmlns:a16="http://schemas.microsoft.com/office/drawing/2014/main" id="{8BF2EC4A-08C4-4F5B-B650-3EA29F41F89B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37">
            <a:extLst>
              <a:ext uri="{FF2B5EF4-FFF2-40B4-BE49-F238E27FC236}">
                <a16:creationId xmlns:a16="http://schemas.microsoft.com/office/drawing/2014/main" id="{2F133855-8E8C-43E4-84DB-CBFBBE902B2E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3867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69" name="Rectangle 14">
            <a:extLst>
              <a:ext uri="{FF2B5EF4-FFF2-40B4-BE49-F238E27FC236}">
                <a16:creationId xmlns:a16="http://schemas.microsoft.com/office/drawing/2014/main" id="{9F1BAB4B-1B9F-4126-B3E4-F9D3367C18A6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14">
            <a:extLst>
              <a:ext uri="{FF2B5EF4-FFF2-40B4-BE49-F238E27FC236}">
                <a16:creationId xmlns:a16="http://schemas.microsoft.com/office/drawing/2014/main" id="{9AD3F948-6622-4A1C-AE22-F2D835566F6B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Grafik 37" descr="Værktøjer med massiv udfyldning">
            <a:extLst>
              <a:ext uri="{FF2B5EF4-FFF2-40B4-BE49-F238E27FC236}">
                <a16:creationId xmlns:a16="http://schemas.microsoft.com/office/drawing/2014/main" id="{2D4584D8-6DE3-4366-9E9E-52AA885FA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79" name="Rectangle 14">
            <a:extLst>
              <a:ext uri="{FF2B5EF4-FFF2-40B4-BE49-F238E27FC236}">
                <a16:creationId xmlns:a16="http://schemas.microsoft.com/office/drawing/2014/main" id="{05C3ADF2-7762-40DD-B6E7-31EC5B25A20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14">
            <a:extLst>
              <a:ext uri="{FF2B5EF4-FFF2-40B4-BE49-F238E27FC236}">
                <a16:creationId xmlns:a16="http://schemas.microsoft.com/office/drawing/2014/main" id="{0C6CB14D-54B2-4447-8839-BAE37989243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ktangel 32">
            <a:extLst>
              <a:ext uri="{FF2B5EF4-FFF2-40B4-BE49-F238E27FC236}">
                <a16:creationId xmlns:a16="http://schemas.microsoft.com/office/drawing/2014/main" id="{E8A72DCF-C421-4829-BCAA-A2EF4CFD7014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D08E4DE-3334-44FB-805C-F44BA36023F0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914C52AD-D4B1-462C-B5CC-934AF6047E11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7">
            <a:extLst>
              <a:ext uri="{FF2B5EF4-FFF2-40B4-BE49-F238E27FC236}">
                <a16:creationId xmlns:a16="http://schemas.microsoft.com/office/drawing/2014/main" id="{3C12F2B6-9B0D-48D2-909D-F037E953F642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3380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2F48D126-DBEE-4441-93DA-89F3E807717D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9105661C-F4DE-429E-8211-3BF5C36D6119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Grafik 37" descr="Værktøjer med massiv udfyldning">
            <a:extLst>
              <a:ext uri="{FF2B5EF4-FFF2-40B4-BE49-F238E27FC236}">
                <a16:creationId xmlns:a16="http://schemas.microsoft.com/office/drawing/2014/main" id="{DC1151AD-7F78-4408-A7D2-C1724CD4DA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80" name="Rectangle 14">
            <a:extLst>
              <a:ext uri="{FF2B5EF4-FFF2-40B4-BE49-F238E27FC236}">
                <a16:creationId xmlns:a16="http://schemas.microsoft.com/office/drawing/2014/main" id="{92FCB69D-BE8C-4DC2-AA14-EAA2A1368D0E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C15A2B1D-54E1-454F-B1B3-26BA7E39020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9" name="Grafik 26" descr="Knappenål med massiv udfyldning">
            <a:extLst>
              <a:ext uri="{FF2B5EF4-FFF2-40B4-BE49-F238E27FC236}">
                <a16:creationId xmlns:a16="http://schemas.microsoft.com/office/drawing/2014/main" id="{65D3BF09-E8DF-4E6D-BD95-0B41C02E71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  <p:sp>
        <p:nvSpPr>
          <p:cNvPr id="29" name="Rektangel 32">
            <a:extLst>
              <a:ext uri="{FF2B5EF4-FFF2-40B4-BE49-F238E27FC236}">
                <a16:creationId xmlns:a16="http://schemas.microsoft.com/office/drawing/2014/main" id="{3EB3AFC5-CD9E-491E-9780-84047427A4FF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E68D665-4A5D-453C-ACC7-09DCE8CAF20C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1A0ED38F-2178-48B3-B2A5-419743BDA531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7">
            <a:extLst>
              <a:ext uri="{FF2B5EF4-FFF2-40B4-BE49-F238E27FC236}">
                <a16:creationId xmlns:a16="http://schemas.microsoft.com/office/drawing/2014/main" id="{65F9B9BE-2723-4D0B-B21A-10EDB5DCF7B7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318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er-M1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D8C31887-40EF-4DF8-959F-3E704E87B014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10F0F0B9-0092-465C-81EE-B6BF72C96B8D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9F60B969-F848-4D51-B8EA-3A0FAAE9AF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0329"/>
            <a:ext cx="341929" cy="341929"/>
          </a:xfrm>
          <a:prstGeom prst="rect">
            <a:avLst/>
          </a:prstGeom>
        </p:spPr>
      </p:pic>
      <p:sp>
        <p:nvSpPr>
          <p:cNvPr id="40" name="Rectangle 14">
            <a:extLst>
              <a:ext uri="{FF2B5EF4-FFF2-40B4-BE49-F238E27FC236}">
                <a16:creationId xmlns:a16="http://schemas.microsoft.com/office/drawing/2014/main" id="{3F8E834F-D2D8-438E-9720-90FD097B768D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209EE13E-4775-4D20-A00A-C1EEF3A4AD17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Grafik 29" descr="Værktøjer med massiv udfyldning">
            <a:extLst>
              <a:ext uri="{FF2B5EF4-FFF2-40B4-BE49-F238E27FC236}">
                <a16:creationId xmlns:a16="http://schemas.microsoft.com/office/drawing/2014/main" id="{C97AA8C7-A65D-4597-BA67-C6FC4EBB4C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0312" y="94676"/>
            <a:ext cx="341929" cy="341929"/>
          </a:xfrm>
          <a:prstGeom prst="rect">
            <a:avLst/>
          </a:prstGeom>
        </p:spPr>
      </p:pic>
      <p:sp>
        <p:nvSpPr>
          <p:cNvPr id="30" name="Rektangel 32">
            <a:extLst>
              <a:ext uri="{FF2B5EF4-FFF2-40B4-BE49-F238E27FC236}">
                <a16:creationId xmlns:a16="http://schemas.microsoft.com/office/drawing/2014/main" id="{54083718-2EBA-4C5A-88A6-FA2AFA5653A7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4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36B9C5B-611C-4D0B-82F9-428885AC3FCF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51" name="Lige forbindelse 35">
            <a:extLst>
              <a:ext uri="{FF2B5EF4-FFF2-40B4-BE49-F238E27FC236}">
                <a16:creationId xmlns:a16="http://schemas.microsoft.com/office/drawing/2014/main" id="{6ABB46DC-8C51-4631-9226-5C4821859F54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ge forbindelse 37">
            <a:extLst>
              <a:ext uri="{FF2B5EF4-FFF2-40B4-BE49-F238E27FC236}">
                <a16:creationId xmlns:a16="http://schemas.microsoft.com/office/drawing/2014/main" id="{E035D7CF-FDFA-4082-9976-6834F1F0D1D4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5" descr="Icon&#10;&#10;Description automatically generated">
            <a:extLst>
              <a:ext uri="{FF2B5EF4-FFF2-40B4-BE49-F238E27FC236}">
                <a16:creationId xmlns:a16="http://schemas.microsoft.com/office/drawing/2014/main" id="{D7CD0D45-30FE-DA4C-9DB3-573CEB2D17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3" y="5955057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0633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E5DA1194-2694-41DD-B560-0A58017F814A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7210662A-613B-452E-8A73-69AC0E99CFB7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Grafik 37" descr="Værktøjer med massiv udfyldning">
            <a:extLst>
              <a:ext uri="{FF2B5EF4-FFF2-40B4-BE49-F238E27FC236}">
                <a16:creationId xmlns:a16="http://schemas.microsoft.com/office/drawing/2014/main" id="{C9D950FA-0B63-4DB1-AA1A-80B8CB069D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0329"/>
            <a:ext cx="341929" cy="341929"/>
          </a:xfrm>
          <a:prstGeom prst="rect">
            <a:avLst/>
          </a:prstGeom>
        </p:spPr>
      </p:pic>
      <p:sp>
        <p:nvSpPr>
          <p:cNvPr id="80" name="Rectangle 14">
            <a:extLst>
              <a:ext uri="{FF2B5EF4-FFF2-40B4-BE49-F238E27FC236}">
                <a16:creationId xmlns:a16="http://schemas.microsoft.com/office/drawing/2014/main" id="{F8325BEE-EDE7-436C-8703-0B05152A7B7F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516BC361-9F9B-4531-BE5E-47E7EE548BA1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ktangel 32">
            <a:extLst>
              <a:ext uri="{FF2B5EF4-FFF2-40B4-BE49-F238E27FC236}">
                <a16:creationId xmlns:a16="http://schemas.microsoft.com/office/drawing/2014/main" id="{44905144-2241-4BAE-AEF0-90B4E5354324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509DBF0-565D-4021-B8FD-5264FB31D51F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C5793290-06FE-4375-969B-2B1DFDB16D99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7">
            <a:extLst>
              <a:ext uri="{FF2B5EF4-FFF2-40B4-BE49-F238E27FC236}">
                <a16:creationId xmlns:a16="http://schemas.microsoft.com/office/drawing/2014/main" id="{08F78539-C3BF-4959-9447-C8FE123954E7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Icon&#10;&#10;Description automatically generated">
            <a:extLst>
              <a:ext uri="{FF2B5EF4-FFF2-40B4-BE49-F238E27FC236}">
                <a16:creationId xmlns:a16="http://schemas.microsoft.com/office/drawing/2014/main" id="{95AADC0F-BA34-C44A-AA47-83489699B1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118" y="5924955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4999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3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354BA-8E23-430D-8C6E-11C6D14D016D}"/>
              </a:ext>
            </a:extLst>
          </p:cNvPr>
          <p:cNvSpPr/>
          <p:nvPr userDrawn="1"/>
        </p:nvSpPr>
        <p:spPr>
          <a:xfrm>
            <a:off x="532660" y="470517"/>
            <a:ext cx="10955045" cy="5734974"/>
          </a:xfrm>
          <a:prstGeom prst="rect">
            <a:avLst/>
          </a:prstGeom>
          <a:solidFill>
            <a:srgbClr val="D776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1500"/>
              <a:t>Day  3 templates.2</a:t>
            </a:r>
            <a:endParaRPr lang="LID4096" sz="11500"/>
          </a:p>
        </p:txBody>
      </p:sp>
    </p:spTree>
    <p:extLst>
      <p:ext uri="{BB962C8B-B14F-4D97-AF65-F5344CB8AC3E}">
        <p14:creationId xmlns:p14="http://schemas.microsoft.com/office/powerpoint/2010/main" val="284064273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3-TOOL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" descr="Icon&#10;&#10;Description automatically generated">
            <a:extLst>
              <a:ext uri="{FF2B5EF4-FFF2-40B4-BE49-F238E27FC236}">
                <a16:creationId xmlns:a16="http://schemas.microsoft.com/office/drawing/2014/main" id="{633EA1C0-C9D8-C94E-B88F-2F730814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5" name="Billede 11">
            <a:extLst>
              <a:ext uri="{FF2B5EF4-FFF2-40B4-BE49-F238E27FC236}">
                <a16:creationId xmlns:a16="http://schemas.microsoft.com/office/drawing/2014/main" id="{ED5D94F6-2948-9E46-820F-1CC06761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898BF77F-28F5-E84E-B271-1EE8C2E8E6C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0951519C-F1A5-3F43-9A5C-4CD94A7424F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3AB4F544-7B63-BB49-8EF3-3A2271174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pic>
        <p:nvPicPr>
          <p:cNvPr id="18" name="Picture 15" descr="Icon&#10;&#10;Description automatically generated">
            <a:extLst>
              <a:ext uri="{FF2B5EF4-FFF2-40B4-BE49-F238E27FC236}">
                <a16:creationId xmlns:a16="http://schemas.microsoft.com/office/drawing/2014/main" id="{2109D29A-A08B-4CFC-B186-406E22D86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0C22AC1B-7D6D-43F0-B65F-4ACEF34B1C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40" name="Rectangle 14">
            <a:extLst>
              <a:ext uri="{FF2B5EF4-FFF2-40B4-BE49-F238E27FC236}">
                <a16:creationId xmlns:a16="http://schemas.microsoft.com/office/drawing/2014/main" id="{8CB7AC63-9E4F-4755-9116-98129FB24EC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3AB0B382-8DA8-48DE-9CAE-39AE9BD6A57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fik 36" descr="Værktøjer med massiv udfyldning">
            <a:extLst>
              <a:ext uri="{FF2B5EF4-FFF2-40B4-BE49-F238E27FC236}">
                <a16:creationId xmlns:a16="http://schemas.microsoft.com/office/drawing/2014/main" id="{3B5E7A0F-AFD4-4AF9-9248-54BD2B755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sp>
        <p:nvSpPr>
          <p:cNvPr id="50" name="Rektangel 32">
            <a:extLst>
              <a:ext uri="{FF2B5EF4-FFF2-40B4-BE49-F238E27FC236}">
                <a16:creationId xmlns:a16="http://schemas.microsoft.com/office/drawing/2014/main" id="{A1EBD0AD-3D09-402D-9B0E-36111C13C660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52" name="Lige forbindelse 35">
            <a:extLst>
              <a:ext uri="{FF2B5EF4-FFF2-40B4-BE49-F238E27FC236}">
                <a16:creationId xmlns:a16="http://schemas.microsoft.com/office/drawing/2014/main" id="{D7B31F43-F5B7-45CC-9914-49CBA082EC63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13709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3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" descr="Icon&#10;&#10;Description automatically generated">
            <a:extLst>
              <a:ext uri="{FF2B5EF4-FFF2-40B4-BE49-F238E27FC236}">
                <a16:creationId xmlns:a16="http://schemas.microsoft.com/office/drawing/2014/main" id="{633EA1C0-C9D8-C94E-B88F-2F730814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5" name="Billede 11">
            <a:extLst>
              <a:ext uri="{FF2B5EF4-FFF2-40B4-BE49-F238E27FC236}">
                <a16:creationId xmlns:a16="http://schemas.microsoft.com/office/drawing/2014/main" id="{ED5D94F6-2948-9E46-820F-1CC06761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AutoShape 2">
            <a:extLst>
              <a:ext uri="{FF2B5EF4-FFF2-40B4-BE49-F238E27FC236}">
                <a16:creationId xmlns:a16="http://schemas.microsoft.com/office/drawing/2014/main" id="{9957F8F7-2CEB-ED40-A8F1-9E033E4EFE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C81A7940-F387-104B-954E-F6241315BC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AutoShape 4">
            <a:extLst>
              <a:ext uri="{FF2B5EF4-FFF2-40B4-BE49-F238E27FC236}">
                <a16:creationId xmlns:a16="http://schemas.microsoft.com/office/drawing/2014/main" id="{B84E4F2B-0D6D-5540-84E2-682E732A06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AutoShape 5">
            <a:extLst>
              <a:ext uri="{FF2B5EF4-FFF2-40B4-BE49-F238E27FC236}">
                <a16:creationId xmlns:a16="http://schemas.microsoft.com/office/drawing/2014/main" id="{9AF760D8-41A6-9A44-93E3-5D69CEF0A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898BF77F-28F5-E84E-B271-1EE8C2E8E6C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E7D24125-4682-B94C-8E71-BBF4BEE19D33}"/>
              </a:ext>
            </a:extLst>
          </p:cNvPr>
          <p:cNvCxnSpPr>
            <a:cxnSpLocks/>
          </p:cNvCxnSpPr>
          <p:nvPr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4">
            <a:extLst>
              <a:ext uri="{FF2B5EF4-FFF2-40B4-BE49-F238E27FC236}">
                <a16:creationId xmlns:a16="http://schemas.microsoft.com/office/drawing/2014/main" id="{0951519C-F1A5-3F43-9A5C-4CD94A7424F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87D72087-4090-4C48-92B7-9C98A0CDC60C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40723F4F-E476-7848-9BD3-928CCCBFD152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ktangel 34">
            <a:extLst>
              <a:ext uri="{FF2B5EF4-FFF2-40B4-BE49-F238E27FC236}">
                <a16:creationId xmlns:a16="http://schemas.microsoft.com/office/drawing/2014/main" id="{EE6CA9AB-9852-FC49-90DA-73B22DC66CBF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6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C1C607D6-D9C6-4844-B8CD-18FA044F2C8A}"/>
              </a:ext>
            </a:extLst>
          </p:cNvPr>
          <p:cNvSpPr txBox="1"/>
          <p:nvPr/>
        </p:nvSpPr>
        <p:spPr>
          <a:xfrm>
            <a:off x="4681835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47AF49B2-D7B3-4E45-953F-F292C4552CAD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3AB4F544-7B63-BB49-8EF3-3A2271174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1D1C4498-D285-0F49-9A9C-4FAC06EBE018}"/>
              </a:ext>
            </a:extLst>
          </p:cNvPr>
          <p:cNvCxnSpPr>
            <a:cxnSpLocks/>
          </p:cNvCxnSpPr>
          <p:nvPr/>
        </p:nvCxnSpPr>
        <p:spPr>
          <a:xfrm>
            <a:off x="7163547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5" descr="Icon&#10;&#10;Description automatically generated">
            <a:extLst>
              <a:ext uri="{FF2B5EF4-FFF2-40B4-BE49-F238E27FC236}">
                <a16:creationId xmlns:a16="http://schemas.microsoft.com/office/drawing/2014/main" id="{2109D29A-A08B-4CFC-B186-406E22D86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0C22AC1B-7D6D-43F0-B65F-4ACEF34B1C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0" name="AutoShape 2">
            <a:extLst>
              <a:ext uri="{FF2B5EF4-FFF2-40B4-BE49-F238E27FC236}">
                <a16:creationId xmlns:a16="http://schemas.microsoft.com/office/drawing/2014/main" id="{26DF2FB7-6E34-49BF-AEE0-1D0CB2F09F3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88393FE8-C393-4B59-9377-E9AAC992951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B51EA5E9-7618-4508-B97D-F67BF885963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9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57982A6A-6F31-4739-B902-A4523CC753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4" y="-144463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8CB7AC63-9E4F-4755-9116-98129FB24EC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Lige forbindelse 28">
            <a:extLst>
              <a:ext uri="{FF2B5EF4-FFF2-40B4-BE49-F238E27FC236}">
                <a16:creationId xmlns:a16="http://schemas.microsoft.com/office/drawing/2014/main" id="{0106DD9C-F233-4A17-B5C4-3B38B2416376}"/>
              </a:ext>
            </a:extLst>
          </p:cNvPr>
          <p:cNvCxnSpPr>
            <a:cxnSpLocks/>
          </p:cNvCxnSpPr>
          <p:nvPr userDrawn="1"/>
        </p:nvCxnSpPr>
        <p:spPr>
          <a:xfrm>
            <a:off x="1296806" y="-8238"/>
            <a:ext cx="0" cy="52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4">
            <a:extLst>
              <a:ext uri="{FF2B5EF4-FFF2-40B4-BE49-F238E27FC236}">
                <a16:creationId xmlns:a16="http://schemas.microsoft.com/office/drawing/2014/main" id="{3AB0B382-8DA8-48DE-9CAE-39AE9BD6A57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Lige forbindelse 35">
            <a:extLst>
              <a:ext uri="{FF2B5EF4-FFF2-40B4-BE49-F238E27FC236}">
                <a16:creationId xmlns:a16="http://schemas.microsoft.com/office/drawing/2014/main" id="{A93ACE54-F08A-44BD-8B2B-94A39DFC438B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ktangel 32">
            <a:extLst>
              <a:ext uri="{FF2B5EF4-FFF2-40B4-BE49-F238E27FC236}">
                <a16:creationId xmlns:a16="http://schemas.microsoft.com/office/drawing/2014/main" id="{348B0CFA-5465-41EE-ABAD-03B60BAD5BFA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992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52BBCE9C-90CC-4C20-915E-E39B25BFFB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F52EC74-C5D3-446A-88BB-BABE5FB33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8085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8" name="Rectangle 14">
            <a:extLst>
              <a:ext uri="{FF2B5EF4-FFF2-40B4-BE49-F238E27FC236}">
                <a16:creationId xmlns:a16="http://schemas.microsoft.com/office/drawing/2014/main" id="{F2C78CD4-DB76-45AD-BF1A-ECB23332653C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458A459-504B-438D-B8C7-B16B4752ADCD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afik 37" descr="Værktøjer med massiv udfyldning">
            <a:extLst>
              <a:ext uri="{FF2B5EF4-FFF2-40B4-BE49-F238E27FC236}">
                <a16:creationId xmlns:a16="http://schemas.microsoft.com/office/drawing/2014/main" id="{4F72B162-6CEB-42E7-A217-D2D77E8FBA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3" y="92133"/>
            <a:ext cx="341929" cy="341929"/>
          </a:xfrm>
          <a:prstGeom prst="rect">
            <a:avLst/>
          </a:prstGeom>
        </p:spPr>
      </p:pic>
      <p:sp>
        <p:nvSpPr>
          <p:cNvPr id="42" name="Rectangle 14">
            <a:extLst>
              <a:ext uri="{FF2B5EF4-FFF2-40B4-BE49-F238E27FC236}">
                <a16:creationId xmlns:a16="http://schemas.microsoft.com/office/drawing/2014/main" id="{1A433057-15B9-455A-849D-437B4440125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14">
            <a:extLst>
              <a:ext uri="{FF2B5EF4-FFF2-40B4-BE49-F238E27FC236}">
                <a16:creationId xmlns:a16="http://schemas.microsoft.com/office/drawing/2014/main" id="{7B9401BB-9F42-4D0E-A7A8-D6939DB35BA6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3" name="Lige forbindelse 35">
            <a:extLst>
              <a:ext uri="{FF2B5EF4-FFF2-40B4-BE49-F238E27FC236}">
                <a16:creationId xmlns:a16="http://schemas.microsoft.com/office/drawing/2014/main" id="{C5F5D7A5-3FF8-49F0-BFE7-716222C97837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32">
            <a:extLst>
              <a:ext uri="{FF2B5EF4-FFF2-40B4-BE49-F238E27FC236}">
                <a16:creationId xmlns:a16="http://schemas.microsoft.com/office/drawing/2014/main" id="{7899D8B3-53BF-4C32-9369-8B97F621C723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41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6" name="Rectangle 14">
            <a:extLst>
              <a:ext uri="{FF2B5EF4-FFF2-40B4-BE49-F238E27FC236}">
                <a16:creationId xmlns:a16="http://schemas.microsoft.com/office/drawing/2014/main" id="{5A3277BA-AFBF-4C0A-BB6A-B89E10AEA775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E718B47D-8BF7-4289-B20D-DF6F2297609A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Grafik 37" descr="Værktøjer med massiv udfyldning">
            <a:extLst>
              <a:ext uri="{FF2B5EF4-FFF2-40B4-BE49-F238E27FC236}">
                <a16:creationId xmlns:a16="http://schemas.microsoft.com/office/drawing/2014/main" id="{22783F90-4781-46F4-B726-DD320BCC32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35"/>
            <a:ext cx="341929" cy="341929"/>
          </a:xfrm>
          <a:prstGeom prst="rect">
            <a:avLst/>
          </a:prstGeom>
        </p:spPr>
      </p:pic>
      <p:sp>
        <p:nvSpPr>
          <p:cNvPr id="90" name="Rectangle 14">
            <a:extLst>
              <a:ext uri="{FF2B5EF4-FFF2-40B4-BE49-F238E27FC236}">
                <a16:creationId xmlns:a16="http://schemas.microsoft.com/office/drawing/2014/main" id="{298E8BEE-481E-411C-9A90-60B327077CAC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14">
            <a:extLst>
              <a:ext uri="{FF2B5EF4-FFF2-40B4-BE49-F238E27FC236}">
                <a16:creationId xmlns:a16="http://schemas.microsoft.com/office/drawing/2014/main" id="{20D20876-D1AE-488A-A0E9-799867EC1A2D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Grafik 23" descr="Værktøjer med massiv udfyldning">
            <a:extLst>
              <a:ext uri="{FF2B5EF4-FFF2-40B4-BE49-F238E27FC236}">
                <a16:creationId xmlns:a16="http://schemas.microsoft.com/office/drawing/2014/main" id="{DD866798-1F24-40F7-A124-B6ABC4FCC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D8D08F0E-9FFE-4412-A82E-639DF60B7AE6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32">
            <a:extLst>
              <a:ext uri="{FF2B5EF4-FFF2-40B4-BE49-F238E27FC236}">
                <a16:creationId xmlns:a16="http://schemas.microsoft.com/office/drawing/2014/main" id="{45712BB2-E486-4D2D-A9F6-7154CC2FB524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76668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er-M1-Day1-whiteback-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AutoShape 2">
            <a:extLst>
              <a:ext uri="{FF2B5EF4-FFF2-40B4-BE49-F238E27FC236}">
                <a16:creationId xmlns:a16="http://schemas.microsoft.com/office/drawing/2014/main" id="{4A0B2B0A-B47B-4A61-8E88-C2C253A78EE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220C0E88-0E6D-4337-9303-2C473CD5134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83E9118E-B138-44C6-B5D8-91EB0E0065C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6F4381FC-A6C7-4103-B3D1-543EAA9840F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6330038D-5514-4932-93A4-CB07AB1853F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C4DA2DFF-BDC0-4EA1-BF93-E43CAD4595CF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Grafik 37" descr="Værktøjer med massiv udfyldning">
            <a:extLst>
              <a:ext uri="{FF2B5EF4-FFF2-40B4-BE49-F238E27FC236}">
                <a16:creationId xmlns:a16="http://schemas.microsoft.com/office/drawing/2014/main" id="{7625DD9F-227E-406F-872D-5980436B63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61" name="AutoShape 2">
            <a:extLst>
              <a:ext uri="{FF2B5EF4-FFF2-40B4-BE49-F238E27FC236}">
                <a16:creationId xmlns:a16="http://schemas.microsoft.com/office/drawing/2014/main" id="{70736CF6-7B74-4BD7-8509-3364A34B9A6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8414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2" name="AutoShape 3">
            <a:extLst>
              <a:ext uri="{FF2B5EF4-FFF2-40B4-BE49-F238E27FC236}">
                <a16:creationId xmlns:a16="http://schemas.microsoft.com/office/drawing/2014/main" id="{B723DC9E-7933-4BB9-9B9E-A3CCCE2DD49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4452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3" name="AutoShape 4">
            <a:extLst>
              <a:ext uri="{FF2B5EF4-FFF2-40B4-BE49-F238E27FC236}">
                <a16:creationId xmlns:a16="http://schemas.microsoft.com/office/drawing/2014/main" id="{1655B491-58E3-40C7-81B8-74774E09711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104898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4" name="AutoShape 5">
            <a:extLst>
              <a:ext uri="{FF2B5EF4-FFF2-40B4-BE49-F238E27FC236}">
                <a16:creationId xmlns:a16="http://schemas.microsoft.com/office/drawing/2014/main" id="{77AAEEFB-E34D-4B59-9A20-37B752D71A4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65273" y="903104"/>
            <a:ext cx="660217" cy="6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5" name="Rectangle 14">
            <a:extLst>
              <a:ext uri="{FF2B5EF4-FFF2-40B4-BE49-F238E27FC236}">
                <a16:creationId xmlns:a16="http://schemas.microsoft.com/office/drawing/2014/main" id="{49D80B89-DD99-408A-8791-56B7A086CF0E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14">
            <a:extLst>
              <a:ext uri="{FF2B5EF4-FFF2-40B4-BE49-F238E27FC236}">
                <a16:creationId xmlns:a16="http://schemas.microsoft.com/office/drawing/2014/main" id="{8300B8F2-065C-41BA-BE8D-040E2318EFE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Grafik 26" descr="Knappenål med massiv udfyldning">
            <a:extLst>
              <a:ext uri="{FF2B5EF4-FFF2-40B4-BE49-F238E27FC236}">
                <a16:creationId xmlns:a16="http://schemas.microsoft.com/office/drawing/2014/main" id="{5A5F842B-54DC-4837-B793-19AFE6FF7D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268E584D-0F98-464D-A4F2-FEAEA1070BB8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32">
            <a:extLst>
              <a:ext uri="{FF2B5EF4-FFF2-40B4-BE49-F238E27FC236}">
                <a16:creationId xmlns:a16="http://schemas.microsoft.com/office/drawing/2014/main" id="{5C3FA9A3-7420-42FD-9783-487A5FF632EE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0125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57CD5879-8209-4180-A045-A1176862A6EF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DF4D444D-691B-45E1-ABF3-17B26ED5396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Grafik 37" descr="Værktøjer med massiv udfyldning">
            <a:extLst>
              <a:ext uri="{FF2B5EF4-FFF2-40B4-BE49-F238E27FC236}">
                <a16:creationId xmlns:a16="http://schemas.microsoft.com/office/drawing/2014/main" id="{B93C10BB-F8C6-4AE6-A786-6AE34D28EE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56" name="Rectangle 14">
            <a:extLst>
              <a:ext uri="{FF2B5EF4-FFF2-40B4-BE49-F238E27FC236}">
                <a16:creationId xmlns:a16="http://schemas.microsoft.com/office/drawing/2014/main" id="{B89489B5-4569-4080-8373-E268FA4FDE47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14">
            <a:extLst>
              <a:ext uri="{FF2B5EF4-FFF2-40B4-BE49-F238E27FC236}">
                <a16:creationId xmlns:a16="http://schemas.microsoft.com/office/drawing/2014/main" id="{523ADFBD-EDB3-413C-A60E-AF544004EAED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Lige forbindelse 35">
            <a:extLst>
              <a:ext uri="{FF2B5EF4-FFF2-40B4-BE49-F238E27FC236}">
                <a16:creationId xmlns:a16="http://schemas.microsoft.com/office/drawing/2014/main" id="{8BF2EC4A-08C4-4F5B-B650-3EA29F41F89B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32">
            <a:extLst>
              <a:ext uri="{FF2B5EF4-FFF2-40B4-BE49-F238E27FC236}">
                <a16:creationId xmlns:a16="http://schemas.microsoft.com/office/drawing/2014/main" id="{226BE2DB-C01D-4D42-9CAE-1D9F6D6B4FAC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38095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69" name="Rectangle 14">
            <a:extLst>
              <a:ext uri="{FF2B5EF4-FFF2-40B4-BE49-F238E27FC236}">
                <a16:creationId xmlns:a16="http://schemas.microsoft.com/office/drawing/2014/main" id="{9F1BAB4B-1B9F-4126-B3E4-F9D3367C18A6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14">
            <a:extLst>
              <a:ext uri="{FF2B5EF4-FFF2-40B4-BE49-F238E27FC236}">
                <a16:creationId xmlns:a16="http://schemas.microsoft.com/office/drawing/2014/main" id="{9AD3F948-6622-4A1C-AE22-F2D835566F6B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Grafik 37" descr="Værktøjer med massiv udfyldning">
            <a:extLst>
              <a:ext uri="{FF2B5EF4-FFF2-40B4-BE49-F238E27FC236}">
                <a16:creationId xmlns:a16="http://schemas.microsoft.com/office/drawing/2014/main" id="{2D4584D8-6DE3-4366-9E9E-52AA885FA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79" name="Rectangle 14">
            <a:extLst>
              <a:ext uri="{FF2B5EF4-FFF2-40B4-BE49-F238E27FC236}">
                <a16:creationId xmlns:a16="http://schemas.microsoft.com/office/drawing/2014/main" id="{05C3ADF2-7762-40DD-B6E7-31EC5B25A20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14">
            <a:extLst>
              <a:ext uri="{FF2B5EF4-FFF2-40B4-BE49-F238E27FC236}">
                <a16:creationId xmlns:a16="http://schemas.microsoft.com/office/drawing/2014/main" id="{0C6CB14D-54B2-4447-8839-BAE379892431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914C52AD-D4B1-462C-B5CC-934AF6047E11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32">
            <a:extLst>
              <a:ext uri="{FF2B5EF4-FFF2-40B4-BE49-F238E27FC236}">
                <a16:creationId xmlns:a16="http://schemas.microsoft.com/office/drawing/2014/main" id="{F5DE167F-CA6E-471E-8D3B-CED033E9646B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50394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er-M1-Day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2F48D126-DBEE-4441-93DA-89F3E807717D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9105661C-F4DE-429E-8211-3BF5C36D6119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Grafik 37" descr="Værktøjer med massiv udfyldning">
            <a:extLst>
              <a:ext uri="{FF2B5EF4-FFF2-40B4-BE49-F238E27FC236}">
                <a16:creationId xmlns:a16="http://schemas.microsoft.com/office/drawing/2014/main" id="{DC1151AD-7F78-4408-A7D2-C1724CD4DA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27"/>
            <a:ext cx="341929" cy="341929"/>
          </a:xfrm>
          <a:prstGeom prst="rect">
            <a:avLst/>
          </a:prstGeom>
        </p:spPr>
      </p:pic>
      <p:sp>
        <p:nvSpPr>
          <p:cNvPr id="80" name="Rectangle 14">
            <a:extLst>
              <a:ext uri="{FF2B5EF4-FFF2-40B4-BE49-F238E27FC236}">
                <a16:creationId xmlns:a16="http://schemas.microsoft.com/office/drawing/2014/main" id="{92FCB69D-BE8C-4DC2-AA14-EAA2A1368D0E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C15A2B1D-54E1-454F-B1B3-26BA7E390202}"/>
              </a:ext>
            </a:extLst>
          </p:cNvPr>
          <p:cNvSpPr/>
          <p:nvPr userDrawn="1"/>
        </p:nvSpPr>
        <p:spPr>
          <a:xfrm>
            <a:off x="0" y="-6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9" name="Grafik 26" descr="Knappenål med massiv udfyldning">
            <a:extLst>
              <a:ext uri="{FF2B5EF4-FFF2-40B4-BE49-F238E27FC236}">
                <a16:creationId xmlns:a16="http://schemas.microsoft.com/office/drawing/2014/main" id="{65D3BF09-E8DF-4E6D-BD95-0B41C02E71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1A0ED38F-2178-48B3-B2A5-419743BDA531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32">
            <a:extLst>
              <a:ext uri="{FF2B5EF4-FFF2-40B4-BE49-F238E27FC236}">
                <a16:creationId xmlns:a16="http://schemas.microsoft.com/office/drawing/2014/main" id="{ED4C983D-406F-4DFE-A961-24AEB121A75F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28622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eader-M1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D8C31887-40EF-4DF8-959F-3E704E87B014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14">
            <a:extLst>
              <a:ext uri="{FF2B5EF4-FFF2-40B4-BE49-F238E27FC236}">
                <a16:creationId xmlns:a16="http://schemas.microsoft.com/office/drawing/2014/main" id="{10F0F0B9-0092-465C-81EE-B6BF72C96B8D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Grafik 37" descr="Værktøjer med massiv udfyldning">
            <a:extLst>
              <a:ext uri="{FF2B5EF4-FFF2-40B4-BE49-F238E27FC236}">
                <a16:creationId xmlns:a16="http://schemas.microsoft.com/office/drawing/2014/main" id="{9F60B969-F848-4D51-B8EA-3A0FAAE9AF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0329"/>
            <a:ext cx="341929" cy="341929"/>
          </a:xfrm>
          <a:prstGeom prst="rect">
            <a:avLst/>
          </a:prstGeom>
        </p:spPr>
      </p:pic>
      <p:sp>
        <p:nvSpPr>
          <p:cNvPr id="40" name="Rectangle 14">
            <a:extLst>
              <a:ext uri="{FF2B5EF4-FFF2-40B4-BE49-F238E27FC236}">
                <a16:creationId xmlns:a16="http://schemas.microsoft.com/office/drawing/2014/main" id="{3F8E834F-D2D8-438E-9720-90FD097B768D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209EE13E-4775-4D20-A00A-C1EEF3A4AD17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Grafik 29" descr="Værktøjer med massiv udfyldning">
            <a:extLst>
              <a:ext uri="{FF2B5EF4-FFF2-40B4-BE49-F238E27FC236}">
                <a16:creationId xmlns:a16="http://schemas.microsoft.com/office/drawing/2014/main" id="{C97AA8C7-A65D-4597-BA67-C6FC4EBB4C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0312" y="94676"/>
            <a:ext cx="341929" cy="341929"/>
          </a:xfrm>
          <a:prstGeom prst="rect">
            <a:avLst/>
          </a:prstGeom>
        </p:spPr>
      </p:pic>
      <p:cxnSp>
        <p:nvCxnSpPr>
          <p:cNvPr id="51" name="Lige forbindelse 35">
            <a:extLst>
              <a:ext uri="{FF2B5EF4-FFF2-40B4-BE49-F238E27FC236}">
                <a16:creationId xmlns:a16="http://schemas.microsoft.com/office/drawing/2014/main" id="{6ABB46DC-8C51-4631-9226-5C4821859F54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32">
            <a:extLst>
              <a:ext uri="{FF2B5EF4-FFF2-40B4-BE49-F238E27FC236}">
                <a16:creationId xmlns:a16="http://schemas.microsoft.com/office/drawing/2014/main" id="{01277C6E-C639-4BC3-B164-15321B9545A4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8271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4" descr="Icon&#10;&#10;Description automatically generated">
            <a:extLst>
              <a:ext uri="{FF2B5EF4-FFF2-40B4-BE49-F238E27FC236}">
                <a16:creationId xmlns:a16="http://schemas.microsoft.com/office/drawing/2014/main" id="{C0C02623-A3E4-3440-BC7F-C211FD0151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E5DA1194-2694-41DD-B560-0A58017F814A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7210662A-613B-452E-8A73-69AC0E99CFB7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Grafik 37" descr="Værktøjer med massiv udfyldning">
            <a:extLst>
              <a:ext uri="{FF2B5EF4-FFF2-40B4-BE49-F238E27FC236}">
                <a16:creationId xmlns:a16="http://schemas.microsoft.com/office/drawing/2014/main" id="{C9D950FA-0B63-4DB1-AA1A-80B8CB069D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0329"/>
            <a:ext cx="341929" cy="341929"/>
          </a:xfrm>
          <a:prstGeom prst="rect">
            <a:avLst/>
          </a:prstGeom>
        </p:spPr>
      </p:pic>
      <p:sp>
        <p:nvSpPr>
          <p:cNvPr id="80" name="Rectangle 14">
            <a:extLst>
              <a:ext uri="{FF2B5EF4-FFF2-40B4-BE49-F238E27FC236}">
                <a16:creationId xmlns:a16="http://schemas.microsoft.com/office/drawing/2014/main" id="{F8325BEE-EDE7-436C-8703-0B05152A7B7F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14">
            <a:extLst>
              <a:ext uri="{FF2B5EF4-FFF2-40B4-BE49-F238E27FC236}">
                <a16:creationId xmlns:a16="http://schemas.microsoft.com/office/drawing/2014/main" id="{516BC361-9F9B-4531-BE5E-47E7EE548BA1}"/>
              </a:ext>
            </a:extLst>
          </p:cNvPr>
          <p:cNvSpPr/>
          <p:nvPr userDrawn="1"/>
        </p:nvSpPr>
        <p:spPr>
          <a:xfrm>
            <a:off x="0" y="-1804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C5793290-06FE-4375-969B-2B1DFDB16D99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32">
            <a:extLst>
              <a:ext uri="{FF2B5EF4-FFF2-40B4-BE49-F238E27FC236}">
                <a16:creationId xmlns:a16="http://schemas.microsoft.com/office/drawing/2014/main" id="{C52EB646-69BE-4D8E-937E-04E91F25B8B5}"/>
              </a:ext>
            </a:extLst>
          </p:cNvPr>
          <p:cNvSpPr/>
          <p:nvPr userDrawn="1"/>
        </p:nvSpPr>
        <p:spPr>
          <a:xfrm>
            <a:off x="332809" y="136198"/>
            <a:ext cx="2647766" cy="241980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PUTTING IT ALL TOGETHER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41146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4014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0785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6D046627-5C9D-481E-B614-31C666B9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21221CE2-1593-4D8E-A9E2-9C35C960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8096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179411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94050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22756099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6135070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6155853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40369191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D776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4001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374D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2272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5">
            <a:extLst>
              <a:ext uri="{FF2B5EF4-FFF2-40B4-BE49-F238E27FC236}">
                <a16:creationId xmlns:a16="http://schemas.microsoft.com/office/drawing/2014/main" id="{4AE58D2B-F349-402D-B37B-F511D333F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5" name="Billede 36">
            <a:extLst>
              <a:ext uri="{FF2B5EF4-FFF2-40B4-BE49-F238E27FC236}">
                <a16:creationId xmlns:a16="http://schemas.microsoft.com/office/drawing/2014/main" id="{3598C2B8-748E-427F-A335-657C94DA217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6" name="Billede 35">
            <a:extLst>
              <a:ext uri="{FF2B5EF4-FFF2-40B4-BE49-F238E27FC236}">
                <a16:creationId xmlns:a16="http://schemas.microsoft.com/office/drawing/2014/main" id="{C2083D33-C6BC-834A-AFAC-C439EB4F4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7" name="Billede 36">
            <a:extLst>
              <a:ext uri="{FF2B5EF4-FFF2-40B4-BE49-F238E27FC236}">
                <a16:creationId xmlns:a16="http://schemas.microsoft.com/office/drawing/2014/main" id="{926DF5A3-73A1-C24D-8084-81D39679748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83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75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1068A38-AA9A-47F2-93B7-89337C43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3">
            <a:extLst>
              <a:ext uri="{FF2B5EF4-FFF2-40B4-BE49-F238E27FC236}">
                <a16:creationId xmlns:a16="http://schemas.microsoft.com/office/drawing/2014/main" id="{AEB6F1D1-240A-4A7E-A341-75D13146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0733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340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A2F5D94D-F0DC-4E34-892C-28BB836C7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B26FB4BD-C55C-4046-832A-E7FECB6C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8C2577A8-7DB2-904B-94D1-A873AD0897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383A4FAD-6EC8-F248-9F9F-11F9DA10399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12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DF56B17E-6E87-4D2A-8504-0EF945F1A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97AB5C33-C76E-482B-A806-A789F7E5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B0ED18D8-941A-8642-997F-E81C8965C5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B01EEF15-7AB0-414A-B4E0-8F9A32A033A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6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629B7BA-5121-43AF-AD5C-D4A1C8ADE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EFB74DC5-5DFB-4744-9524-289A1F7B622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9DA7AAA3-6536-3D48-BEB1-13E7797CC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6AAC703B-8987-9948-8DE1-8377B4EC971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6510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FE352E9-7C8D-4D38-8C6C-A5AF0FE7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EE09179-1912-40AD-BB16-0F208F1F376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4F9EE15D-4C52-AD48-A6BF-595B0D3DB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FBF80CD-95AD-9B4B-8C7D-4E0E1CFBBB5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1836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3B2E1E79-33AE-4750-BDF1-F751AB773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A06F672-905F-4B49-9307-82A87FE7A28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EC942EC1-45B3-8E42-93B4-6BA41F1CB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02F8625-E6D6-0B49-97FD-2054E1227B3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9110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A5CF8E9-0066-40A7-A26A-256940CD7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A225735A-B0A9-49D7-BA64-983E1FB3236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240A8E69-CE39-9B44-8AE1-7E3DA071E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CBC574BC-28DC-184C-9306-E989F6AA3AE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9519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B6899D8-4A7B-4780-A88B-AA69C7E8C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FE767D04-2A59-4FE8-BC6E-D1AC2DA3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76C8DABE-9CC2-7842-8C64-2EF45C48B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A2F16A0E-0A14-1944-8A56-A60F3E866EC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1268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B9809F37-DC8F-469B-BFE7-207287D3F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99C4A95-65B1-40E6-A8FB-7E76DBF7C76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3402AC63-20AC-A846-B557-BAD38C03CA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3ED6FFE-922A-C844-9B84-3DCE7D6B5D1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4260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95290841-A681-4697-BA9C-B3698E907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6DCD7384-18DF-4B3C-BD75-A147937ADAA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F5F2AB0C-E6F6-1B48-9AE1-C04EA2DE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7B235187-1996-7840-8D56-8583E37C2DC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91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8CF7185-752A-4B01-B118-FFD9BD7C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D43123C8-813C-4996-A071-FEB45B91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5684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F9A8F2A-FDAD-477C-87AC-B8BDC5B31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C4D1B29-8C5D-443B-A414-A647AD46C8E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6243C6F2-FB10-114E-8447-3C4A9F72F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93659CA-365F-E14E-9FB3-4890C00FAD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5454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Avenir Book" panose="02000503020000020003" pitchFamily="2" charset="0"/>
              </a:defRPr>
            </a:lvl1pPr>
          </a:lstStyle>
          <a:p>
            <a:fld id="{FF5AC073-4B82-DB40-B38B-CF939A78B0E9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venir Book" panose="02000503020000020003" pitchFamily="2" charset="0"/>
              </a:defRPr>
            </a:lvl1pPr>
          </a:lstStyle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150913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74419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70940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3CE6451C-A3FD-0243-A5A7-F58E45672374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7E0767BC-3267-F844-92B0-7EAB4049AB0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B1429438-56BB-6246-BEC0-1CCAE091A468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E26F195B-FE36-3A4A-B65A-3C318DF500D9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95418E9A-DCF5-3F4D-8FE7-6659BF291144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F0732D6-24F1-034C-B899-2F169D0B82F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5020A8EC-DA78-2247-96BA-A4484227A1BB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E7115051-0766-0F44-9695-02790F1F9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E036CE0A-B29A-1940-B5C3-5B21DF7C0DD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8890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B82C06E5-45E4-D449-90F8-D2D8AF3C0DE5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1A90B05A-14EF-2E46-AF95-2A8AFE7B62C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DFC11248-CAE4-314B-A8DF-2A9929F9CD4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28CFCB11-090C-754A-AB46-8BC7B8DFF604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D4EC8B63-980C-5943-AFEA-48DE74FCB98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9B0F59-6988-B240-9BFD-0DDF9A3F4A8E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3D5DAA66-C814-3041-AE5F-13EBB1B0FDEA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D2027C2E-646B-B944-A645-8154491A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5209B668-05B9-8A4E-982A-F97A75DF28C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6995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D4C53B2-EAC3-274B-837E-4FE0C10CC0C2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882FFA36-02A3-5743-B2B8-E564AA27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0D7B8B54-58CE-CF41-B6E6-6876B23736EB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FCD657DD-6F49-584E-8915-6C06AF484DE7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48FA9F37-AA71-7744-AEF9-FF4B2B1AA36A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133ADF4-A1A4-DD4D-AE99-7F146D725D69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7489B4A1-C4F7-8849-90A2-31C9AAF56087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9484185F-7CCE-E84E-AF01-3C96A6A2D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B10F4B91-CBBE-CC4A-B4D2-1D976BD2802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9240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EB8C8930-7BB0-4B4E-B11A-67348994EE6F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D67CCF43-D01D-9A45-9898-11F60265C77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C91B02A3-C699-D941-92E7-DB14FAE5C30D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9743EA-11C1-FF42-9436-AEB305A9B9CF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56C3EBEB-7C3C-EF4A-AECF-476B5FE27ED9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DB08F0F-45AC-2C49-A4EB-F23956D7B3C6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0374D6CE-5576-3946-A5BC-14DABA3F69F0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6B663916-1551-DA43-B7A9-D90A764CCF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96AE03D7-E2F1-A34B-92BD-555C1CD97AC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0198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6006D5-61DA-4B69-B432-F5E0BF7F5A4D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7E91D-04F3-4EF6-ACF1-CC9FA2F9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83D97-6840-433E-8B13-C8824210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0" name="Billede 6" descr="TaniaEllis_Powerpoint_grundtemplate.jpg">
            <a:extLst>
              <a:ext uri="{FF2B5EF4-FFF2-40B4-BE49-F238E27FC236}">
                <a16:creationId xmlns:a16="http://schemas.microsoft.com/office/drawing/2014/main" id="{A5778C22-EDB7-43D9-9FC7-A7C88876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lede 7">
            <a:extLst>
              <a:ext uri="{FF2B5EF4-FFF2-40B4-BE49-F238E27FC236}">
                <a16:creationId xmlns:a16="http://schemas.microsoft.com/office/drawing/2014/main" id="{283AD02E-56C8-4DD8-AF88-36AC59B615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64E1458-483A-45FF-B05B-519190855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82490">
            <a:off x="-69773" y="6169469"/>
            <a:ext cx="614842" cy="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842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1077111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5586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905782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D921CE0-295E-0D40-8A52-2F8D2F7FBD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biLevel thresh="25000"/>
          </a:blip>
          <a:stretch>
            <a:fillRect/>
          </a:stretch>
        </p:blipFill>
        <p:spPr>
          <a:xfrm>
            <a:off x="9684007" y="6160338"/>
            <a:ext cx="2094259" cy="55628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AE39FE9-3F44-EA48-92C6-3B70A3F20999}"/>
              </a:ext>
            </a:extLst>
          </p:cNvPr>
          <p:cNvSpPr/>
          <p:nvPr/>
        </p:nvSpPr>
        <p:spPr>
          <a:xfrm>
            <a:off x="314195" y="6352389"/>
            <a:ext cx="6582153" cy="31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This presentation may not be copied, used or distributed publicly without permission.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6CF9940-2A0B-0048-8625-587AE77D0600}"/>
              </a:ext>
            </a:extLst>
          </p:cNvPr>
          <p:cNvSpPr/>
          <p:nvPr/>
        </p:nvSpPr>
        <p:spPr>
          <a:xfrm>
            <a:off x="2529324" y="408545"/>
            <a:ext cx="924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TANIA ELLIS - The Social Business Company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®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We inspire and help companies &amp; professionals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create value for society and the bottom line with our: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Speaking (trends) I Club (networking) I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Academy (training) I Consulting (business development)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WWW.TANIAELLIS.COM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2154E4F-E3CD-EF42-AF86-BB35ACF90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617" y="5692973"/>
            <a:ext cx="683172" cy="997432"/>
          </a:xfrm>
          <a:prstGeom prst="rect">
            <a:avLst/>
          </a:prstGeom>
        </p:spPr>
      </p:pic>
      <p:pic>
        <p:nvPicPr>
          <p:cNvPr id="14" name="Billede 13" descr="Et billede, der indeholder tekst, clipart, rist&#10;&#10;Automatisk genereret beskrivelse">
            <a:extLst>
              <a:ext uri="{FF2B5EF4-FFF2-40B4-BE49-F238E27FC236}">
                <a16:creationId xmlns:a16="http://schemas.microsoft.com/office/drawing/2014/main" id="{9C37CBAF-A171-5D47-AE10-B9C6AF995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03" y="1841604"/>
            <a:ext cx="344427" cy="2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6337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&amp;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24686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FEE3D930-4A7F-42F1-B01B-C77C8BA23BF4}" type="slidenum">
              <a:rPr lang="da-DK" altLang="da-DK" smtClean="0"/>
              <a:t>‹#›</a:t>
            </a:fld>
            <a:endParaRPr lang="da-DK" alt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da-DK" altLang="da-DK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28000" y="1123201"/>
            <a:ext cx="11136000" cy="51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 sz="2000" b="0">
                <a:latin typeface="+mn-lt"/>
              </a:defRPr>
            </a:lvl1pPr>
            <a:lvl2pPr marL="182281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000" b="0">
                <a:latin typeface="+mn-lt"/>
              </a:defRPr>
            </a:lvl2pPr>
            <a:lvl3pPr marL="357444" marR="0" indent="-175162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‒"/>
              <a:tabLst/>
              <a:defRPr sz="2000" b="0">
                <a:latin typeface="+mn-lt"/>
              </a:defRPr>
            </a:lvl3pPr>
            <a:lvl4pPr marL="539725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b="0">
                <a:latin typeface="+mn-lt"/>
              </a:defRPr>
            </a:lvl4pPr>
            <a:lvl5pPr marL="712039" marR="0" indent="-172314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‒"/>
              <a:tabLst/>
              <a:defRPr sz="18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8000" y="298800"/>
            <a:ext cx="11136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1512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November 13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BBD9-778F-5A49-B286-06CA3A2AAE39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461099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332747115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ll rights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92375"/>
            <a:ext cx="6972300" cy="1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96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2365DF-B984-4861-A966-F9B502D4F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1EB82E-CB8B-45F5-9205-8D3802BD8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6" name="Billede 8" descr="TaniaEllis_Powerpoint_grundtemplate.jpg">
            <a:extLst>
              <a:ext uri="{FF2B5EF4-FFF2-40B4-BE49-F238E27FC236}">
                <a16:creationId xmlns:a16="http://schemas.microsoft.com/office/drawing/2014/main" id="{445A1001-4DCE-47AB-A322-36A09A9D1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lede 9">
            <a:extLst>
              <a:ext uri="{FF2B5EF4-FFF2-40B4-BE49-F238E27FC236}">
                <a16:creationId xmlns:a16="http://schemas.microsoft.com/office/drawing/2014/main" id="{FB5F6ED3-0905-40C1-B6E2-4B58B4F01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18" name="Billede 10">
            <a:extLst>
              <a:ext uri="{FF2B5EF4-FFF2-40B4-BE49-F238E27FC236}">
                <a16:creationId xmlns:a16="http://schemas.microsoft.com/office/drawing/2014/main" id="{5A94CEA1-67FF-4812-AEF2-31C68A1A1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70207BB3-5AD9-4761-BC8F-67800F9C5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20" name="Tekstfelt 16">
            <a:extLst>
              <a:ext uri="{FF2B5EF4-FFF2-40B4-BE49-F238E27FC236}">
                <a16:creationId xmlns:a16="http://schemas.microsoft.com/office/drawing/2014/main" id="{FDE9E966-1C96-4F0D-929C-EDE187640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92375"/>
            <a:ext cx="6972300" cy="1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96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041B87-6834-42AB-B03C-0B18833BC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A785D9-3A41-42D9-A730-4C682F43B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3" name="Billede 8" descr="TaniaEllis_Powerpoint_grundtemplate.jpg">
            <a:extLst>
              <a:ext uri="{FF2B5EF4-FFF2-40B4-BE49-F238E27FC236}">
                <a16:creationId xmlns:a16="http://schemas.microsoft.com/office/drawing/2014/main" id="{E1C62AA2-7909-451F-B7C6-261912BB2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lede 9">
            <a:extLst>
              <a:ext uri="{FF2B5EF4-FFF2-40B4-BE49-F238E27FC236}">
                <a16:creationId xmlns:a16="http://schemas.microsoft.com/office/drawing/2014/main" id="{59FD9D3F-7BE1-4802-8F72-2966CE8DA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25" name="Billede 10">
            <a:extLst>
              <a:ext uri="{FF2B5EF4-FFF2-40B4-BE49-F238E27FC236}">
                <a16:creationId xmlns:a16="http://schemas.microsoft.com/office/drawing/2014/main" id="{E44BBAF7-6996-40DF-9622-D10F42695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26" name="Billede 11">
            <a:extLst>
              <a:ext uri="{FF2B5EF4-FFF2-40B4-BE49-F238E27FC236}">
                <a16:creationId xmlns:a16="http://schemas.microsoft.com/office/drawing/2014/main" id="{39A3F4C1-57B6-4E3C-BD45-365A735F5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27" name="Tekstfelt 16">
            <a:extLst>
              <a:ext uri="{FF2B5EF4-FFF2-40B4-BE49-F238E27FC236}">
                <a16:creationId xmlns:a16="http://schemas.microsoft.com/office/drawing/2014/main" id="{BC1462EC-CF79-4723-ABAC-A0E3FAEF6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83139"/>
            <a:ext cx="69723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3530222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1986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3" name="Billede 3" descr="TE_Template5A.jpg">
            <a:extLst>
              <a:ext uri="{FF2B5EF4-FFF2-40B4-BE49-F238E27FC236}">
                <a16:creationId xmlns:a16="http://schemas.microsoft.com/office/drawing/2014/main" id="{DB53569A-DD35-4005-863F-6E0B656A84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 b="17563"/>
          <a:stretch/>
        </p:blipFill>
        <p:spPr>
          <a:xfrm>
            <a:off x="548962" y="870367"/>
            <a:ext cx="10885656" cy="52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5812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6006D5-61DA-4B69-B432-F5E0BF7F5A4D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7E91D-04F3-4EF6-ACF1-CC9FA2F9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83D97-6840-433E-8B13-C8824210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0" name="Billede 6" descr="TaniaEllis_Powerpoint_grundtemplate.jpg">
            <a:extLst>
              <a:ext uri="{FF2B5EF4-FFF2-40B4-BE49-F238E27FC236}">
                <a16:creationId xmlns:a16="http://schemas.microsoft.com/office/drawing/2014/main" id="{A5778C22-EDB7-43D9-9FC7-A7C88876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lede 7">
            <a:extLst>
              <a:ext uri="{FF2B5EF4-FFF2-40B4-BE49-F238E27FC236}">
                <a16:creationId xmlns:a16="http://schemas.microsoft.com/office/drawing/2014/main" id="{283AD02E-56C8-4DD8-AF88-36AC59B615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64E1458-483A-45FF-B05B-519190855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82490">
            <a:off x="-69773" y="6169469"/>
            <a:ext cx="614842" cy="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6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6061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23" y="6416225"/>
            <a:ext cx="300180" cy="3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4761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5" y="512733"/>
            <a:ext cx="11733387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8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9" y="6096000"/>
            <a:ext cx="8632291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5F963E4-6E9D-43AB-88C0-F6466FED3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D8A223F8-5FC3-4F91-8BC6-2A584FA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7">
            <a:extLst>
              <a:ext uri="{FF2B5EF4-FFF2-40B4-BE49-F238E27FC236}">
                <a16:creationId xmlns:a16="http://schemas.microsoft.com/office/drawing/2014/main" id="{D201A226-F76F-4806-9B10-DE6C542427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16" name="Billede 8">
            <a:extLst>
              <a:ext uri="{FF2B5EF4-FFF2-40B4-BE49-F238E27FC236}">
                <a16:creationId xmlns:a16="http://schemas.microsoft.com/office/drawing/2014/main" id="{F86550B0-F973-4AB3-8F34-A4A045D8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5" y="512733"/>
            <a:ext cx="11733387" cy="5676813"/>
          </a:xfrm>
          <a:prstGeom prst="rect">
            <a:avLst/>
          </a:prstGeom>
        </p:spPr>
      </p:pic>
      <p:pic>
        <p:nvPicPr>
          <p:cNvPr id="17" name="Billede 10">
            <a:extLst>
              <a:ext uri="{FF2B5EF4-FFF2-40B4-BE49-F238E27FC236}">
                <a16:creationId xmlns:a16="http://schemas.microsoft.com/office/drawing/2014/main" id="{DFF7E958-C0C7-4156-9765-085CA39873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8"/>
            <a:ext cx="1260093" cy="173677"/>
          </a:xfrm>
          <a:prstGeom prst="rect">
            <a:avLst/>
          </a:prstGeom>
        </p:spPr>
      </p:pic>
      <p:pic>
        <p:nvPicPr>
          <p:cNvPr id="18" name="Billede 11">
            <a:extLst>
              <a:ext uri="{FF2B5EF4-FFF2-40B4-BE49-F238E27FC236}">
                <a16:creationId xmlns:a16="http://schemas.microsoft.com/office/drawing/2014/main" id="{9466B0B2-0467-47BB-9478-04880DDE04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9" y="6096000"/>
            <a:ext cx="8632291" cy="762000"/>
          </a:xfrm>
          <a:prstGeom prst="rect">
            <a:avLst/>
          </a:prstGeom>
        </p:spPr>
      </p:pic>
      <p:pic>
        <p:nvPicPr>
          <p:cNvPr id="19" name="Billede 12">
            <a:extLst>
              <a:ext uri="{FF2B5EF4-FFF2-40B4-BE49-F238E27FC236}">
                <a16:creationId xmlns:a16="http://schemas.microsoft.com/office/drawing/2014/main" id="{758DC982-E1AB-40D7-A128-B5BC4B324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3552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2811D16-A896-4F3E-AA79-C0E5DCC3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F057956-5A51-4652-A402-2D8481E89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8791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A8B3C01-FD37-4EF4-92D5-BA68B507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94066AC-91DC-444B-A70C-DB55D7CF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6436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27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29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95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84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1">
            <a:extLst>
              <a:ext uri="{FF2B5EF4-FFF2-40B4-BE49-F238E27FC236}">
                <a16:creationId xmlns:a16="http://schemas.microsoft.com/office/drawing/2014/main" id="{B63E0F3A-A797-46B6-B90A-CDCEFBD7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71CC5E07-BC8F-4A2D-989A-A3830B6F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65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95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3209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3470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52BBCE9C-90CC-4C20-915E-E39B25BFFB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F52EC74-C5D3-446A-88BB-BABE5FB33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0428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6D046627-5C9D-481E-B614-31C666B9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21221CE2-1593-4D8E-A9E2-9C35C960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5733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1068A38-AA9A-47F2-93B7-89337C43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3">
            <a:extLst>
              <a:ext uri="{FF2B5EF4-FFF2-40B4-BE49-F238E27FC236}">
                <a16:creationId xmlns:a16="http://schemas.microsoft.com/office/drawing/2014/main" id="{AEB6F1D1-240A-4A7E-A341-75D13146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6583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8CF7185-752A-4B01-B118-FFD9BD7C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D43123C8-813C-4996-A071-FEB45B91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2418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2640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7763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3125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56FB-9ECD-574C-A7A5-50F8031ABC19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3DFA-1D60-3D44-8C28-0ACFBE1558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560245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49006-2F04-2243-B92A-EDF2BA53752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1410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816530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56FB-9ECD-574C-A7A5-50F8031ABC19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3DFA-1D60-3D44-8C28-0ACFBE1558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331716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56FB-9ECD-574C-A7A5-50F8031ABC19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3DFA-1D60-3D44-8C28-0ACFBE1558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898649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56FB-9ECD-574C-A7A5-50F8031ABC19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3DFA-1D60-3D44-8C28-0ACFBE1558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253634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 no backgrou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gray">
          <a:xfrm>
            <a:off x="332155" y="1193800"/>
            <a:ext cx="11523784" cy="4896000"/>
            <a:chOff x="269875" y="1193800"/>
            <a:chExt cx="9363075" cy="4896000"/>
          </a:xfrm>
        </p:grpSpPr>
        <p:grpSp>
          <p:nvGrpSpPr>
            <p:cNvPr id="3" name="Group 21"/>
            <p:cNvGrpSpPr/>
            <p:nvPr/>
          </p:nvGrpSpPr>
          <p:grpSpPr bwMode="gray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5" name="Rectangle 18"/>
              <p:cNvSpPr>
                <a:spLocks noChangeArrowheads="1"/>
              </p:cNvSpPr>
              <p:nvPr/>
            </p:nvSpPr>
            <p:spPr bwMode="gray">
              <a:xfrm>
                <a:off x="269875" y="1193800"/>
                <a:ext cx="9356725" cy="489426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" name="Rectangle 19"/>
              <p:cNvSpPr>
                <a:spLocks noChangeArrowheads="1"/>
              </p:cNvSpPr>
              <p:nvPr/>
            </p:nvSpPr>
            <p:spPr bwMode="gray">
              <a:xfrm>
                <a:off x="269875" y="3568700"/>
                <a:ext cx="9356725" cy="14446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" name="Rectangle 20"/>
              <p:cNvSpPr>
                <a:spLocks noChangeArrowheads="1"/>
              </p:cNvSpPr>
              <p:nvPr/>
            </p:nvSpPr>
            <p:spPr bwMode="gray">
              <a:xfrm>
                <a:off x="2501503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" name="Rectangle 22"/>
              <p:cNvSpPr>
                <a:spLocks noChangeArrowheads="1"/>
              </p:cNvSpPr>
              <p:nvPr/>
            </p:nvSpPr>
            <p:spPr bwMode="gray">
              <a:xfrm>
                <a:off x="4877594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9" name="Rectangle 23"/>
              <p:cNvSpPr>
                <a:spLocks noChangeArrowheads="1"/>
              </p:cNvSpPr>
              <p:nvPr/>
            </p:nvSpPr>
            <p:spPr bwMode="gray">
              <a:xfrm>
                <a:off x="7252097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6858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 bwMode="gray">
            <a:xfrm>
              <a:off x="5889625" y="5996536"/>
              <a:ext cx="3743325" cy="80791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r"/>
              <a:r>
                <a:rPr lang="en-GB" sz="525" dirty="0">
                  <a:solidFill>
                    <a:srgbClr val="C84E00"/>
                  </a:solidFill>
                </a:rPr>
                <a:t>Appendix</a:t>
              </a:r>
              <a:r>
                <a:rPr lang="en-GB" sz="525" baseline="0" dirty="0">
                  <a:solidFill>
                    <a:srgbClr val="C84E00"/>
                  </a:solidFill>
                </a:rPr>
                <a:t> layout grid: to remove go to slide Master select Grid object and delete</a:t>
              </a:r>
              <a:endParaRPr lang="en-GB" sz="525" dirty="0">
                <a:solidFill>
                  <a:srgbClr val="C84E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ECBA6-9FB1-4C8C-9798-3386FDBAAF2A}"/>
              </a:ext>
            </a:extLst>
          </p:cNvPr>
          <p:cNvGrpSpPr/>
          <p:nvPr userDrawn="1"/>
        </p:nvGrpSpPr>
        <p:grpSpPr bwMode="gray">
          <a:xfrm>
            <a:off x="332155" y="1193800"/>
            <a:ext cx="11523784" cy="4896000"/>
            <a:chOff x="269875" y="1193800"/>
            <a:chExt cx="9363075" cy="4896000"/>
          </a:xfrm>
        </p:grpSpPr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5FC57702-68EB-4C65-B967-F87A7D760B78}"/>
                </a:ext>
              </a:extLst>
            </p:cNvPr>
            <p:cNvGrpSpPr/>
            <p:nvPr userDrawn="1"/>
          </p:nvGrpSpPr>
          <p:grpSpPr bwMode="gray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13" name="Rectangle 18">
                <a:extLst>
                  <a:ext uri="{FF2B5EF4-FFF2-40B4-BE49-F238E27FC236}">
                    <a16:creationId xmlns:a16="http://schemas.microsoft.com/office/drawing/2014/main" id="{2EDDD4A0-114E-4EAA-8AC5-9DC70A93F1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26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" name="Rectangle 19">
                <a:extLst>
                  <a:ext uri="{FF2B5EF4-FFF2-40B4-BE49-F238E27FC236}">
                    <a16:creationId xmlns:a16="http://schemas.microsoft.com/office/drawing/2014/main" id="{F544D48D-29B3-4BE6-843C-CF498C0738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269875" y="3568700"/>
                <a:ext cx="9356725" cy="14446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5" name="Rectangle 20">
                <a:extLst>
                  <a:ext uri="{FF2B5EF4-FFF2-40B4-BE49-F238E27FC236}">
                    <a16:creationId xmlns:a16="http://schemas.microsoft.com/office/drawing/2014/main" id="{6C0216F6-35EC-43B7-A4DD-6AC1C09FE0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2501503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6" name="Rectangle 22">
                <a:extLst>
                  <a:ext uri="{FF2B5EF4-FFF2-40B4-BE49-F238E27FC236}">
                    <a16:creationId xmlns:a16="http://schemas.microsoft.com/office/drawing/2014/main" id="{CC9194D7-9CB5-462B-B077-3B4917BF49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4877594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7" name="Rectangle 23">
                <a:extLst>
                  <a:ext uri="{FF2B5EF4-FFF2-40B4-BE49-F238E27FC236}">
                    <a16:creationId xmlns:a16="http://schemas.microsoft.com/office/drawing/2014/main" id="{67C707BE-5827-4456-A46A-71AFD7A489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gray">
              <a:xfrm>
                <a:off x="7252097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753B86-F15F-440F-8884-3608AE8CA8C1}"/>
                </a:ext>
              </a:extLst>
            </p:cNvPr>
            <p:cNvSpPr txBox="1"/>
            <p:nvPr userDrawn="1"/>
          </p:nvSpPr>
          <p:spPr bwMode="gray">
            <a:xfrm>
              <a:off x="5889625" y="5969605"/>
              <a:ext cx="3743325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r"/>
              <a:r>
                <a:rPr lang="en-GB" sz="700" dirty="0">
                  <a:solidFill>
                    <a:srgbClr val="C84E00"/>
                  </a:solidFill>
                </a:rPr>
                <a:t>Appendix</a:t>
              </a:r>
              <a:r>
                <a:rPr lang="en-GB" sz="700" baseline="0" dirty="0">
                  <a:solidFill>
                    <a:srgbClr val="C84E00"/>
                  </a:solidFill>
                </a:rPr>
                <a:t> layout grid: to remove go to slide Master select Grid object and delete</a:t>
              </a:r>
              <a:endParaRPr lang="en-GB" sz="700" dirty="0">
                <a:solidFill>
                  <a:srgbClr val="C84E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73871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no backgrou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gray">
          <a:xfrm>
            <a:off x="332155" y="1193800"/>
            <a:ext cx="11523784" cy="4896000"/>
            <a:chOff x="269875" y="1193800"/>
            <a:chExt cx="9363075" cy="4896000"/>
          </a:xfrm>
        </p:grpSpPr>
        <p:grpSp>
          <p:nvGrpSpPr>
            <p:cNvPr id="3" name="Group 21"/>
            <p:cNvGrpSpPr/>
            <p:nvPr userDrawn="1"/>
          </p:nvGrpSpPr>
          <p:grpSpPr bwMode="gray">
            <a:xfrm>
              <a:off x="269875" y="1193800"/>
              <a:ext cx="9356725" cy="4896000"/>
              <a:chOff x="269875" y="1193800"/>
              <a:chExt cx="9356725" cy="4896000"/>
            </a:xfrm>
          </p:grpSpPr>
          <p:sp>
            <p:nvSpPr>
              <p:cNvPr id="5" name="Rectangle 18"/>
              <p:cNvSpPr>
                <a:spLocks noChangeArrowheads="1"/>
              </p:cNvSpPr>
              <p:nvPr userDrawn="1"/>
            </p:nvSpPr>
            <p:spPr bwMode="gray">
              <a:xfrm>
                <a:off x="269875" y="1193800"/>
                <a:ext cx="9356725" cy="489426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" name="Rectangle 19"/>
              <p:cNvSpPr>
                <a:spLocks noChangeArrowheads="1"/>
              </p:cNvSpPr>
              <p:nvPr userDrawn="1"/>
            </p:nvSpPr>
            <p:spPr bwMode="gray">
              <a:xfrm>
                <a:off x="269875" y="3568700"/>
                <a:ext cx="9356725" cy="144463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" name="Rectangle 20"/>
              <p:cNvSpPr>
                <a:spLocks noChangeArrowheads="1"/>
              </p:cNvSpPr>
              <p:nvPr userDrawn="1"/>
            </p:nvSpPr>
            <p:spPr bwMode="gray">
              <a:xfrm>
                <a:off x="2501503" y="1193800"/>
                <a:ext cx="144463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" name="Rectangle 22"/>
              <p:cNvSpPr>
                <a:spLocks noChangeArrowheads="1"/>
              </p:cNvSpPr>
              <p:nvPr userDrawn="1"/>
            </p:nvSpPr>
            <p:spPr bwMode="gray">
              <a:xfrm>
                <a:off x="4877594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9" name="Rectangle 23"/>
              <p:cNvSpPr>
                <a:spLocks noChangeArrowheads="1"/>
              </p:cNvSpPr>
              <p:nvPr userDrawn="1"/>
            </p:nvSpPr>
            <p:spPr bwMode="gray">
              <a:xfrm>
                <a:off x="7252097" y="1193800"/>
                <a:ext cx="142875" cy="4896000"/>
              </a:xfrm>
              <a:prstGeom prst="rect">
                <a:avLst/>
              </a:prstGeom>
              <a:noFill/>
              <a:ln w="6350" cap="flat" cmpd="sng" algn="ctr">
                <a:solidFill>
                  <a:srgbClr val="C84E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4" name="TextBox 3"/>
            <p:cNvSpPr txBox="1"/>
            <p:nvPr userDrawn="1"/>
          </p:nvSpPr>
          <p:spPr bwMode="gray">
            <a:xfrm>
              <a:off x="5889625" y="5969605"/>
              <a:ext cx="3743325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r"/>
              <a:r>
                <a:rPr lang="en-GB" sz="700" dirty="0">
                  <a:solidFill>
                    <a:srgbClr val="C84E00"/>
                  </a:solidFill>
                </a:rPr>
                <a:t>Appendix</a:t>
              </a:r>
              <a:r>
                <a:rPr lang="en-GB" sz="700" baseline="0" dirty="0">
                  <a:solidFill>
                    <a:srgbClr val="C84E00"/>
                  </a:solidFill>
                </a:rPr>
                <a:t> layout grid: to remove go to slide Master select Grid object and delete</a:t>
              </a:r>
              <a:endParaRPr lang="en-GB" sz="700" dirty="0">
                <a:solidFill>
                  <a:srgbClr val="C84E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32045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181236612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BCM handout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8FB489B-FCF2-2441-A92B-2ED624DF6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25" y="6225841"/>
            <a:ext cx="338156" cy="338156"/>
          </a:xfrm>
          <a:prstGeom prst="rect">
            <a:avLst/>
          </a:prstGeom>
        </p:spPr>
      </p:pic>
      <p:pic>
        <p:nvPicPr>
          <p:cNvPr id="10" name="Grafik 23" descr="Værktøjer med massiv udfyldning">
            <a:extLst>
              <a:ext uri="{FF2B5EF4-FFF2-40B4-BE49-F238E27FC236}">
                <a16:creationId xmlns:a16="http://schemas.microsoft.com/office/drawing/2014/main" id="{76BD8428-0CF1-4145-8239-76C208BEB6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22154" y="371884"/>
            <a:ext cx="326759" cy="3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0005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72135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felt 19">
            <a:extLst>
              <a:ext uri="{FF2B5EF4-FFF2-40B4-BE49-F238E27FC236}">
                <a16:creationId xmlns:a16="http://schemas.microsoft.com/office/drawing/2014/main" id="{42998F54-FF3C-A446-A2BA-B000606E2B9C}"/>
              </a:ext>
            </a:extLst>
          </p:cNvPr>
          <p:cNvSpPr txBox="1"/>
          <p:nvPr/>
        </p:nvSpPr>
        <p:spPr>
          <a:xfrm>
            <a:off x="874643" y="588397"/>
            <a:ext cx="443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pc="300" dirty="0">
                <a:solidFill>
                  <a:srgbClr val="374D62"/>
                </a:solidFill>
                <a:latin typeface="Avenir Book" panose="02000503020000020003" pitchFamily="2" charset="0"/>
              </a:rPr>
              <a:t>SBCM SLIDE STRUCTURE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B92FD0B-ED4F-FC4E-B8B1-C4CC226FC2A7}"/>
              </a:ext>
            </a:extLst>
          </p:cNvPr>
          <p:cNvSpPr/>
          <p:nvPr/>
        </p:nvSpPr>
        <p:spPr>
          <a:xfrm>
            <a:off x="874643" y="1338004"/>
            <a:ext cx="2296925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TOOLS</a:t>
            </a:r>
            <a:endParaRPr lang="da-DK" sz="16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MODEL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EKSEMPEL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SKABELON (</a:t>
            </a:r>
            <a:r>
              <a:rPr lang="da-DK" sz="1100" dirty="0" err="1">
                <a:latin typeface="Avenir Book" panose="02000503020000020003" pitchFamily="2" charset="0"/>
              </a:rPr>
              <a:t>redigérbar</a:t>
            </a:r>
            <a:r>
              <a:rPr lang="da-DK" sz="1100" dirty="0">
                <a:latin typeface="Avenir Book" panose="02000503020000020003" pitchFamily="2" charset="0"/>
              </a:rPr>
              <a:t>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GUIDE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Corporate</a:t>
            </a:r>
            <a:r>
              <a:rPr lang="da-DK" sz="1100" dirty="0">
                <a:latin typeface="Avenir Book" panose="02000503020000020003" pitchFamily="2" charset="0"/>
              </a:rPr>
              <a:t> </a:t>
            </a:r>
            <a:r>
              <a:rPr lang="da-DK" sz="1100" dirty="0" err="1">
                <a:latin typeface="Avenir Book" panose="02000503020000020003" pitchFamily="2" charset="0"/>
              </a:rPr>
              <a:t>blue</a:t>
            </a:r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18 (</a:t>
            </a:r>
            <a:r>
              <a:rPr lang="da-DK" sz="1100" dirty="0" err="1">
                <a:latin typeface="Avenir Book" panose="02000503020000020003" pitchFamily="2" charset="0"/>
              </a:rPr>
              <a:t>generic</a:t>
            </a:r>
            <a:r>
              <a:rPr lang="da-DK" sz="1100" dirty="0">
                <a:latin typeface="Avenir Book" panose="02000503020000020003" pitchFamily="2" charset="0"/>
              </a:rPr>
              <a:t> slides)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14 (værktøjsslides)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 NOTE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Orange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FOOT NOTES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7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18D4428-1CC1-6241-A40B-C1C891A51077}"/>
              </a:ext>
            </a:extLst>
          </p:cNvPr>
          <p:cNvSpPr/>
          <p:nvPr/>
        </p:nvSpPr>
        <p:spPr>
          <a:xfrm>
            <a:off x="3019796" y="1338004"/>
            <a:ext cx="19163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TITLES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14 (værktøjsslides)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SOURCES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8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 HASHTAGS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10</a:t>
            </a:r>
          </a:p>
          <a:p>
            <a:r>
              <a:rPr lang="da-DK" sz="1200" dirty="0">
                <a:latin typeface="Avenir Book" panose="02000503020000020003" pitchFamily="2" charset="0"/>
              </a:rPr>
              <a:t>Orange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endParaRPr lang="da-DK" sz="12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3159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06463" y="2503519"/>
            <a:ext cx="9179074" cy="328359"/>
          </a:xfrm>
          <a:prstGeom prst="rect">
            <a:avLst/>
          </a:prstGeom>
        </p:spPr>
        <p:txBody>
          <a:bodyPr numCol="1">
            <a:noAutofit/>
          </a:bodyPr>
          <a:lstStyle>
            <a:lvl1pPr>
              <a:lnSpc>
                <a:spcPts val="2800"/>
              </a:lnSpc>
              <a:defRPr sz="5400" b="0" baseline="0" smtClean="0">
                <a:solidFill>
                  <a:srgbClr val="374D6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da-DK" dirty="0"/>
              <a:t>Klik for at redigere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accent2"/>
                </a:solidFill>
                <a:latin typeface="Avenir Book" panose="02000503020000020003" pitchFamily="2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2245617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13418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1893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3D305EC7-5F07-6643-8290-29B5932B585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2F4D4EA-64AF-D445-A81C-F16094097AE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ADB069AC-CCFA-D848-BD3D-32AA02F75A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40E2B4E-A105-E34F-9239-47B340C195C6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3E193C7-2DE1-784D-8D20-78A7485D9BDD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C4C9376-C6D8-A141-9B4F-0BD735D97481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8BEBD96-E22B-404D-BE2B-B5FFD34A1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9F49724A-27B4-004F-952E-9B73D11D1F06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B8F6D9E5-3345-3548-9D6F-0F5608E14C47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39A72BCF-E012-0E48-8A35-8A0B017FC4A5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lede 2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EABF9E6-6DF7-4846-BC0E-62FCA7D73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2899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19237921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0F57E45-00E1-0245-BD80-CE5E2F68213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ACABEE8-EBB3-2148-A44A-4F63194F96DE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E232C79D-5813-BA4A-8107-968696A9B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21B2CFD-5281-B14B-85C1-5792A65985B9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45B1BAC-4916-5B40-9796-01613133B58C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6906B30F-8243-8C4F-B7D4-9D641756D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2BF7F87F-43CC-504F-8D73-61A57035AB2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BBBA7BBE-0A0E-BB4C-9071-6779D5656840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917A8573-B0C7-5E4F-B06F-0F853B144E48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1F5711B-3B01-8F4A-9134-18250A6F3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524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DBFBC96-27AD-4D43-A4C7-BE1153C1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CFF4346-E2BE-714B-8C32-4AA0574C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EC34CFF-8CE7-5C42-8E1A-C05BBA61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67091EE-E444-4E44-BEFF-3CEB28BB0934}"/>
              </a:ext>
            </a:extLst>
          </p:cNvPr>
          <p:cNvSpPr txBox="1"/>
          <p:nvPr userDrawn="1"/>
        </p:nvSpPr>
        <p:spPr>
          <a:xfrm>
            <a:off x="3847722" y="2154724"/>
            <a:ext cx="67719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dirty="0">
                <a:solidFill>
                  <a:schemeClr val="bg1"/>
                </a:solidFill>
              </a:rPr>
              <a:t>PROGRAMME</a:t>
            </a:r>
          </a:p>
        </p:txBody>
      </p:sp>
    </p:spTree>
    <p:extLst>
      <p:ext uri="{BB962C8B-B14F-4D97-AF65-F5344CB8AC3E}">
        <p14:creationId xmlns:p14="http://schemas.microsoft.com/office/powerpoint/2010/main" val="33116185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5711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9730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gram intro M1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34DC84D-2427-5D46-9A62-3147E1B51AAE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28D56FFC-64F0-6D4F-8C4A-401D93864263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24290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8215229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DBFBC96-27AD-4D43-A4C7-BE1153C1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CFF4346-E2BE-714B-8C32-4AA0574C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EC34CFF-8CE7-5C42-8E1A-C05BBA61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67091EE-E444-4E44-BEFF-3CEB28BB0934}"/>
              </a:ext>
            </a:extLst>
          </p:cNvPr>
          <p:cNvSpPr txBox="1"/>
          <p:nvPr userDrawn="1"/>
        </p:nvSpPr>
        <p:spPr>
          <a:xfrm>
            <a:off x="3847722" y="2154724"/>
            <a:ext cx="35036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dirty="0">
                <a:solidFill>
                  <a:schemeClr val="bg1"/>
                </a:solidFill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3923887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November 13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BBD9-778F-5A49-B286-06CA3A2AAE39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980068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57024446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2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>
            <a:extLst>
              <a:ext uri="{FF2B5EF4-FFF2-40B4-BE49-F238E27FC236}">
                <a16:creationId xmlns:a16="http://schemas.microsoft.com/office/drawing/2014/main" id="{1B051A72-DBAD-AC4D-A0F0-460CEF565971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0D833EC-03CA-054C-B0E1-916748FAE092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1F387CB5-BC55-2049-A2C5-068FB37A6F51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73859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2 Intro - blue 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5E85762-11CF-D344-8F93-C484293786F5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1513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8F65236-99E1-F342-AA9D-0A40D65A6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5E015DF-40F1-3144-A530-BD4179E7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A0968F7-AC88-8440-B0C2-28682C13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772C246-CF35-9541-9C79-59987EC99B2C}"/>
              </a:ext>
            </a:extLst>
          </p:cNvPr>
          <p:cNvSpPr txBox="1"/>
          <p:nvPr userDrawn="1"/>
        </p:nvSpPr>
        <p:spPr>
          <a:xfrm>
            <a:off x="3022347" y="1747318"/>
            <a:ext cx="46806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>
                <a:solidFill>
                  <a:schemeClr val="bg1"/>
                </a:solidFill>
              </a:rPr>
              <a:t>GENERIC </a:t>
            </a:r>
          </a:p>
          <a:p>
            <a:r>
              <a:rPr lang="da-DK" sz="5400" dirty="0">
                <a:solidFill>
                  <a:schemeClr val="bg1"/>
                </a:solidFill>
              </a:rPr>
              <a:t>TANIA ELLIS</a:t>
            </a:r>
          </a:p>
          <a:p>
            <a:r>
              <a:rPr lang="da-DK" sz="5400" dirty="0">
                <a:solidFill>
                  <a:schemeClr val="bg1"/>
                </a:solidFill>
              </a:rPr>
              <a:t>+ ACADEMY</a:t>
            </a:r>
          </a:p>
        </p:txBody>
      </p:sp>
    </p:spTree>
    <p:extLst>
      <p:ext uri="{BB962C8B-B14F-4D97-AF65-F5344CB8AC3E}">
        <p14:creationId xmlns:p14="http://schemas.microsoft.com/office/powerpoint/2010/main" val="250685397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3C75866-5E2E-1445-98E4-30B655825ABA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4A65E3B4-E6E2-A44B-9319-E288BE983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74B9AF2-226B-F14A-8A41-3BD9721FB267}"/>
              </a:ext>
            </a:extLst>
          </p:cNvPr>
          <p:cNvSpPr txBox="1"/>
          <p:nvPr userDrawn="1"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308221196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5F0CB84-B571-F641-B4EC-2C70B7298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8847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8FB489B-FCF2-2441-A92B-2ED624DF6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0546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8F65236-99E1-F342-AA9D-0A40D65A6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5E015DF-40F1-3144-A530-BD4179E7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A0968F7-AC88-8440-B0C2-28682C13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772C246-CF35-9541-9C79-59987EC99B2C}"/>
              </a:ext>
            </a:extLst>
          </p:cNvPr>
          <p:cNvSpPr txBox="1"/>
          <p:nvPr userDrawn="1"/>
        </p:nvSpPr>
        <p:spPr>
          <a:xfrm>
            <a:off x="3022347" y="1747318"/>
            <a:ext cx="4680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>
                <a:solidFill>
                  <a:schemeClr val="bg1"/>
                </a:solidFill>
              </a:rPr>
              <a:t>TOOL </a:t>
            </a:r>
          </a:p>
          <a:p>
            <a:r>
              <a:rPr lang="da-DK" sz="5400" dirty="0">
                <a:solidFill>
                  <a:schemeClr val="bg1"/>
                </a:solidFill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38423962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 userDrawn="1"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135806385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A745018-CE0E-A144-A30C-F86C9E8C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8DE4C30-CC2F-3A4B-942D-26BDCBA9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BC491E9-EF0C-8F4D-B0A1-EEFB30E9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3BB786D-B3AD-D042-8A91-B7B2C638EC0B}"/>
              </a:ext>
            </a:extLst>
          </p:cNvPr>
          <p:cNvSpPr txBox="1"/>
          <p:nvPr userDrawn="1"/>
        </p:nvSpPr>
        <p:spPr>
          <a:xfrm>
            <a:off x="3847722" y="2154724"/>
            <a:ext cx="62016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dirty="0">
                <a:solidFill>
                  <a:schemeClr val="bg1"/>
                </a:solidFill>
              </a:rPr>
              <a:t>M2 – DAY 2</a:t>
            </a:r>
          </a:p>
          <a:p>
            <a:r>
              <a:rPr lang="da-DK" sz="6600" dirty="0">
                <a:solidFill>
                  <a:schemeClr val="bg1"/>
                </a:solidFill>
              </a:rPr>
              <a:t>OVERALL</a:t>
            </a:r>
          </a:p>
        </p:txBody>
      </p:sp>
    </p:spTree>
    <p:extLst>
      <p:ext uri="{BB962C8B-B14F-4D97-AF65-F5344CB8AC3E}">
        <p14:creationId xmlns:p14="http://schemas.microsoft.com/office/powerpoint/2010/main" val="2311359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204162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2-Day2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7" name="Rectangle 14">
            <a:extLst>
              <a:ext uri="{FF2B5EF4-FFF2-40B4-BE49-F238E27FC236}">
                <a16:creationId xmlns:a16="http://schemas.microsoft.com/office/drawing/2014/main" id="{6C34B57A-1380-9B4A-8BCF-E20A7D1D4B2D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C77626A-4612-7644-A10C-9273C0FE179D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2B5A2FAB-1B3F-7848-AF22-0E0E6760CA8C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ktangel 29">
            <a:extLst>
              <a:ext uri="{FF2B5EF4-FFF2-40B4-BE49-F238E27FC236}">
                <a16:creationId xmlns:a16="http://schemas.microsoft.com/office/drawing/2014/main" id="{AA00BDB2-F507-274A-BAEB-3A8356F00522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38253BCC-809D-9342-B23F-8FDE4D279D68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7E8EE686-81E2-9A48-9539-A944B0D795D9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A4562399-7CE7-0246-8732-9A6EE56CCFEC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AD45060-6C0F-F94F-88B4-C43476593100}"/>
              </a:ext>
            </a:extLst>
          </p:cNvPr>
          <p:cNvSpPr txBox="1"/>
          <p:nvPr userDrawn="1"/>
        </p:nvSpPr>
        <p:spPr>
          <a:xfrm>
            <a:off x="4886603" y="125894"/>
            <a:ext cx="1432701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</a:t>
            </a:r>
          </a:p>
        </p:txBody>
      </p:sp>
      <p:sp>
        <p:nvSpPr>
          <p:cNvPr id="1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B8EE8C0-4806-0048-9154-A5B4E9C24EC1}"/>
              </a:ext>
            </a:extLst>
          </p:cNvPr>
          <p:cNvSpPr txBox="1"/>
          <p:nvPr userDrawn="1"/>
        </p:nvSpPr>
        <p:spPr>
          <a:xfrm>
            <a:off x="6860745" y="125894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DAF8C24-80D4-2B41-BCB1-6AFF2065B9A5}"/>
              </a:ext>
            </a:extLst>
          </p:cNvPr>
          <p:cNvSpPr txBox="1"/>
          <p:nvPr userDrawn="1"/>
        </p:nvSpPr>
        <p:spPr>
          <a:xfrm>
            <a:off x="3446909" y="115059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2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09BC567-FD12-0243-B6A9-9EDEC87F1BD4}"/>
              </a:ext>
            </a:extLst>
          </p:cNvPr>
          <p:cNvSpPr txBox="1"/>
          <p:nvPr userDrawn="1"/>
        </p:nvSpPr>
        <p:spPr>
          <a:xfrm>
            <a:off x="8767996" y="138019"/>
            <a:ext cx="2078603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</p:spTree>
    <p:extLst>
      <p:ext uri="{BB962C8B-B14F-4D97-AF65-F5344CB8AC3E}">
        <p14:creationId xmlns:p14="http://schemas.microsoft.com/office/powerpoint/2010/main" val="114947957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2-Day2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5" name="Rectangle 14">
            <a:extLst>
              <a:ext uri="{FF2B5EF4-FFF2-40B4-BE49-F238E27FC236}">
                <a16:creationId xmlns:a16="http://schemas.microsoft.com/office/drawing/2014/main" id="{E67CEB28-F631-D04E-B847-B776903A5AC1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76765243-1A4E-6549-8E69-B08FC95C172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C029AE4D-6AD1-F94B-BD2B-DA0B376BB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1708" y="89329"/>
            <a:ext cx="341929" cy="34192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48F1826A-EBEE-F144-B259-432FD94A753B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612B8895-EA13-D440-AE2D-4C6589C8DB69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E26B94F-387C-6E45-8337-B18E9BE77366}"/>
              </a:ext>
            </a:extLst>
          </p:cNvPr>
          <p:cNvSpPr txBox="1"/>
          <p:nvPr userDrawn="1"/>
        </p:nvSpPr>
        <p:spPr>
          <a:xfrm>
            <a:off x="4886603" y="125894"/>
            <a:ext cx="1432701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</a:t>
            </a:r>
          </a:p>
        </p:txBody>
      </p:sp>
      <p:sp>
        <p:nvSpPr>
          <p:cNvPr id="2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44FBC93-110F-444B-B9B1-962A57F974C5}"/>
              </a:ext>
            </a:extLst>
          </p:cNvPr>
          <p:cNvSpPr txBox="1"/>
          <p:nvPr userDrawn="1"/>
        </p:nvSpPr>
        <p:spPr>
          <a:xfrm>
            <a:off x="6860745" y="125894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1622979-5FC1-8A4C-A13D-73FCE648CE81}"/>
              </a:ext>
            </a:extLst>
          </p:cNvPr>
          <p:cNvSpPr txBox="1"/>
          <p:nvPr userDrawn="1"/>
        </p:nvSpPr>
        <p:spPr>
          <a:xfrm>
            <a:off x="3446909" y="115059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2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FC7BAB7-BC77-DA43-B7BC-4C32921A0F1F}"/>
              </a:ext>
            </a:extLst>
          </p:cNvPr>
          <p:cNvSpPr txBox="1"/>
          <p:nvPr userDrawn="1"/>
        </p:nvSpPr>
        <p:spPr>
          <a:xfrm>
            <a:off x="8767996" y="138019"/>
            <a:ext cx="2078603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</p:spTree>
    <p:extLst>
      <p:ext uri="{BB962C8B-B14F-4D97-AF65-F5344CB8AC3E}">
        <p14:creationId xmlns:p14="http://schemas.microsoft.com/office/powerpoint/2010/main" val="291243436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2-Day2-whiteback-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57" name="Rectangle 14">
            <a:extLst>
              <a:ext uri="{FF2B5EF4-FFF2-40B4-BE49-F238E27FC236}">
                <a16:creationId xmlns:a16="http://schemas.microsoft.com/office/drawing/2014/main" id="{7C3F33CA-0481-9F4C-8950-223382DFF616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14">
            <a:extLst>
              <a:ext uri="{FF2B5EF4-FFF2-40B4-BE49-F238E27FC236}">
                <a16:creationId xmlns:a16="http://schemas.microsoft.com/office/drawing/2014/main" id="{EB2BC96D-4751-D34B-A77E-E9EA21DF2F8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Grafik 26" descr="Knappenål med massiv udfyldning">
            <a:extLst>
              <a:ext uri="{FF2B5EF4-FFF2-40B4-BE49-F238E27FC236}">
                <a16:creationId xmlns:a16="http://schemas.microsoft.com/office/drawing/2014/main" id="{7289C892-9F25-D747-B592-031014D56E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613523" y="52595"/>
            <a:ext cx="385899" cy="385899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2970C67B-1B85-DD40-ADA0-9B218441B441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E61CF1A3-F6A8-8B49-B293-AD1C8F821437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B03406F-3B13-2444-8519-8095409F67A4}"/>
              </a:ext>
            </a:extLst>
          </p:cNvPr>
          <p:cNvSpPr txBox="1"/>
          <p:nvPr userDrawn="1"/>
        </p:nvSpPr>
        <p:spPr>
          <a:xfrm>
            <a:off x="4886603" y="125894"/>
            <a:ext cx="1432701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</a:t>
            </a:r>
          </a:p>
        </p:txBody>
      </p:sp>
      <p:sp>
        <p:nvSpPr>
          <p:cNvPr id="2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D487378-3A6D-E644-8281-B1EB0585BEA3}"/>
              </a:ext>
            </a:extLst>
          </p:cNvPr>
          <p:cNvSpPr txBox="1"/>
          <p:nvPr userDrawn="1"/>
        </p:nvSpPr>
        <p:spPr>
          <a:xfrm>
            <a:off x="6860745" y="125894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2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5DE3A2A-10F7-CA49-B6CF-30539623493C}"/>
              </a:ext>
            </a:extLst>
          </p:cNvPr>
          <p:cNvSpPr txBox="1"/>
          <p:nvPr userDrawn="1"/>
        </p:nvSpPr>
        <p:spPr>
          <a:xfrm>
            <a:off x="3446909" y="115059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2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8E94789-EFF7-604D-AB18-1F3BFB44C9DB}"/>
              </a:ext>
            </a:extLst>
          </p:cNvPr>
          <p:cNvSpPr txBox="1"/>
          <p:nvPr userDrawn="1"/>
        </p:nvSpPr>
        <p:spPr>
          <a:xfrm>
            <a:off x="8767996" y="138019"/>
            <a:ext cx="2078603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</p:spTree>
    <p:extLst>
      <p:ext uri="{BB962C8B-B14F-4D97-AF65-F5344CB8AC3E}">
        <p14:creationId xmlns:p14="http://schemas.microsoft.com/office/powerpoint/2010/main" val="304837361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2-Day2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1" name="Rectangle 14">
            <a:extLst>
              <a:ext uri="{FF2B5EF4-FFF2-40B4-BE49-F238E27FC236}">
                <a16:creationId xmlns:a16="http://schemas.microsoft.com/office/drawing/2014/main" id="{68B75146-73BF-FC42-94D8-29625E58CF7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D67528DF-D64E-B445-901E-064DE79D20D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4BD536-D744-E048-815C-7AE92D5E02D0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4BD1988A-10B5-104E-81D4-0323D4BD8924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5937F5D-0057-474E-ACEA-3864E7BA7A13}"/>
              </a:ext>
            </a:extLst>
          </p:cNvPr>
          <p:cNvSpPr txBox="1"/>
          <p:nvPr userDrawn="1"/>
        </p:nvSpPr>
        <p:spPr>
          <a:xfrm>
            <a:off x="4886603" y="125894"/>
            <a:ext cx="1432701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</a:t>
            </a:r>
          </a:p>
        </p:txBody>
      </p:sp>
      <p:sp>
        <p:nvSpPr>
          <p:cNvPr id="2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7EEFF05-255D-E842-9254-D442FD8C9BB8}"/>
              </a:ext>
            </a:extLst>
          </p:cNvPr>
          <p:cNvSpPr txBox="1"/>
          <p:nvPr userDrawn="1"/>
        </p:nvSpPr>
        <p:spPr>
          <a:xfrm>
            <a:off x="6860745" y="125894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2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76EB588-366B-A642-87A1-0E45090094B5}"/>
              </a:ext>
            </a:extLst>
          </p:cNvPr>
          <p:cNvSpPr txBox="1"/>
          <p:nvPr userDrawn="1"/>
        </p:nvSpPr>
        <p:spPr>
          <a:xfrm>
            <a:off x="3446909" y="115059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2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407225F-4FB1-C244-A6CD-9CC4DB80F5BE}"/>
              </a:ext>
            </a:extLst>
          </p:cNvPr>
          <p:cNvSpPr txBox="1"/>
          <p:nvPr userDrawn="1"/>
        </p:nvSpPr>
        <p:spPr>
          <a:xfrm>
            <a:off x="8767996" y="138019"/>
            <a:ext cx="2078603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</p:spTree>
    <p:extLst>
      <p:ext uri="{BB962C8B-B14F-4D97-AF65-F5344CB8AC3E}">
        <p14:creationId xmlns:p14="http://schemas.microsoft.com/office/powerpoint/2010/main" val="186780787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2-Day2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ADD4AC56-7884-0943-84EC-070BF323D95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7408D609-A768-A244-B87A-D14D20F3DF80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8DD39A9B-AE13-6F40-A7B7-27041683A9CB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D7DE96CD-E05E-3E46-BD21-55993BBA0AEA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9C96A6C-9BB7-274D-B04A-8BBE9963C570}"/>
              </a:ext>
            </a:extLst>
          </p:cNvPr>
          <p:cNvSpPr txBox="1"/>
          <p:nvPr userDrawn="1"/>
        </p:nvSpPr>
        <p:spPr>
          <a:xfrm>
            <a:off x="4886603" y="125894"/>
            <a:ext cx="1432701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</a:t>
            </a:r>
          </a:p>
        </p:txBody>
      </p:sp>
      <p:sp>
        <p:nvSpPr>
          <p:cNvPr id="2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D9760A3-B642-A442-93F8-C160F3716E93}"/>
              </a:ext>
            </a:extLst>
          </p:cNvPr>
          <p:cNvSpPr txBox="1"/>
          <p:nvPr userDrawn="1"/>
        </p:nvSpPr>
        <p:spPr>
          <a:xfrm>
            <a:off x="6860745" y="125894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2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BEDCEF2-B2C7-6B4C-A00D-70065D2F8262}"/>
              </a:ext>
            </a:extLst>
          </p:cNvPr>
          <p:cNvSpPr txBox="1"/>
          <p:nvPr userDrawn="1"/>
        </p:nvSpPr>
        <p:spPr>
          <a:xfrm>
            <a:off x="3446909" y="115059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2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38AA009-BF54-D345-947E-3024F7B4D08A}"/>
              </a:ext>
            </a:extLst>
          </p:cNvPr>
          <p:cNvSpPr txBox="1"/>
          <p:nvPr userDrawn="1"/>
        </p:nvSpPr>
        <p:spPr>
          <a:xfrm>
            <a:off x="8767996" y="138019"/>
            <a:ext cx="2078603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</p:spTree>
    <p:extLst>
      <p:ext uri="{BB962C8B-B14F-4D97-AF65-F5344CB8AC3E}">
        <p14:creationId xmlns:p14="http://schemas.microsoft.com/office/powerpoint/2010/main" val="362223346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2-Day2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33" name="Rectangle 14">
            <a:extLst>
              <a:ext uri="{FF2B5EF4-FFF2-40B4-BE49-F238E27FC236}">
                <a16:creationId xmlns:a16="http://schemas.microsoft.com/office/drawing/2014/main" id="{8F51AC3A-FCDC-F843-98D5-549385D0829D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0D141F55-8878-2647-8C62-D8B6521D3CD2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Grafik 28" descr="Knappenål med massiv udfyldning">
            <a:extLst>
              <a:ext uri="{FF2B5EF4-FFF2-40B4-BE49-F238E27FC236}">
                <a16:creationId xmlns:a16="http://schemas.microsoft.com/office/drawing/2014/main" id="{A07B7701-3C19-124F-9EF7-C148B2AFE2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456968" y="63525"/>
            <a:ext cx="385899" cy="385899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CC4E3CA5-D021-2441-8699-636946545D8B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BF7D9A2F-9213-0546-8723-0CB460678559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FE81199-1AF8-074D-B5F8-D463734E2967}"/>
              </a:ext>
            </a:extLst>
          </p:cNvPr>
          <p:cNvSpPr txBox="1"/>
          <p:nvPr userDrawn="1"/>
        </p:nvSpPr>
        <p:spPr>
          <a:xfrm>
            <a:off x="4886603" y="125894"/>
            <a:ext cx="1432701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</a:t>
            </a:r>
          </a:p>
        </p:txBody>
      </p: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ABF9FC7-2778-7149-AAAF-27256657AF8C}"/>
              </a:ext>
            </a:extLst>
          </p:cNvPr>
          <p:cNvSpPr txBox="1"/>
          <p:nvPr userDrawn="1"/>
        </p:nvSpPr>
        <p:spPr>
          <a:xfrm>
            <a:off x="6860745" y="125894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468C4B5-47C6-284F-A776-AE268C83C356}"/>
              </a:ext>
            </a:extLst>
          </p:cNvPr>
          <p:cNvSpPr txBox="1"/>
          <p:nvPr userDrawn="1"/>
        </p:nvSpPr>
        <p:spPr>
          <a:xfrm>
            <a:off x="3446909" y="115059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800D510-68BD-8542-B578-FC5E9F3E5BB4}"/>
              </a:ext>
            </a:extLst>
          </p:cNvPr>
          <p:cNvSpPr txBox="1"/>
          <p:nvPr userDrawn="1"/>
        </p:nvSpPr>
        <p:spPr>
          <a:xfrm>
            <a:off x="8767996" y="138019"/>
            <a:ext cx="2078603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</p:spTree>
    <p:extLst>
      <p:ext uri="{BB962C8B-B14F-4D97-AF65-F5344CB8AC3E}">
        <p14:creationId xmlns:p14="http://schemas.microsoft.com/office/powerpoint/2010/main" val="32468265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2-Day2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895FCC5-3F7E-FE48-90FA-0FB7F86B834C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lede 11">
            <a:extLst>
              <a:ext uri="{FF2B5EF4-FFF2-40B4-BE49-F238E27FC236}">
                <a16:creationId xmlns:a16="http://schemas.microsoft.com/office/drawing/2014/main" id="{FC0A202D-9360-E646-9812-B46DCA950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9" name="Picture 15" descr="Icon&#10;&#10;Description automatically generated">
            <a:extLst>
              <a:ext uri="{FF2B5EF4-FFF2-40B4-BE49-F238E27FC236}">
                <a16:creationId xmlns:a16="http://schemas.microsoft.com/office/drawing/2014/main" id="{6E9D41EE-8557-EC40-84AF-34C3F318DE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25910C4E-CCB8-CE4F-97D6-3460420CD09A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6CDCEA2-34AE-EF48-A47A-42A767BFF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3" name="Picture 15" descr="Icon&#10;&#10;Description automatically generated">
            <a:extLst>
              <a:ext uri="{FF2B5EF4-FFF2-40B4-BE49-F238E27FC236}">
                <a16:creationId xmlns:a16="http://schemas.microsoft.com/office/drawing/2014/main" id="{9F8441D8-62E6-3E42-863E-E861F51E03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41B6F2F8-9DBE-F648-98DB-62CFF2A2D3D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CD5C3-0204-2344-B6AE-E87B4AA8AE8C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fik 15" descr="Værktøjer med massiv udfyldning">
            <a:extLst>
              <a:ext uri="{FF2B5EF4-FFF2-40B4-BE49-F238E27FC236}">
                <a16:creationId xmlns:a16="http://schemas.microsoft.com/office/drawing/2014/main" id="{DAD297A8-902D-AF49-8FFC-2DC17A8FF6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0938" y="96565"/>
            <a:ext cx="341929" cy="34192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DEAD582F-D0A5-D64B-8F27-4DF7E811E09A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66F394CE-9A29-E347-9F31-A790F9E9D091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165CFF6-2563-0449-8C21-1DAC78B0FC71}"/>
              </a:ext>
            </a:extLst>
          </p:cNvPr>
          <p:cNvSpPr txBox="1"/>
          <p:nvPr userDrawn="1"/>
        </p:nvSpPr>
        <p:spPr>
          <a:xfrm>
            <a:off x="4886603" y="125894"/>
            <a:ext cx="1432701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</a:t>
            </a: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BD57BF0-A8D2-6C47-9050-228BCE6F1EBC}"/>
              </a:ext>
            </a:extLst>
          </p:cNvPr>
          <p:cNvSpPr txBox="1"/>
          <p:nvPr userDrawn="1"/>
        </p:nvSpPr>
        <p:spPr>
          <a:xfrm>
            <a:off x="6860745" y="125894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2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4E4A8D8-B488-A248-B297-7D87A6C12EFB}"/>
              </a:ext>
            </a:extLst>
          </p:cNvPr>
          <p:cNvSpPr txBox="1"/>
          <p:nvPr userDrawn="1"/>
        </p:nvSpPr>
        <p:spPr>
          <a:xfrm>
            <a:off x="3446909" y="115059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2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F25DF08-3C6E-3A46-9E9B-97406C3744E5}"/>
              </a:ext>
            </a:extLst>
          </p:cNvPr>
          <p:cNvSpPr txBox="1"/>
          <p:nvPr userDrawn="1"/>
        </p:nvSpPr>
        <p:spPr>
          <a:xfrm>
            <a:off x="8767996" y="138019"/>
            <a:ext cx="2078603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</p:spTree>
    <p:extLst>
      <p:ext uri="{BB962C8B-B14F-4D97-AF65-F5344CB8AC3E}">
        <p14:creationId xmlns:p14="http://schemas.microsoft.com/office/powerpoint/2010/main" val="323868806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2-Day2-whitebackground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 descr="Icon&#10;&#10;Description automatically generated">
            <a:extLst>
              <a:ext uri="{FF2B5EF4-FFF2-40B4-BE49-F238E27FC236}">
                <a16:creationId xmlns:a16="http://schemas.microsoft.com/office/drawing/2014/main" id="{6E9D41EE-8557-EC40-84AF-34C3F318D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pic>
        <p:nvPicPr>
          <p:cNvPr id="13" name="Picture 15" descr="Icon&#10;&#10;Description automatically generated">
            <a:extLst>
              <a:ext uri="{FF2B5EF4-FFF2-40B4-BE49-F238E27FC236}">
                <a16:creationId xmlns:a16="http://schemas.microsoft.com/office/drawing/2014/main" id="{9F8441D8-62E6-3E42-863E-E861F51E03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41B6F2F8-9DBE-F648-98DB-62CFF2A2D3D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CD5C3-0204-2344-B6AE-E87B4AA8AE8C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fik 15" descr="Værktøjer med massiv udfyldning">
            <a:extLst>
              <a:ext uri="{FF2B5EF4-FFF2-40B4-BE49-F238E27FC236}">
                <a16:creationId xmlns:a16="http://schemas.microsoft.com/office/drawing/2014/main" id="{DAD297A8-902D-AF49-8FFC-2DC17A8FF6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0938" y="96565"/>
            <a:ext cx="341929" cy="34192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DEAD582F-D0A5-D64B-8F27-4DF7E811E09A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66F394CE-9A29-E347-9F31-A790F9E9D091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Billede 11">
            <a:extLst>
              <a:ext uri="{FF2B5EF4-FFF2-40B4-BE49-F238E27FC236}">
                <a16:creationId xmlns:a16="http://schemas.microsoft.com/office/drawing/2014/main" id="{A042546A-584B-FB40-8135-F72F6A025D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7E88089-152E-1844-9F83-DCFB0449037D}"/>
              </a:ext>
            </a:extLst>
          </p:cNvPr>
          <p:cNvSpPr txBox="1"/>
          <p:nvPr userDrawn="1"/>
        </p:nvSpPr>
        <p:spPr>
          <a:xfrm>
            <a:off x="4886603" y="125894"/>
            <a:ext cx="1432701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</a:t>
            </a:r>
          </a:p>
        </p:txBody>
      </p:sp>
      <p:sp>
        <p:nvSpPr>
          <p:cNvPr id="2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5054E51-128D-3C47-B8E7-9FCF92D6117C}"/>
              </a:ext>
            </a:extLst>
          </p:cNvPr>
          <p:cNvSpPr txBox="1"/>
          <p:nvPr userDrawn="1"/>
        </p:nvSpPr>
        <p:spPr>
          <a:xfrm>
            <a:off x="6860745" y="125894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2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E65C64A-B493-224A-BF5A-CE6F597E8DAC}"/>
              </a:ext>
            </a:extLst>
          </p:cNvPr>
          <p:cNvSpPr txBox="1"/>
          <p:nvPr userDrawn="1"/>
        </p:nvSpPr>
        <p:spPr>
          <a:xfrm>
            <a:off x="3446909" y="115059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7B52092-6E59-FA43-9E25-674FEF85EEC0}"/>
              </a:ext>
            </a:extLst>
          </p:cNvPr>
          <p:cNvSpPr txBox="1"/>
          <p:nvPr userDrawn="1"/>
        </p:nvSpPr>
        <p:spPr>
          <a:xfrm>
            <a:off x="8767996" y="138019"/>
            <a:ext cx="2078603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</p:spTree>
    <p:extLst>
      <p:ext uri="{BB962C8B-B14F-4D97-AF65-F5344CB8AC3E}">
        <p14:creationId xmlns:p14="http://schemas.microsoft.com/office/powerpoint/2010/main" val="218667802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2-Day2-blueframe-TOOL-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33" name="Rectangle 14">
            <a:extLst>
              <a:ext uri="{FF2B5EF4-FFF2-40B4-BE49-F238E27FC236}">
                <a16:creationId xmlns:a16="http://schemas.microsoft.com/office/drawing/2014/main" id="{9AEFE5D2-5229-F34F-96A8-FB26AD91DB4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BCC647B0-85E5-6940-838C-A192F4915C70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 descr="Værktøjer med massiv udfyldning">
            <a:extLst>
              <a:ext uri="{FF2B5EF4-FFF2-40B4-BE49-F238E27FC236}">
                <a16:creationId xmlns:a16="http://schemas.microsoft.com/office/drawing/2014/main" id="{818508B7-9C6F-994E-BDC1-7F264E3D56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0938" y="96565"/>
            <a:ext cx="341929" cy="341929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6E936B4F-8116-EA4A-9ED2-2CC92AD950EF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136F14BA-A6C0-B546-B722-A605B73EC3F5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24FFDD4-B6C2-2148-8653-D0686F8DD606}"/>
              </a:ext>
            </a:extLst>
          </p:cNvPr>
          <p:cNvSpPr txBox="1"/>
          <p:nvPr userDrawn="1"/>
        </p:nvSpPr>
        <p:spPr>
          <a:xfrm>
            <a:off x="4886603" y="125894"/>
            <a:ext cx="1432701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</a:t>
            </a:r>
          </a:p>
        </p:txBody>
      </p: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4C0FAB2-EA31-1448-B6BB-6B3AA201DCD5}"/>
              </a:ext>
            </a:extLst>
          </p:cNvPr>
          <p:cNvSpPr txBox="1"/>
          <p:nvPr userDrawn="1"/>
        </p:nvSpPr>
        <p:spPr>
          <a:xfrm>
            <a:off x="6860745" y="125894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FFB91FA-9353-A449-9A24-F503CDAA533E}"/>
              </a:ext>
            </a:extLst>
          </p:cNvPr>
          <p:cNvSpPr txBox="1"/>
          <p:nvPr userDrawn="1"/>
        </p:nvSpPr>
        <p:spPr>
          <a:xfrm>
            <a:off x="3446909" y="115059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EFF42BD-D6F2-0A45-BA39-5DA941B19AD3}"/>
              </a:ext>
            </a:extLst>
          </p:cNvPr>
          <p:cNvSpPr txBox="1"/>
          <p:nvPr userDrawn="1"/>
        </p:nvSpPr>
        <p:spPr>
          <a:xfrm>
            <a:off x="8767996" y="138019"/>
            <a:ext cx="2078603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</p:spTree>
    <p:extLst>
      <p:ext uri="{BB962C8B-B14F-4D97-AF65-F5344CB8AC3E}">
        <p14:creationId xmlns:p14="http://schemas.microsoft.com/office/powerpoint/2010/main" val="280852125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2-Day2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6AEB725-A2B4-994C-850A-0BB0095F974A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lede 11">
            <a:extLst>
              <a:ext uri="{FF2B5EF4-FFF2-40B4-BE49-F238E27FC236}">
                <a16:creationId xmlns:a16="http://schemas.microsoft.com/office/drawing/2014/main" id="{0FFC8E6A-843F-474B-AEED-444EDCED0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9" name="Picture 15" descr="Icon&#10;&#10;Description automatically generated">
            <a:extLst>
              <a:ext uri="{FF2B5EF4-FFF2-40B4-BE49-F238E27FC236}">
                <a16:creationId xmlns:a16="http://schemas.microsoft.com/office/drawing/2014/main" id="{6DE40A74-A0E2-C543-884D-A613AE443B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FEBAA102-8E02-804B-98FB-FA6353CCFB34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9CE6F808-46A1-2347-9D24-683599301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3" name="Picture 15" descr="Icon&#10;&#10;Description automatically generated">
            <a:extLst>
              <a:ext uri="{FF2B5EF4-FFF2-40B4-BE49-F238E27FC236}">
                <a16:creationId xmlns:a16="http://schemas.microsoft.com/office/drawing/2014/main" id="{5F51BDB4-3276-7A4B-BCF3-4EC7AB3696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515EAF3E-D55D-AF47-8480-0A7D26A49896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A29792E-432F-454E-B83F-BB7491661559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1FE47FFB-D21B-9B49-8F54-15B8C9AB62B6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Grafik 28" descr="Værktøjer med massiv udfyldning">
            <a:extLst>
              <a:ext uri="{FF2B5EF4-FFF2-40B4-BE49-F238E27FC236}">
                <a16:creationId xmlns:a16="http://schemas.microsoft.com/office/drawing/2014/main" id="{80FE3097-0E06-4249-B1EC-E5DEBB78E6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0938" y="96565"/>
            <a:ext cx="341929" cy="341929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595ADD04-69F2-EC45-9C50-CF961DF247F9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BEE967E8-1D1D-D740-9E8D-04D597FAB5A5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4993FDD-DF61-4344-BDEF-EF8B8CCC8AFE}"/>
              </a:ext>
            </a:extLst>
          </p:cNvPr>
          <p:cNvSpPr txBox="1"/>
          <p:nvPr userDrawn="1"/>
        </p:nvSpPr>
        <p:spPr>
          <a:xfrm>
            <a:off x="4886603" y="125894"/>
            <a:ext cx="1432701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</a:t>
            </a:r>
          </a:p>
        </p:txBody>
      </p:sp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561049F-D0F2-2F4B-849C-2340FE032AF6}"/>
              </a:ext>
            </a:extLst>
          </p:cNvPr>
          <p:cNvSpPr txBox="1"/>
          <p:nvPr userDrawn="1"/>
        </p:nvSpPr>
        <p:spPr>
          <a:xfrm>
            <a:off x="6860745" y="125894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2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604C153-F86A-CC41-9D75-9B836A1184C0}"/>
              </a:ext>
            </a:extLst>
          </p:cNvPr>
          <p:cNvSpPr txBox="1"/>
          <p:nvPr userDrawn="1"/>
        </p:nvSpPr>
        <p:spPr>
          <a:xfrm>
            <a:off x="3446909" y="115059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2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EE30179-C594-AE4D-96B0-5DE513657F55}"/>
              </a:ext>
            </a:extLst>
          </p:cNvPr>
          <p:cNvSpPr txBox="1"/>
          <p:nvPr userDrawn="1"/>
        </p:nvSpPr>
        <p:spPr>
          <a:xfrm>
            <a:off x="8767996" y="138019"/>
            <a:ext cx="2078603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</p:spTree>
    <p:extLst>
      <p:ext uri="{BB962C8B-B14F-4D97-AF65-F5344CB8AC3E}">
        <p14:creationId xmlns:p14="http://schemas.microsoft.com/office/powerpoint/2010/main" val="3168041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24515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2-Day2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6AEB725-A2B4-994C-850A-0BB0095F974A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lede 11">
            <a:extLst>
              <a:ext uri="{FF2B5EF4-FFF2-40B4-BE49-F238E27FC236}">
                <a16:creationId xmlns:a16="http://schemas.microsoft.com/office/drawing/2014/main" id="{0FFC8E6A-843F-474B-AEED-444EDCED0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9" name="Picture 15" descr="Icon&#10;&#10;Description automatically generated">
            <a:extLst>
              <a:ext uri="{FF2B5EF4-FFF2-40B4-BE49-F238E27FC236}">
                <a16:creationId xmlns:a16="http://schemas.microsoft.com/office/drawing/2014/main" id="{6DE40A74-A0E2-C543-884D-A613AE443B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FEBAA102-8E02-804B-98FB-FA6353CCFB34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9CE6F808-46A1-2347-9D24-683599301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3" name="Picture 15" descr="Icon&#10;&#10;Description automatically generated">
            <a:extLst>
              <a:ext uri="{FF2B5EF4-FFF2-40B4-BE49-F238E27FC236}">
                <a16:creationId xmlns:a16="http://schemas.microsoft.com/office/drawing/2014/main" id="{5F51BDB4-3276-7A4B-BCF3-4EC7AB3696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515EAF3E-D55D-AF47-8480-0A7D26A49896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A29792E-432F-454E-B83F-BB7491661559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1FE47FFB-D21B-9B49-8F54-15B8C9AB62B6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595ADD04-69F2-EC45-9C50-CF961DF247F9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BEE967E8-1D1D-D740-9E8D-04D597FAB5A5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 descr="Knappenål med massiv udfyldning">
            <a:extLst>
              <a:ext uri="{FF2B5EF4-FFF2-40B4-BE49-F238E27FC236}">
                <a16:creationId xmlns:a16="http://schemas.microsoft.com/office/drawing/2014/main" id="{43AE8CD3-F428-A846-9F38-2C1FD85250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456968" y="63525"/>
            <a:ext cx="385899" cy="385899"/>
          </a:xfrm>
          <a:prstGeom prst="rect">
            <a:avLst/>
          </a:prstGeom>
        </p:spPr>
      </p:pic>
      <p:sp>
        <p:nvSpPr>
          <p:cNvPr id="1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686F674-1890-5046-9F1A-EC37E24FE107}"/>
              </a:ext>
            </a:extLst>
          </p:cNvPr>
          <p:cNvSpPr txBox="1"/>
          <p:nvPr userDrawn="1"/>
        </p:nvSpPr>
        <p:spPr>
          <a:xfrm>
            <a:off x="4886603" y="125894"/>
            <a:ext cx="1432701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</a:t>
            </a:r>
          </a:p>
        </p:txBody>
      </p:sp>
      <p:sp>
        <p:nvSpPr>
          <p:cNvPr id="1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F3F0757-8706-BD4A-AF6A-5C9365D90059}"/>
              </a:ext>
            </a:extLst>
          </p:cNvPr>
          <p:cNvSpPr txBox="1"/>
          <p:nvPr userDrawn="1"/>
        </p:nvSpPr>
        <p:spPr>
          <a:xfrm>
            <a:off x="6860745" y="125894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F443360-B60C-2041-8B85-54C0871408B5}"/>
              </a:ext>
            </a:extLst>
          </p:cNvPr>
          <p:cNvSpPr txBox="1"/>
          <p:nvPr userDrawn="1"/>
        </p:nvSpPr>
        <p:spPr>
          <a:xfrm>
            <a:off x="3446909" y="115059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2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7C8DAB3-4DCA-9748-A5CE-A6E4E5520711}"/>
              </a:ext>
            </a:extLst>
          </p:cNvPr>
          <p:cNvSpPr txBox="1"/>
          <p:nvPr userDrawn="1"/>
        </p:nvSpPr>
        <p:spPr>
          <a:xfrm>
            <a:off x="8767996" y="138019"/>
            <a:ext cx="2078603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</p:spTree>
    <p:extLst>
      <p:ext uri="{BB962C8B-B14F-4D97-AF65-F5344CB8AC3E}">
        <p14:creationId xmlns:p14="http://schemas.microsoft.com/office/powerpoint/2010/main" val="379412435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2-Day2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6AEB725-A2B4-994C-850A-0BB0095F974A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lede 11">
            <a:extLst>
              <a:ext uri="{FF2B5EF4-FFF2-40B4-BE49-F238E27FC236}">
                <a16:creationId xmlns:a16="http://schemas.microsoft.com/office/drawing/2014/main" id="{0FFC8E6A-843F-474B-AEED-444EDCED0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9" name="Picture 15" descr="Icon&#10;&#10;Description automatically generated">
            <a:extLst>
              <a:ext uri="{FF2B5EF4-FFF2-40B4-BE49-F238E27FC236}">
                <a16:creationId xmlns:a16="http://schemas.microsoft.com/office/drawing/2014/main" id="{6DE40A74-A0E2-C543-884D-A613AE443B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FEBAA102-8E02-804B-98FB-FA6353CCFB34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9CE6F808-46A1-2347-9D24-683599301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3" name="Picture 15" descr="Icon&#10;&#10;Description automatically generated">
            <a:extLst>
              <a:ext uri="{FF2B5EF4-FFF2-40B4-BE49-F238E27FC236}">
                <a16:creationId xmlns:a16="http://schemas.microsoft.com/office/drawing/2014/main" id="{5F51BDB4-3276-7A4B-BCF3-4EC7AB3696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515EAF3E-D55D-AF47-8480-0A7D26A49896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A29792E-432F-454E-B83F-BB7491661559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1FE47FFB-D21B-9B49-8F54-15B8C9AB62B6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595ADD04-69F2-EC45-9C50-CF961DF247F9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BEE967E8-1D1D-D740-9E8D-04D597FAB5A5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A382907-9618-CF43-8862-53BABC3A03F3}"/>
              </a:ext>
            </a:extLst>
          </p:cNvPr>
          <p:cNvSpPr txBox="1"/>
          <p:nvPr userDrawn="1"/>
        </p:nvSpPr>
        <p:spPr>
          <a:xfrm>
            <a:off x="4886603" y="125894"/>
            <a:ext cx="1432701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</a:t>
            </a:r>
          </a:p>
        </p:txBody>
      </p:sp>
      <p:sp>
        <p:nvSpPr>
          <p:cNvPr id="1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5B09118-0196-FF48-A5B5-674F39B35B7A}"/>
              </a:ext>
            </a:extLst>
          </p:cNvPr>
          <p:cNvSpPr txBox="1"/>
          <p:nvPr userDrawn="1"/>
        </p:nvSpPr>
        <p:spPr>
          <a:xfrm>
            <a:off x="6860745" y="125894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1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E99798D-15CF-AE47-A3DE-4BC59318E855}"/>
              </a:ext>
            </a:extLst>
          </p:cNvPr>
          <p:cNvSpPr txBox="1"/>
          <p:nvPr userDrawn="1"/>
        </p:nvSpPr>
        <p:spPr>
          <a:xfrm>
            <a:off x="3446909" y="115059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513C8C4-2F08-744A-ABB8-EAC0CB9C69E6}"/>
              </a:ext>
            </a:extLst>
          </p:cNvPr>
          <p:cNvSpPr txBox="1"/>
          <p:nvPr userDrawn="1"/>
        </p:nvSpPr>
        <p:spPr>
          <a:xfrm>
            <a:off x="8767996" y="138019"/>
            <a:ext cx="2078603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</p:spTree>
    <p:extLst>
      <p:ext uri="{BB962C8B-B14F-4D97-AF65-F5344CB8AC3E}">
        <p14:creationId xmlns:p14="http://schemas.microsoft.com/office/powerpoint/2010/main" val="104399922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6B29466-7DD6-964A-A988-87551A78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9FC91EB-DA63-0A46-BE2A-4DB9D4B9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D2CF93B-1508-A047-A8C3-330E8E29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C97950B-72DF-0747-A5E0-5F2F83B4942B}"/>
              </a:ext>
            </a:extLst>
          </p:cNvPr>
          <p:cNvSpPr txBox="1"/>
          <p:nvPr userDrawn="1"/>
        </p:nvSpPr>
        <p:spPr>
          <a:xfrm>
            <a:off x="1294646" y="1312752"/>
            <a:ext cx="90715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dirty="0">
                <a:solidFill>
                  <a:schemeClr val="bg1"/>
                </a:solidFill>
              </a:rPr>
              <a:t>HARDWIRING PRACTICE</a:t>
            </a:r>
          </a:p>
        </p:txBody>
      </p:sp>
    </p:spTree>
    <p:extLst>
      <p:ext uri="{BB962C8B-B14F-4D97-AF65-F5344CB8AC3E}">
        <p14:creationId xmlns:p14="http://schemas.microsoft.com/office/powerpoint/2010/main" val="207145708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rdwiring #1 - white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1" name="Rectangle 14">
            <a:extLst>
              <a:ext uri="{FF2B5EF4-FFF2-40B4-BE49-F238E27FC236}">
                <a16:creationId xmlns:a16="http://schemas.microsoft.com/office/drawing/2014/main" id="{68B75146-73BF-FC42-94D8-29625E58CF7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D67528DF-D64E-B445-901E-064DE79D20D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4BD536-D744-E048-815C-7AE92D5E02D0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4BD1988A-10B5-104E-81D4-0323D4BD8924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80AE821-01E5-3943-B809-C35E168EC69A}"/>
              </a:ext>
            </a:extLst>
          </p:cNvPr>
          <p:cNvSpPr txBox="1"/>
          <p:nvPr userDrawn="1"/>
        </p:nvSpPr>
        <p:spPr>
          <a:xfrm>
            <a:off x="4104402" y="137056"/>
            <a:ext cx="123414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 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56F321DF-21F2-334C-8AD6-69CA7E9E0779}"/>
              </a:ext>
            </a:extLst>
          </p:cNvPr>
          <p:cNvCxnSpPr>
            <a:cxnSpLocks/>
          </p:cNvCxnSpPr>
          <p:nvPr userDrawn="1"/>
        </p:nvCxnSpPr>
        <p:spPr>
          <a:xfrm>
            <a:off x="5289477" y="0"/>
            <a:ext cx="165450" cy="26613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86F59301-6D0B-054A-925D-2F934499DEB6}"/>
              </a:ext>
            </a:extLst>
          </p:cNvPr>
          <p:cNvCxnSpPr>
            <a:cxnSpLocks/>
          </p:cNvCxnSpPr>
          <p:nvPr userDrawn="1"/>
        </p:nvCxnSpPr>
        <p:spPr>
          <a:xfrm flipH="1">
            <a:off x="5289477" y="258124"/>
            <a:ext cx="164074" cy="25740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381686F-88CB-464D-92ED-43E44A154758}"/>
              </a:ext>
            </a:extLst>
          </p:cNvPr>
          <p:cNvSpPr txBox="1"/>
          <p:nvPr userDrawn="1"/>
        </p:nvSpPr>
        <p:spPr>
          <a:xfrm>
            <a:off x="10090771" y="139335"/>
            <a:ext cx="139108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59AB2ABE-8B2E-E849-A14C-F7313BADB3ED}"/>
              </a:ext>
            </a:extLst>
          </p:cNvPr>
          <p:cNvCxnSpPr>
            <a:cxnSpLocks/>
          </p:cNvCxnSpPr>
          <p:nvPr userDrawn="1"/>
        </p:nvCxnSpPr>
        <p:spPr>
          <a:xfrm>
            <a:off x="8753337" y="0"/>
            <a:ext cx="0" cy="515532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E28C6C4-F8A8-C24C-872A-F16CF5FFE0B0}"/>
              </a:ext>
            </a:extLst>
          </p:cNvPr>
          <p:cNvSpPr txBox="1"/>
          <p:nvPr userDrawn="1"/>
        </p:nvSpPr>
        <p:spPr>
          <a:xfrm>
            <a:off x="8828373" y="146884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1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DEDC5F0-E66A-034A-B278-AB9EFA61ABAA}"/>
              </a:ext>
            </a:extLst>
          </p:cNvPr>
          <p:cNvSpPr txBox="1"/>
          <p:nvPr userDrawn="1"/>
        </p:nvSpPr>
        <p:spPr>
          <a:xfrm>
            <a:off x="3264451" y="127503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28771655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rdwiring #1 - whitebackground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5" name="Rectangle 14">
            <a:extLst>
              <a:ext uri="{FF2B5EF4-FFF2-40B4-BE49-F238E27FC236}">
                <a16:creationId xmlns:a16="http://schemas.microsoft.com/office/drawing/2014/main" id="{E67CEB28-F631-D04E-B847-B776903A5AC1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76765243-1A4E-6549-8E69-B08FC95C172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C029AE4D-6AD1-F94B-BD2B-DA0B376BB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48812" y="89329"/>
            <a:ext cx="341929" cy="341929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F49522F5-FC15-034C-B82F-4E6BC0F3843C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5F11C329-C9B6-A041-8377-529843BAD3F1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7CF9939-66FD-DB4A-A87B-453312D4D6EC}"/>
              </a:ext>
            </a:extLst>
          </p:cNvPr>
          <p:cNvSpPr txBox="1"/>
          <p:nvPr userDrawn="1"/>
        </p:nvSpPr>
        <p:spPr>
          <a:xfrm>
            <a:off x="4104402" y="137056"/>
            <a:ext cx="123414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 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C5333F18-5458-6848-8F95-77274CB16459}"/>
              </a:ext>
            </a:extLst>
          </p:cNvPr>
          <p:cNvCxnSpPr>
            <a:cxnSpLocks/>
          </p:cNvCxnSpPr>
          <p:nvPr userDrawn="1"/>
        </p:nvCxnSpPr>
        <p:spPr>
          <a:xfrm>
            <a:off x="5289477" y="0"/>
            <a:ext cx="165450" cy="26613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7017CA4A-8569-5743-BF03-AE34E53C9F1F}"/>
              </a:ext>
            </a:extLst>
          </p:cNvPr>
          <p:cNvCxnSpPr>
            <a:cxnSpLocks/>
          </p:cNvCxnSpPr>
          <p:nvPr userDrawn="1"/>
        </p:nvCxnSpPr>
        <p:spPr>
          <a:xfrm flipH="1">
            <a:off x="5289477" y="258124"/>
            <a:ext cx="164074" cy="25740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9AECB8E-FB3D-B34D-974C-22C4C55A501D}"/>
              </a:ext>
            </a:extLst>
          </p:cNvPr>
          <p:cNvSpPr txBox="1"/>
          <p:nvPr userDrawn="1"/>
        </p:nvSpPr>
        <p:spPr>
          <a:xfrm>
            <a:off x="10090771" y="139335"/>
            <a:ext cx="139108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C6F80E2C-8AA0-704F-A939-8323A5BBA96F}"/>
              </a:ext>
            </a:extLst>
          </p:cNvPr>
          <p:cNvCxnSpPr>
            <a:cxnSpLocks/>
          </p:cNvCxnSpPr>
          <p:nvPr userDrawn="1"/>
        </p:nvCxnSpPr>
        <p:spPr>
          <a:xfrm>
            <a:off x="8753337" y="0"/>
            <a:ext cx="0" cy="515532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7D15667-F0B8-164F-BFD6-DB9C0C5D4356}"/>
              </a:ext>
            </a:extLst>
          </p:cNvPr>
          <p:cNvSpPr txBox="1"/>
          <p:nvPr userDrawn="1"/>
        </p:nvSpPr>
        <p:spPr>
          <a:xfrm>
            <a:off x="8828373" y="146884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A4E1228-7C72-9846-9A47-A47C26E78FCC}"/>
              </a:ext>
            </a:extLst>
          </p:cNvPr>
          <p:cNvSpPr txBox="1"/>
          <p:nvPr userDrawn="1"/>
        </p:nvSpPr>
        <p:spPr>
          <a:xfrm>
            <a:off x="3264451" y="127503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367453730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rdwiring #1 - 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FA4807D8-7039-874A-B830-12F0DEC1810C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68B75146-73BF-FC42-94D8-29625E58CF7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D67528DF-D64E-B445-901E-064DE79D20D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4BD536-D744-E048-815C-7AE92D5E02D0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4BD1988A-10B5-104E-81D4-0323D4BD8924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lede 18">
            <a:extLst>
              <a:ext uri="{FF2B5EF4-FFF2-40B4-BE49-F238E27FC236}">
                <a16:creationId xmlns:a16="http://schemas.microsoft.com/office/drawing/2014/main" id="{8DCB7CBC-48ED-0D40-9A5C-C186E1FA2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0" name="Picture 15" descr="Icon&#10;&#10;Description automatically generated">
            <a:extLst>
              <a:ext uri="{FF2B5EF4-FFF2-40B4-BE49-F238E27FC236}">
                <a16:creationId xmlns:a16="http://schemas.microsoft.com/office/drawing/2014/main" id="{2A66E10D-7716-6D4C-9FAC-4CA11BC24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752ADA3-E7C1-3648-A8B9-BEF61D9B6401}"/>
              </a:ext>
            </a:extLst>
          </p:cNvPr>
          <p:cNvSpPr txBox="1"/>
          <p:nvPr userDrawn="1"/>
        </p:nvSpPr>
        <p:spPr>
          <a:xfrm>
            <a:off x="4104402" y="137056"/>
            <a:ext cx="123414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 </a:t>
            </a:r>
          </a:p>
        </p:txBody>
      </p: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613606D7-EBC0-E242-93D2-1AF6B4CDE15C}"/>
              </a:ext>
            </a:extLst>
          </p:cNvPr>
          <p:cNvCxnSpPr>
            <a:cxnSpLocks/>
          </p:cNvCxnSpPr>
          <p:nvPr userDrawn="1"/>
        </p:nvCxnSpPr>
        <p:spPr>
          <a:xfrm>
            <a:off x="5289477" y="0"/>
            <a:ext cx="165450" cy="26613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8D065500-95E8-0E40-AD09-04F425556AED}"/>
              </a:ext>
            </a:extLst>
          </p:cNvPr>
          <p:cNvCxnSpPr>
            <a:cxnSpLocks/>
          </p:cNvCxnSpPr>
          <p:nvPr userDrawn="1"/>
        </p:nvCxnSpPr>
        <p:spPr>
          <a:xfrm flipH="1">
            <a:off x="5289477" y="258124"/>
            <a:ext cx="164074" cy="25740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CD28AB9-DF45-444F-B1A8-0AF1CDE050F9}"/>
              </a:ext>
            </a:extLst>
          </p:cNvPr>
          <p:cNvSpPr txBox="1"/>
          <p:nvPr userDrawn="1"/>
        </p:nvSpPr>
        <p:spPr>
          <a:xfrm>
            <a:off x="10090771" y="139335"/>
            <a:ext cx="139108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11F180FC-113C-D842-827C-FADC5EA1A9A9}"/>
              </a:ext>
            </a:extLst>
          </p:cNvPr>
          <p:cNvCxnSpPr>
            <a:cxnSpLocks/>
          </p:cNvCxnSpPr>
          <p:nvPr userDrawn="1"/>
        </p:nvCxnSpPr>
        <p:spPr>
          <a:xfrm>
            <a:off x="8753337" y="0"/>
            <a:ext cx="0" cy="515532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14C0229-5454-B345-B928-23F838016D12}"/>
              </a:ext>
            </a:extLst>
          </p:cNvPr>
          <p:cNvSpPr txBox="1"/>
          <p:nvPr userDrawn="1"/>
        </p:nvSpPr>
        <p:spPr>
          <a:xfrm>
            <a:off x="8828373" y="146884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649DF21-9858-6543-A59C-BCC53BEC757B}"/>
              </a:ext>
            </a:extLst>
          </p:cNvPr>
          <p:cNvSpPr txBox="1"/>
          <p:nvPr userDrawn="1"/>
        </p:nvSpPr>
        <p:spPr>
          <a:xfrm>
            <a:off x="3264451" y="127503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03808663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rdwiring #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68B75146-73BF-FC42-94D8-29625E58CF7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D67528DF-D64E-B445-901E-064DE79D20D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4BD536-D744-E048-815C-7AE92D5E02D0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4BD1988A-10B5-104E-81D4-0323D4BD8924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lede 18">
            <a:extLst>
              <a:ext uri="{FF2B5EF4-FFF2-40B4-BE49-F238E27FC236}">
                <a16:creationId xmlns:a16="http://schemas.microsoft.com/office/drawing/2014/main" id="{8DCB7CBC-48ED-0D40-9A5C-C186E1FA2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FA4807D8-7039-874A-B830-12F0DEC1810C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5" descr="Icon&#10;&#10;Description automatically generated">
            <a:extLst>
              <a:ext uri="{FF2B5EF4-FFF2-40B4-BE49-F238E27FC236}">
                <a16:creationId xmlns:a16="http://schemas.microsoft.com/office/drawing/2014/main" id="{2A66E10D-7716-6D4C-9FAC-4CA11BC24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pic>
        <p:nvPicPr>
          <p:cNvPr id="27" name="Grafik 26" descr="Værktøjer med massiv udfyldning">
            <a:extLst>
              <a:ext uri="{FF2B5EF4-FFF2-40B4-BE49-F238E27FC236}">
                <a16:creationId xmlns:a16="http://schemas.microsoft.com/office/drawing/2014/main" id="{A3ADCC9C-C2B9-AC4A-BB2F-236DD5F1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5256" y="96565"/>
            <a:ext cx="341929" cy="341929"/>
          </a:xfrm>
          <a:prstGeom prst="rect">
            <a:avLst/>
          </a:prstGeom>
        </p:spPr>
      </p:pic>
      <p:sp>
        <p:nvSpPr>
          <p:cNvPr id="2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3BFA2A2-4416-E84C-A2E6-201A81688EFF}"/>
              </a:ext>
            </a:extLst>
          </p:cNvPr>
          <p:cNvSpPr txBox="1"/>
          <p:nvPr userDrawn="1"/>
        </p:nvSpPr>
        <p:spPr>
          <a:xfrm>
            <a:off x="4104402" y="137056"/>
            <a:ext cx="123414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 </a:t>
            </a:r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ACE9EDAE-FB89-934F-8E5F-5CD61E4F7DC8}"/>
              </a:ext>
            </a:extLst>
          </p:cNvPr>
          <p:cNvCxnSpPr>
            <a:cxnSpLocks/>
          </p:cNvCxnSpPr>
          <p:nvPr userDrawn="1"/>
        </p:nvCxnSpPr>
        <p:spPr>
          <a:xfrm>
            <a:off x="5289477" y="0"/>
            <a:ext cx="165450" cy="26613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CFF63319-71AE-504D-9DDF-ADDFDBDAEC6D}"/>
              </a:ext>
            </a:extLst>
          </p:cNvPr>
          <p:cNvCxnSpPr>
            <a:cxnSpLocks/>
          </p:cNvCxnSpPr>
          <p:nvPr userDrawn="1"/>
        </p:nvCxnSpPr>
        <p:spPr>
          <a:xfrm flipH="1">
            <a:off x="5289477" y="258124"/>
            <a:ext cx="164074" cy="25740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1BD60C6-B5C4-684E-927A-A9D8B574A2CD}"/>
              </a:ext>
            </a:extLst>
          </p:cNvPr>
          <p:cNvSpPr txBox="1"/>
          <p:nvPr userDrawn="1"/>
        </p:nvSpPr>
        <p:spPr>
          <a:xfrm>
            <a:off x="10090771" y="139335"/>
            <a:ext cx="139108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9DDEDD4D-6584-2645-A65F-2D4857780BB8}"/>
              </a:ext>
            </a:extLst>
          </p:cNvPr>
          <p:cNvCxnSpPr>
            <a:cxnSpLocks/>
          </p:cNvCxnSpPr>
          <p:nvPr userDrawn="1"/>
        </p:nvCxnSpPr>
        <p:spPr>
          <a:xfrm>
            <a:off x="8753337" y="0"/>
            <a:ext cx="0" cy="515532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D2B794C-BA9F-F247-82AA-5FFF8E4112B0}"/>
              </a:ext>
            </a:extLst>
          </p:cNvPr>
          <p:cNvSpPr txBox="1"/>
          <p:nvPr userDrawn="1"/>
        </p:nvSpPr>
        <p:spPr>
          <a:xfrm>
            <a:off x="8828373" y="146884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BA49DE0-7530-7148-85B3-E196238162D3}"/>
              </a:ext>
            </a:extLst>
          </p:cNvPr>
          <p:cNvSpPr txBox="1"/>
          <p:nvPr userDrawn="1"/>
        </p:nvSpPr>
        <p:spPr>
          <a:xfrm>
            <a:off x="3264451" y="127503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205699957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rdwiring #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68B75146-73BF-FC42-94D8-29625E58CF7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D67528DF-D64E-B445-901E-064DE79D20D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4BD536-D744-E048-815C-7AE92D5E02D0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4BD1988A-10B5-104E-81D4-0323D4BD8924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lede 18">
            <a:extLst>
              <a:ext uri="{FF2B5EF4-FFF2-40B4-BE49-F238E27FC236}">
                <a16:creationId xmlns:a16="http://schemas.microsoft.com/office/drawing/2014/main" id="{8DCB7CBC-48ED-0D40-9A5C-C186E1FA2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FA4807D8-7039-874A-B830-12F0DEC1810C}"/>
              </a:ext>
            </a:extLst>
          </p:cNvPr>
          <p:cNvSpPr/>
          <p:nvPr userDrawn="1"/>
        </p:nvSpPr>
        <p:spPr>
          <a:xfrm>
            <a:off x="319177" y="526356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5" descr="Icon&#10;&#10;Description automatically generated">
            <a:extLst>
              <a:ext uri="{FF2B5EF4-FFF2-40B4-BE49-F238E27FC236}">
                <a16:creationId xmlns:a16="http://schemas.microsoft.com/office/drawing/2014/main" id="{2A66E10D-7716-6D4C-9FAC-4CA11BC24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pic>
        <p:nvPicPr>
          <p:cNvPr id="28" name="Grafik 27" descr="Knappenål med massiv udfyldning">
            <a:extLst>
              <a:ext uri="{FF2B5EF4-FFF2-40B4-BE49-F238E27FC236}">
                <a16:creationId xmlns:a16="http://schemas.microsoft.com/office/drawing/2014/main" id="{F3DF2446-BA00-5942-9925-3766F78BE4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565606" y="63525"/>
            <a:ext cx="385899" cy="385899"/>
          </a:xfrm>
          <a:prstGeom prst="rect">
            <a:avLst/>
          </a:prstGeom>
        </p:spPr>
      </p:pic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9F05901-9E63-564E-AD4A-F8BA40825385}"/>
              </a:ext>
            </a:extLst>
          </p:cNvPr>
          <p:cNvSpPr txBox="1"/>
          <p:nvPr userDrawn="1"/>
        </p:nvSpPr>
        <p:spPr>
          <a:xfrm>
            <a:off x="4104402" y="137056"/>
            <a:ext cx="123414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 </a:t>
            </a:r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78FF6F58-34DE-CE4E-A8E8-C081E4FD08E5}"/>
              </a:ext>
            </a:extLst>
          </p:cNvPr>
          <p:cNvCxnSpPr>
            <a:cxnSpLocks/>
          </p:cNvCxnSpPr>
          <p:nvPr userDrawn="1"/>
        </p:nvCxnSpPr>
        <p:spPr>
          <a:xfrm>
            <a:off x="5289477" y="0"/>
            <a:ext cx="165450" cy="26613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8D738030-B46B-2845-9C88-51761BFC4A5E}"/>
              </a:ext>
            </a:extLst>
          </p:cNvPr>
          <p:cNvCxnSpPr>
            <a:cxnSpLocks/>
          </p:cNvCxnSpPr>
          <p:nvPr userDrawn="1"/>
        </p:nvCxnSpPr>
        <p:spPr>
          <a:xfrm flipH="1">
            <a:off x="5289477" y="258124"/>
            <a:ext cx="164074" cy="25740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73C2A27-0F04-6D40-975B-1AF981C3088F}"/>
              </a:ext>
            </a:extLst>
          </p:cNvPr>
          <p:cNvSpPr txBox="1"/>
          <p:nvPr userDrawn="1"/>
        </p:nvSpPr>
        <p:spPr>
          <a:xfrm>
            <a:off x="10090771" y="139335"/>
            <a:ext cx="139108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5B7E7A8B-8823-F044-9EB0-DF44A26F6335}"/>
              </a:ext>
            </a:extLst>
          </p:cNvPr>
          <p:cNvCxnSpPr>
            <a:cxnSpLocks/>
          </p:cNvCxnSpPr>
          <p:nvPr userDrawn="1"/>
        </p:nvCxnSpPr>
        <p:spPr>
          <a:xfrm>
            <a:off x="8753337" y="0"/>
            <a:ext cx="0" cy="515532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BFE6819-C023-2D45-BD1C-1DB8E1FE7668}"/>
              </a:ext>
            </a:extLst>
          </p:cNvPr>
          <p:cNvSpPr txBox="1"/>
          <p:nvPr userDrawn="1"/>
        </p:nvSpPr>
        <p:spPr>
          <a:xfrm>
            <a:off x="8828373" y="146884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EC0C8E3-BA01-1D4E-846D-D6D6648576C6}"/>
              </a:ext>
            </a:extLst>
          </p:cNvPr>
          <p:cNvSpPr txBox="1"/>
          <p:nvPr userDrawn="1"/>
        </p:nvSpPr>
        <p:spPr>
          <a:xfrm>
            <a:off x="3264451" y="127503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74258293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6B29466-7DD6-964A-A988-87551A78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9FC91EB-DA63-0A46-BE2A-4DB9D4B9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D2CF93B-1508-A047-A8C3-330E8E29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C97950B-72DF-0747-A5E0-5F2F83B4942B}"/>
              </a:ext>
            </a:extLst>
          </p:cNvPr>
          <p:cNvSpPr txBox="1"/>
          <p:nvPr userDrawn="1"/>
        </p:nvSpPr>
        <p:spPr>
          <a:xfrm>
            <a:off x="1294646" y="1312752"/>
            <a:ext cx="90715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dirty="0">
                <a:solidFill>
                  <a:schemeClr val="bg1"/>
                </a:solidFill>
              </a:rPr>
              <a:t>SOFTWIRING</a:t>
            </a:r>
          </a:p>
          <a:p>
            <a:r>
              <a:rPr lang="da-DK" sz="66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80897404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ftwiring - white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1" name="Rectangle 14">
            <a:extLst>
              <a:ext uri="{FF2B5EF4-FFF2-40B4-BE49-F238E27FC236}">
                <a16:creationId xmlns:a16="http://schemas.microsoft.com/office/drawing/2014/main" id="{68B75146-73BF-FC42-94D8-29625E58CF7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D67528DF-D64E-B445-901E-064DE79D20D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4BD536-D744-E048-815C-7AE92D5E02D0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4BD1988A-10B5-104E-81D4-0323D4BD8924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9503358B-9875-6441-B44C-A6B3B24A819C}"/>
              </a:ext>
            </a:extLst>
          </p:cNvPr>
          <p:cNvCxnSpPr>
            <a:cxnSpLocks/>
          </p:cNvCxnSpPr>
          <p:nvPr userDrawn="1"/>
        </p:nvCxnSpPr>
        <p:spPr>
          <a:xfrm>
            <a:off x="5271370" y="690355"/>
            <a:ext cx="165450" cy="26613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6CC26046-34FC-4B4D-B932-22B26C7DF89B}"/>
              </a:ext>
            </a:extLst>
          </p:cNvPr>
          <p:cNvCxnSpPr>
            <a:cxnSpLocks/>
          </p:cNvCxnSpPr>
          <p:nvPr userDrawn="1"/>
        </p:nvCxnSpPr>
        <p:spPr>
          <a:xfrm flipH="1">
            <a:off x="5271370" y="948479"/>
            <a:ext cx="164074" cy="25740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D8404DB2-FD8D-664A-BFC6-48E43375872E}"/>
              </a:ext>
            </a:extLst>
          </p:cNvPr>
          <p:cNvCxnSpPr>
            <a:cxnSpLocks/>
          </p:cNvCxnSpPr>
          <p:nvPr userDrawn="1"/>
        </p:nvCxnSpPr>
        <p:spPr>
          <a:xfrm>
            <a:off x="8735230" y="690355"/>
            <a:ext cx="0" cy="515532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B1EE137-1F1A-B24F-954D-5B4321D9BD04}"/>
              </a:ext>
            </a:extLst>
          </p:cNvPr>
          <p:cNvSpPr txBox="1"/>
          <p:nvPr userDrawn="1"/>
        </p:nvSpPr>
        <p:spPr>
          <a:xfrm>
            <a:off x="4104402" y="137056"/>
            <a:ext cx="123414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 </a:t>
            </a: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6A9AB70-4E66-0449-95E3-047F218AF3EF}"/>
              </a:ext>
            </a:extLst>
          </p:cNvPr>
          <p:cNvSpPr txBox="1"/>
          <p:nvPr userDrawn="1"/>
        </p:nvSpPr>
        <p:spPr>
          <a:xfrm>
            <a:off x="10090771" y="139335"/>
            <a:ext cx="139108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4B42C605-0C30-BE40-B379-AE918153305B}"/>
              </a:ext>
            </a:extLst>
          </p:cNvPr>
          <p:cNvCxnSpPr>
            <a:cxnSpLocks/>
          </p:cNvCxnSpPr>
          <p:nvPr userDrawn="1"/>
        </p:nvCxnSpPr>
        <p:spPr>
          <a:xfrm>
            <a:off x="10011643" y="-6484"/>
            <a:ext cx="0" cy="515532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4C04E2A-6F8F-1D4D-BA37-D3065FA3C687}"/>
              </a:ext>
            </a:extLst>
          </p:cNvPr>
          <p:cNvSpPr txBox="1"/>
          <p:nvPr userDrawn="1"/>
        </p:nvSpPr>
        <p:spPr>
          <a:xfrm>
            <a:off x="5490735" y="137432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3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46CB819-1ED7-D24E-AB08-67548DFA7B5C}"/>
              </a:ext>
            </a:extLst>
          </p:cNvPr>
          <p:cNvSpPr txBox="1"/>
          <p:nvPr userDrawn="1"/>
        </p:nvSpPr>
        <p:spPr>
          <a:xfrm>
            <a:off x="3264451" y="127503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93FD1211-56F4-744D-B6A1-0B876C9B560B}"/>
              </a:ext>
            </a:extLst>
          </p:cNvPr>
          <p:cNvCxnSpPr>
            <a:cxnSpLocks/>
          </p:cNvCxnSpPr>
          <p:nvPr userDrawn="1"/>
        </p:nvCxnSpPr>
        <p:spPr>
          <a:xfrm>
            <a:off x="6662318" y="11541"/>
            <a:ext cx="165450" cy="26613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3D95D3B9-26A5-7340-BC7A-0C4C0986D92F}"/>
              </a:ext>
            </a:extLst>
          </p:cNvPr>
          <p:cNvCxnSpPr>
            <a:cxnSpLocks/>
          </p:cNvCxnSpPr>
          <p:nvPr userDrawn="1"/>
        </p:nvCxnSpPr>
        <p:spPr>
          <a:xfrm flipH="1">
            <a:off x="6662318" y="269665"/>
            <a:ext cx="164074" cy="25740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974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067631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ftwiring #1 - 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FA4807D8-7039-874A-B830-12F0DEC1810C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68B75146-73BF-FC42-94D8-29625E58CF7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D67528DF-D64E-B445-901E-064DE79D20D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4BD536-D744-E048-815C-7AE92D5E02D0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4BD1988A-10B5-104E-81D4-0323D4BD8924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lede 18">
            <a:extLst>
              <a:ext uri="{FF2B5EF4-FFF2-40B4-BE49-F238E27FC236}">
                <a16:creationId xmlns:a16="http://schemas.microsoft.com/office/drawing/2014/main" id="{8DCB7CBC-48ED-0D40-9A5C-C186E1FA2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0" name="Picture 15" descr="Icon&#10;&#10;Description automatically generated">
            <a:extLst>
              <a:ext uri="{FF2B5EF4-FFF2-40B4-BE49-F238E27FC236}">
                <a16:creationId xmlns:a16="http://schemas.microsoft.com/office/drawing/2014/main" id="{2A66E10D-7716-6D4C-9FAC-4CA11BC24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F02D425-0733-404B-818E-06D784B22368}"/>
              </a:ext>
            </a:extLst>
          </p:cNvPr>
          <p:cNvSpPr txBox="1"/>
          <p:nvPr userDrawn="1"/>
        </p:nvSpPr>
        <p:spPr>
          <a:xfrm>
            <a:off x="4104402" y="137056"/>
            <a:ext cx="123414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 </a:t>
            </a:r>
          </a:p>
        </p:txBody>
      </p:sp>
      <p:sp>
        <p:nvSpPr>
          <p:cNvPr id="2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1D929F5-E720-FB44-AAEA-8C01188EA2BF}"/>
              </a:ext>
            </a:extLst>
          </p:cNvPr>
          <p:cNvSpPr txBox="1"/>
          <p:nvPr userDrawn="1"/>
        </p:nvSpPr>
        <p:spPr>
          <a:xfrm>
            <a:off x="10090771" y="139335"/>
            <a:ext cx="139108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F79EC260-D830-3A46-A1BF-7A203451D83A}"/>
              </a:ext>
            </a:extLst>
          </p:cNvPr>
          <p:cNvCxnSpPr>
            <a:cxnSpLocks/>
          </p:cNvCxnSpPr>
          <p:nvPr userDrawn="1"/>
        </p:nvCxnSpPr>
        <p:spPr>
          <a:xfrm>
            <a:off x="10011643" y="-6484"/>
            <a:ext cx="0" cy="515532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9336DEC-8B4A-FF48-BB59-348329E6DE0A}"/>
              </a:ext>
            </a:extLst>
          </p:cNvPr>
          <p:cNvSpPr txBox="1"/>
          <p:nvPr userDrawn="1"/>
        </p:nvSpPr>
        <p:spPr>
          <a:xfrm>
            <a:off x="5490735" y="137432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2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D725048-F0C0-3B45-B06D-D1208F2ADBF0}"/>
              </a:ext>
            </a:extLst>
          </p:cNvPr>
          <p:cNvSpPr txBox="1"/>
          <p:nvPr userDrawn="1"/>
        </p:nvSpPr>
        <p:spPr>
          <a:xfrm>
            <a:off x="3264451" y="127503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FCAE2D27-ECF1-2D4F-9C7D-C4974BF37711}"/>
              </a:ext>
            </a:extLst>
          </p:cNvPr>
          <p:cNvCxnSpPr>
            <a:cxnSpLocks/>
          </p:cNvCxnSpPr>
          <p:nvPr userDrawn="1"/>
        </p:nvCxnSpPr>
        <p:spPr>
          <a:xfrm>
            <a:off x="6662318" y="11541"/>
            <a:ext cx="165450" cy="26613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FFAFAE5D-5743-D740-B34C-468053A6FA54}"/>
              </a:ext>
            </a:extLst>
          </p:cNvPr>
          <p:cNvCxnSpPr>
            <a:cxnSpLocks/>
          </p:cNvCxnSpPr>
          <p:nvPr userDrawn="1"/>
        </p:nvCxnSpPr>
        <p:spPr>
          <a:xfrm flipH="1">
            <a:off x="6662318" y="269665"/>
            <a:ext cx="164074" cy="25740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32256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ftwiring #1 - blueframe 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73DDE30-8D61-FC47-AA8B-4AB5984249FC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EB2B47C3-81CC-B544-993E-12D40857E56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A89E70C7-2FF2-FF4D-BF9A-2E624261840C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1F09492-A685-6941-8890-3B349FAF668A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66976E4E-94C4-134A-82F8-97BA3C8253EF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lede 5">
            <a:extLst>
              <a:ext uri="{FF2B5EF4-FFF2-40B4-BE49-F238E27FC236}">
                <a16:creationId xmlns:a16="http://schemas.microsoft.com/office/drawing/2014/main" id="{C8B60790-4B48-354C-AFC4-EB16DB4FAB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7" name="Picture 15" descr="Icon&#10;&#10;Description automatically generated">
            <a:extLst>
              <a:ext uri="{FF2B5EF4-FFF2-40B4-BE49-F238E27FC236}">
                <a16:creationId xmlns:a16="http://schemas.microsoft.com/office/drawing/2014/main" id="{51AA2C57-067D-074A-80AD-D4B63B0F42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62B6F04-0568-4F4E-B372-F34EA98EEFE9}"/>
              </a:ext>
            </a:extLst>
          </p:cNvPr>
          <p:cNvSpPr txBox="1"/>
          <p:nvPr userDrawn="1"/>
        </p:nvSpPr>
        <p:spPr>
          <a:xfrm>
            <a:off x="4104402" y="137056"/>
            <a:ext cx="123414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 </a:t>
            </a:r>
          </a:p>
        </p:txBody>
      </p:sp>
      <p:sp>
        <p:nvSpPr>
          <p:cNvPr id="1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C0DCF09-205B-084F-857C-E60249F36CE0}"/>
              </a:ext>
            </a:extLst>
          </p:cNvPr>
          <p:cNvSpPr txBox="1"/>
          <p:nvPr userDrawn="1"/>
        </p:nvSpPr>
        <p:spPr>
          <a:xfrm>
            <a:off x="10090771" y="139335"/>
            <a:ext cx="139108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911B867E-E85C-3A41-A209-81FD8A4C8BC0}"/>
              </a:ext>
            </a:extLst>
          </p:cNvPr>
          <p:cNvCxnSpPr>
            <a:cxnSpLocks/>
          </p:cNvCxnSpPr>
          <p:nvPr userDrawn="1"/>
        </p:nvCxnSpPr>
        <p:spPr>
          <a:xfrm>
            <a:off x="10011643" y="-6484"/>
            <a:ext cx="0" cy="515532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7250278-2D47-1F43-9787-BA00F6CA532C}"/>
              </a:ext>
            </a:extLst>
          </p:cNvPr>
          <p:cNvSpPr txBox="1"/>
          <p:nvPr userDrawn="1"/>
        </p:nvSpPr>
        <p:spPr>
          <a:xfrm>
            <a:off x="5490735" y="137432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1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FC24FFB-8CCC-5D4D-82D3-02C13946F375}"/>
              </a:ext>
            </a:extLst>
          </p:cNvPr>
          <p:cNvSpPr txBox="1"/>
          <p:nvPr userDrawn="1"/>
        </p:nvSpPr>
        <p:spPr>
          <a:xfrm>
            <a:off x="3264451" y="127503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9E0F3123-E506-0640-8420-F4110CB08655}"/>
              </a:ext>
            </a:extLst>
          </p:cNvPr>
          <p:cNvCxnSpPr>
            <a:cxnSpLocks/>
          </p:cNvCxnSpPr>
          <p:nvPr userDrawn="1"/>
        </p:nvCxnSpPr>
        <p:spPr>
          <a:xfrm>
            <a:off x="6662318" y="11541"/>
            <a:ext cx="165450" cy="26613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2806B7FA-1FBE-434D-A570-028940C5216E}"/>
              </a:ext>
            </a:extLst>
          </p:cNvPr>
          <p:cNvCxnSpPr>
            <a:cxnSpLocks/>
          </p:cNvCxnSpPr>
          <p:nvPr userDrawn="1"/>
        </p:nvCxnSpPr>
        <p:spPr>
          <a:xfrm flipH="1">
            <a:off x="6662318" y="269665"/>
            <a:ext cx="164074" cy="25740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613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ftwiring #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FA4807D8-7039-874A-B830-12F0DEC1810C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68B75146-73BF-FC42-94D8-29625E58CF7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D67528DF-D64E-B445-901E-064DE79D20D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4BD536-D744-E048-815C-7AE92D5E02D0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4BD1988A-10B5-104E-81D4-0323D4BD8924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lede 18">
            <a:extLst>
              <a:ext uri="{FF2B5EF4-FFF2-40B4-BE49-F238E27FC236}">
                <a16:creationId xmlns:a16="http://schemas.microsoft.com/office/drawing/2014/main" id="{8DCB7CBC-48ED-0D40-9A5C-C186E1FA2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0" name="Picture 15" descr="Icon&#10;&#10;Description automatically generated">
            <a:extLst>
              <a:ext uri="{FF2B5EF4-FFF2-40B4-BE49-F238E27FC236}">
                <a16:creationId xmlns:a16="http://schemas.microsoft.com/office/drawing/2014/main" id="{2A66E10D-7716-6D4C-9FAC-4CA11BC24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pic>
        <p:nvPicPr>
          <p:cNvPr id="27" name="Grafik 26" descr="Værktøjer med massiv udfyldning">
            <a:extLst>
              <a:ext uri="{FF2B5EF4-FFF2-40B4-BE49-F238E27FC236}">
                <a16:creationId xmlns:a16="http://schemas.microsoft.com/office/drawing/2014/main" id="{A3ADCC9C-C2B9-AC4A-BB2F-236DD5F1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5256" y="96565"/>
            <a:ext cx="341929" cy="341929"/>
          </a:xfrm>
          <a:prstGeom prst="rect">
            <a:avLst/>
          </a:prstGeom>
        </p:spPr>
      </p:pic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0185F6A3-0247-3F48-A12D-F9F382B4D40C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B6AECB0-A3ED-9440-B3D6-07F65293D185}"/>
              </a:ext>
            </a:extLst>
          </p:cNvPr>
          <p:cNvSpPr txBox="1"/>
          <p:nvPr userDrawn="1"/>
        </p:nvSpPr>
        <p:spPr>
          <a:xfrm>
            <a:off x="4104402" y="137056"/>
            <a:ext cx="123414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 </a:t>
            </a:r>
          </a:p>
        </p:txBody>
      </p:sp>
      <p:sp>
        <p:nvSpPr>
          <p:cNvPr id="2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E80E3D-54B0-2E4A-95F0-28406C7B456B}"/>
              </a:ext>
            </a:extLst>
          </p:cNvPr>
          <p:cNvSpPr txBox="1"/>
          <p:nvPr userDrawn="1"/>
        </p:nvSpPr>
        <p:spPr>
          <a:xfrm>
            <a:off x="10090771" y="139335"/>
            <a:ext cx="139108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0E48B7F7-80A3-8343-A856-A1B23F79F50D}"/>
              </a:ext>
            </a:extLst>
          </p:cNvPr>
          <p:cNvCxnSpPr>
            <a:cxnSpLocks/>
          </p:cNvCxnSpPr>
          <p:nvPr userDrawn="1"/>
        </p:nvCxnSpPr>
        <p:spPr>
          <a:xfrm>
            <a:off x="10011643" y="-6484"/>
            <a:ext cx="0" cy="515532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9B9B466-FB16-6D4E-A62F-0DE4225DABAF}"/>
              </a:ext>
            </a:extLst>
          </p:cNvPr>
          <p:cNvSpPr txBox="1"/>
          <p:nvPr userDrawn="1"/>
        </p:nvSpPr>
        <p:spPr>
          <a:xfrm>
            <a:off x="5490735" y="137432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3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FF631A3-C2EB-984E-89F9-ED3B47EADC68}"/>
              </a:ext>
            </a:extLst>
          </p:cNvPr>
          <p:cNvSpPr txBox="1"/>
          <p:nvPr userDrawn="1"/>
        </p:nvSpPr>
        <p:spPr>
          <a:xfrm>
            <a:off x="3264451" y="127503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82711DE1-BB1B-464E-B3E9-9572CB0C261D}"/>
              </a:ext>
            </a:extLst>
          </p:cNvPr>
          <p:cNvCxnSpPr>
            <a:cxnSpLocks/>
          </p:cNvCxnSpPr>
          <p:nvPr userDrawn="1"/>
        </p:nvCxnSpPr>
        <p:spPr>
          <a:xfrm>
            <a:off x="6662318" y="11541"/>
            <a:ext cx="165450" cy="26613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E144A964-2696-194B-A959-3EAD5B34286F}"/>
              </a:ext>
            </a:extLst>
          </p:cNvPr>
          <p:cNvCxnSpPr>
            <a:cxnSpLocks/>
          </p:cNvCxnSpPr>
          <p:nvPr userDrawn="1"/>
        </p:nvCxnSpPr>
        <p:spPr>
          <a:xfrm flipH="1">
            <a:off x="6662318" y="269665"/>
            <a:ext cx="164074" cy="25740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5794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ftwiring #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68B75146-73BF-FC42-94D8-29625E58CF7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D67528DF-D64E-B445-901E-064DE79D20D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4BD536-D744-E048-815C-7AE92D5E02D0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4BD1988A-10B5-104E-81D4-0323D4BD8924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5" descr="Icon&#10;&#10;Description automatically generated">
            <a:extLst>
              <a:ext uri="{FF2B5EF4-FFF2-40B4-BE49-F238E27FC236}">
                <a16:creationId xmlns:a16="http://schemas.microsoft.com/office/drawing/2014/main" id="{2A66E10D-7716-6D4C-9FAC-4CA11BC24F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pic>
        <p:nvPicPr>
          <p:cNvPr id="27" name="Grafik 26" descr="Værktøjer med massiv udfyldning">
            <a:extLst>
              <a:ext uri="{FF2B5EF4-FFF2-40B4-BE49-F238E27FC236}">
                <a16:creationId xmlns:a16="http://schemas.microsoft.com/office/drawing/2014/main" id="{A3ADCC9C-C2B9-AC4A-BB2F-236DD5F1B7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5256" y="96565"/>
            <a:ext cx="341929" cy="341929"/>
          </a:xfrm>
          <a:prstGeom prst="rect">
            <a:avLst/>
          </a:prstGeom>
        </p:spPr>
      </p:pic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0185F6A3-0247-3F48-A12D-F9F382B4D40C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lede 11">
            <a:extLst>
              <a:ext uri="{FF2B5EF4-FFF2-40B4-BE49-F238E27FC236}">
                <a16:creationId xmlns:a16="http://schemas.microsoft.com/office/drawing/2014/main" id="{E91C3889-8A48-5548-A389-EF62A0AF37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1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45B412A-A547-CE44-9442-17BEB3760A37}"/>
              </a:ext>
            </a:extLst>
          </p:cNvPr>
          <p:cNvSpPr txBox="1"/>
          <p:nvPr userDrawn="1"/>
        </p:nvSpPr>
        <p:spPr>
          <a:xfrm>
            <a:off x="4104402" y="137056"/>
            <a:ext cx="123414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 </a:t>
            </a:r>
          </a:p>
        </p:txBody>
      </p:sp>
      <p:sp>
        <p:nvSpPr>
          <p:cNvPr id="2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2E54BF1-7E76-7346-A53C-0A62211834F4}"/>
              </a:ext>
            </a:extLst>
          </p:cNvPr>
          <p:cNvSpPr txBox="1"/>
          <p:nvPr userDrawn="1"/>
        </p:nvSpPr>
        <p:spPr>
          <a:xfrm>
            <a:off x="10090771" y="139335"/>
            <a:ext cx="139108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67D7F1E6-8926-B342-BDD8-0FF36429C96F}"/>
              </a:ext>
            </a:extLst>
          </p:cNvPr>
          <p:cNvCxnSpPr>
            <a:cxnSpLocks/>
          </p:cNvCxnSpPr>
          <p:nvPr userDrawn="1"/>
        </p:nvCxnSpPr>
        <p:spPr>
          <a:xfrm>
            <a:off x="10011643" y="-6484"/>
            <a:ext cx="0" cy="515532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6A02848-968F-FA40-8ACE-A8A02E365A91}"/>
              </a:ext>
            </a:extLst>
          </p:cNvPr>
          <p:cNvSpPr txBox="1"/>
          <p:nvPr userDrawn="1"/>
        </p:nvSpPr>
        <p:spPr>
          <a:xfrm>
            <a:off x="5490735" y="137432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2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76F69A1-471E-C346-A7E6-6C7F3E18A7E7}"/>
              </a:ext>
            </a:extLst>
          </p:cNvPr>
          <p:cNvSpPr txBox="1"/>
          <p:nvPr userDrawn="1"/>
        </p:nvSpPr>
        <p:spPr>
          <a:xfrm>
            <a:off x="3264451" y="127503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598AE6F7-232C-7D41-B3A2-EB513AD8E9DD}"/>
              </a:ext>
            </a:extLst>
          </p:cNvPr>
          <p:cNvCxnSpPr>
            <a:cxnSpLocks/>
          </p:cNvCxnSpPr>
          <p:nvPr userDrawn="1"/>
        </p:nvCxnSpPr>
        <p:spPr>
          <a:xfrm>
            <a:off x="6662318" y="11541"/>
            <a:ext cx="165450" cy="26613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337DE97D-5214-A044-9732-044C56DDF4F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62318" y="269665"/>
            <a:ext cx="164074" cy="25740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59612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ftwiring #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FA4807D8-7039-874A-B830-12F0DEC1810C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68B75146-73BF-FC42-94D8-29625E58CF7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D67528DF-D64E-B445-901E-064DE79D20D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F4BD536-D744-E048-815C-7AE92D5E02D0}"/>
              </a:ext>
            </a:extLst>
          </p:cNvPr>
          <p:cNvSpPr/>
          <p:nvPr userDrawn="1"/>
        </p:nvSpPr>
        <p:spPr>
          <a:xfrm>
            <a:off x="299137" y="74540"/>
            <a:ext cx="2719188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IN HEART OF THE ORGANISATION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4BD1988A-10B5-104E-81D4-0323D4BD8924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lede 18">
            <a:extLst>
              <a:ext uri="{FF2B5EF4-FFF2-40B4-BE49-F238E27FC236}">
                <a16:creationId xmlns:a16="http://schemas.microsoft.com/office/drawing/2014/main" id="{8DCB7CBC-48ED-0D40-9A5C-C186E1FA2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0" name="Picture 15" descr="Icon&#10;&#10;Description automatically generated">
            <a:extLst>
              <a:ext uri="{FF2B5EF4-FFF2-40B4-BE49-F238E27FC236}">
                <a16:creationId xmlns:a16="http://schemas.microsoft.com/office/drawing/2014/main" id="{2A66E10D-7716-6D4C-9FAC-4CA11BC24F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pic>
        <p:nvPicPr>
          <p:cNvPr id="28" name="Grafik 27" descr="Knappenål med massiv udfyldning">
            <a:extLst>
              <a:ext uri="{FF2B5EF4-FFF2-40B4-BE49-F238E27FC236}">
                <a16:creationId xmlns:a16="http://schemas.microsoft.com/office/drawing/2014/main" id="{F3DF2446-BA00-5942-9925-3766F78BE4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565606" y="63525"/>
            <a:ext cx="385899" cy="385899"/>
          </a:xfrm>
          <a:prstGeom prst="rect">
            <a:avLst/>
          </a:prstGeom>
        </p:spPr>
      </p:pic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AB2D8B86-AF78-A347-89F7-5C0F49CBB21C}"/>
              </a:ext>
            </a:extLst>
          </p:cNvPr>
          <p:cNvCxnSpPr>
            <a:cxnSpLocks/>
          </p:cNvCxnSpPr>
          <p:nvPr userDrawn="1"/>
        </p:nvCxnSpPr>
        <p:spPr>
          <a:xfrm>
            <a:off x="30771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09D2F1-91FC-A342-BC16-EAD3EBB7532C}"/>
              </a:ext>
            </a:extLst>
          </p:cNvPr>
          <p:cNvSpPr txBox="1"/>
          <p:nvPr userDrawn="1"/>
        </p:nvSpPr>
        <p:spPr>
          <a:xfrm>
            <a:off x="4104402" y="137056"/>
            <a:ext cx="123414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HARDWIRING </a:t>
            </a:r>
          </a:p>
        </p:txBody>
      </p:sp>
      <p:sp>
        <p:nvSpPr>
          <p:cNvPr id="2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55CA24E-2470-3448-9CE2-13DEF4BAE113}"/>
              </a:ext>
            </a:extLst>
          </p:cNvPr>
          <p:cNvSpPr txBox="1"/>
          <p:nvPr userDrawn="1"/>
        </p:nvSpPr>
        <p:spPr>
          <a:xfrm>
            <a:off x="10090771" y="139335"/>
            <a:ext cx="139108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OVERALL PLAN</a:t>
            </a:r>
          </a:p>
        </p:txBody>
      </p: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11D8C3B9-3D31-5444-80F9-5FF4012FBA61}"/>
              </a:ext>
            </a:extLst>
          </p:cNvPr>
          <p:cNvCxnSpPr>
            <a:cxnSpLocks/>
          </p:cNvCxnSpPr>
          <p:nvPr userDrawn="1"/>
        </p:nvCxnSpPr>
        <p:spPr>
          <a:xfrm>
            <a:off x="10011643" y="-6484"/>
            <a:ext cx="0" cy="515532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BD96838-8130-844D-B318-9F3207A242F3}"/>
              </a:ext>
            </a:extLst>
          </p:cNvPr>
          <p:cNvSpPr txBox="1"/>
          <p:nvPr userDrawn="1"/>
        </p:nvSpPr>
        <p:spPr>
          <a:xfrm>
            <a:off x="5490735" y="137432"/>
            <a:ext cx="1327006" cy="241604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SOFTWIRING</a:t>
            </a:r>
          </a:p>
        </p:txBody>
      </p:sp>
      <p:sp>
        <p:nvSpPr>
          <p:cNvPr id="3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BFF8597-7CA9-4D41-8513-E5210D0C529E}"/>
              </a:ext>
            </a:extLst>
          </p:cNvPr>
          <p:cNvSpPr txBox="1"/>
          <p:nvPr userDrawn="1"/>
        </p:nvSpPr>
        <p:spPr>
          <a:xfrm>
            <a:off x="3264451" y="127503"/>
            <a:ext cx="92545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9D6C19DC-53F9-0743-955B-989EC2F50C69}"/>
              </a:ext>
            </a:extLst>
          </p:cNvPr>
          <p:cNvCxnSpPr>
            <a:cxnSpLocks/>
          </p:cNvCxnSpPr>
          <p:nvPr userDrawn="1"/>
        </p:nvCxnSpPr>
        <p:spPr>
          <a:xfrm>
            <a:off x="6662318" y="11541"/>
            <a:ext cx="165450" cy="26613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05140701-AD9F-9740-91F4-6EDA1BEAA2C9}"/>
              </a:ext>
            </a:extLst>
          </p:cNvPr>
          <p:cNvCxnSpPr>
            <a:cxnSpLocks/>
          </p:cNvCxnSpPr>
          <p:nvPr userDrawn="1"/>
        </p:nvCxnSpPr>
        <p:spPr>
          <a:xfrm flipH="1">
            <a:off x="6662318" y="269665"/>
            <a:ext cx="164074" cy="257408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87736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6B29466-7DD6-964A-A988-87551A78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9FC91EB-DA63-0A46-BE2A-4DB9D4B9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D2CF93B-1508-A047-A8C3-330E8E29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C97950B-72DF-0747-A5E0-5F2F83B4942B}"/>
              </a:ext>
            </a:extLst>
          </p:cNvPr>
          <p:cNvSpPr txBox="1"/>
          <p:nvPr userDrawn="1"/>
        </p:nvSpPr>
        <p:spPr>
          <a:xfrm>
            <a:off x="1294646" y="1312752"/>
            <a:ext cx="9071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dirty="0">
                <a:solidFill>
                  <a:schemeClr val="bg1"/>
                </a:solidFill>
              </a:rPr>
              <a:t>EXERCISES</a:t>
            </a:r>
          </a:p>
        </p:txBody>
      </p:sp>
    </p:spTree>
    <p:extLst>
      <p:ext uri="{BB962C8B-B14F-4D97-AF65-F5344CB8AC3E}">
        <p14:creationId xmlns:p14="http://schemas.microsoft.com/office/powerpoint/2010/main" val="425475374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393183796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6B29466-7DD6-964A-A988-87551A78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9FC91EB-DA63-0A46-BE2A-4DB9D4B9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D2CF93B-1508-A047-A8C3-330E8E29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C97950B-72DF-0747-A5E0-5F2F83B4942B}"/>
              </a:ext>
            </a:extLst>
          </p:cNvPr>
          <p:cNvSpPr txBox="1"/>
          <p:nvPr userDrawn="1"/>
        </p:nvSpPr>
        <p:spPr>
          <a:xfrm>
            <a:off x="1294646" y="1312752"/>
            <a:ext cx="9071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dirty="0">
                <a:solidFill>
                  <a:schemeClr val="bg1"/>
                </a:solidFill>
              </a:rPr>
              <a:t>COLOURED SLIDES</a:t>
            </a:r>
          </a:p>
        </p:txBody>
      </p:sp>
    </p:spTree>
    <p:extLst>
      <p:ext uri="{BB962C8B-B14F-4D97-AF65-F5344CB8AC3E}">
        <p14:creationId xmlns:p14="http://schemas.microsoft.com/office/powerpoint/2010/main" val="370096268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5">
            <a:extLst>
              <a:ext uri="{FF2B5EF4-FFF2-40B4-BE49-F238E27FC236}">
                <a16:creationId xmlns:a16="http://schemas.microsoft.com/office/drawing/2014/main" id="{4AE58D2B-F349-402D-B37B-F511D333F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5" name="Billede 36">
            <a:extLst>
              <a:ext uri="{FF2B5EF4-FFF2-40B4-BE49-F238E27FC236}">
                <a16:creationId xmlns:a16="http://schemas.microsoft.com/office/drawing/2014/main" id="{3598C2B8-748E-427F-A335-657C94DA217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6" name="Billede 35">
            <a:extLst>
              <a:ext uri="{FF2B5EF4-FFF2-40B4-BE49-F238E27FC236}">
                <a16:creationId xmlns:a16="http://schemas.microsoft.com/office/drawing/2014/main" id="{C2083D33-C6BC-834A-AFAC-C439EB4F4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7" name="Billede 36">
            <a:extLst>
              <a:ext uri="{FF2B5EF4-FFF2-40B4-BE49-F238E27FC236}">
                <a16:creationId xmlns:a16="http://schemas.microsoft.com/office/drawing/2014/main" id="{926DF5A3-73A1-C24D-8084-81D3967974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46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469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3" name="Billede 3" descr="TE_Template5A.jpg">
            <a:extLst>
              <a:ext uri="{FF2B5EF4-FFF2-40B4-BE49-F238E27FC236}">
                <a16:creationId xmlns:a16="http://schemas.microsoft.com/office/drawing/2014/main" id="{DB53569A-DD35-4005-863F-6E0B656A84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 b="17563"/>
          <a:stretch/>
        </p:blipFill>
        <p:spPr>
          <a:xfrm>
            <a:off x="548962" y="870367"/>
            <a:ext cx="10885656" cy="52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3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FEE3D930-4A7F-42F1-B01B-C77C8BA23BF4}" type="slidenum">
              <a:rPr lang="da-DK" altLang="da-DK" smtClean="0"/>
              <a:t>‹#›</a:t>
            </a:fld>
            <a:endParaRPr lang="da-DK" alt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da-DK" altLang="da-DK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28000" y="1123201"/>
            <a:ext cx="11136000" cy="51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 sz="2000" b="0">
                <a:latin typeface="+mn-lt"/>
              </a:defRPr>
            </a:lvl1pPr>
            <a:lvl2pPr marL="182281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000" b="0">
                <a:latin typeface="+mn-lt"/>
              </a:defRPr>
            </a:lvl2pPr>
            <a:lvl3pPr marL="357444" marR="0" indent="-175162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‒"/>
              <a:tabLst/>
              <a:defRPr sz="2000" b="0">
                <a:latin typeface="+mn-lt"/>
              </a:defRPr>
            </a:lvl3pPr>
            <a:lvl4pPr marL="539725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b="0">
                <a:latin typeface="+mn-lt"/>
              </a:defRPr>
            </a:lvl4pPr>
            <a:lvl5pPr marL="712039" marR="0" indent="-172314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‒"/>
              <a:tabLst/>
              <a:defRPr sz="18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8000" y="298800"/>
            <a:ext cx="11136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8673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404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A2F5D94D-F0DC-4E34-892C-28BB836C7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B26FB4BD-C55C-4046-832A-E7FECB6C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8C2577A8-7DB2-904B-94D1-A873AD089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383A4FAD-6EC8-F248-9F9F-11F9DA1039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25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DF56B17E-6E87-4D2A-8504-0EF945F1A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97AB5C33-C76E-482B-A806-A789F7E5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B0ED18D8-941A-8642-997F-E81C8965C5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B01EEF15-7AB0-414A-B4E0-8F9A32A03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99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629B7BA-5121-43AF-AD5C-D4A1C8ADE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EFB74DC5-5DFB-4744-9524-289A1F7B622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9DA7AAA3-6536-3D48-BEB1-13E7797CC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6AAC703B-8987-9948-8DE1-8377B4EC97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5132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FE352E9-7C8D-4D38-8C6C-A5AF0FE7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EE09179-1912-40AD-BB16-0F208F1F376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4F9EE15D-4C52-AD48-A6BF-595B0D3DBF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FBF80CD-95AD-9B4B-8C7D-4E0E1CFBBB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3370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3B2E1E79-33AE-4750-BDF1-F751AB773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A06F672-905F-4B49-9307-82A87FE7A28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EC942EC1-45B3-8E42-93B4-6BA41F1CB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02F8625-E6D6-0B49-97FD-2054E1227B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9269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A5CF8E9-0066-40A7-A26A-256940CD7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A225735A-B0A9-49D7-BA64-983E1FB3236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240A8E69-CE39-9B44-8AE1-7E3DA071E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CBC574BC-28DC-184C-9306-E989F6AA3A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522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B6899D8-4A7B-4780-A88B-AA69C7E8C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FE767D04-2A59-4FE8-BC6E-D1AC2DA3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76C8DABE-9CC2-7842-8C64-2EF45C48B2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A2F16A0E-0A14-1944-8A56-A60F3E866E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805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B9809F37-DC8F-469B-BFE7-207287D3F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99C4A95-65B1-40E6-A8FB-7E76DBF7C76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3402AC63-20AC-A846-B557-BAD38C03CA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3ED6FFE-922A-C844-9B84-3DCE7D6B5D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3197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95290841-A681-4697-BA9C-B3698E907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6DCD7384-18DF-4B3C-BD75-A147937ADAA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F5F2AB0C-E6F6-1B48-9AE1-C04EA2DE0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7B235187-1996-7840-8D56-8583E37C2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52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8153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F9A8F2A-FDAD-477C-87AC-B8BDC5B31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C4D1B29-8C5D-443B-A414-A647AD46C8E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6243C6F2-FB10-114E-8447-3C4A9F72FD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93659CA-365F-E14E-9FB3-4890C00FAD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158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 FOR IDAG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8F452B7C-3600-9A40-8FB3-98E062C73C2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2775777" y="1789603"/>
            <a:ext cx="6398519" cy="7953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a-DK" sz="5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ＭＳ Ｐゴシック" charset="0"/>
                <a:cs typeface="Arial" charset="0"/>
              </a:rPr>
              <a:t>TAK FOR I DAG!</a:t>
            </a:r>
            <a:endParaRPr kumimoji="0" lang="da-DK" sz="5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/>
              <a:ea typeface="ＭＳ Ｐゴシック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3E7B414-9862-F747-857F-9E2B86F3F9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9771" b="32124"/>
          <a:stretch/>
        </p:blipFill>
        <p:spPr>
          <a:xfrm>
            <a:off x="3009724" y="2788920"/>
            <a:ext cx="6451527" cy="245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5670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6B29466-7DD6-964A-A988-87551A78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9FC91EB-DA63-0A46-BE2A-4DB9D4B9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D2CF93B-1508-A047-A8C3-330E8E29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C97950B-72DF-0747-A5E0-5F2F83B4942B}"/>
              </a:ext>
            </a:extLst>
          </p:cNvPr>
          <p:cNvSpPr txBox="1"/>
          <p:nvPr userDrawn="1"/>
        </p:nvSpPr>
        <p:spPr>
          <a:xfrm>
            <a:off x="2869949" y="2598344"/>
            <a:ext cx="9071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dirty="0">
                <a:solidFill>
                  <a:schemeClr val="bg1"/>
                </a:solidFill>
              </a:rPr>
              <a:t>END OF DECK!</a:t>
            </a:r>
          </a:p>
        </p:txBody>
      </p:sp>
    </p:spTree>
    <p:extLst>
      <p:ext uri="{BB962C8B-B14F-4D97-AF65-F5344CB8AC3E}">
        <p14:creationId xmlns:p14="http://schemas.microsoft.com/office/powerpoint/2010/main" val="25847954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11257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33943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3878D-D984-2E42-8AEC-911E762B3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A334F4E-429F-E94F-9A4A-7E138D9B9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791716-ECDF-DC44-8CF7-17962632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8008-4BEE-6742-A84E-4EDD674924AA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0BB734-8DD1-2346-87AC-DC24DE92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E522436-CBC7-F74F-B7FC-38065D73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5E788-785E-524B-817D-11039D953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50973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2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33" name="Rectangle 14">
            <a:extLst>
              <a:ext uri="{FF2B5EF4-FFF2-40B4-BE49-F238E27FC236}">
                <a16:creationId xmlns:a16="http://schemas.microsoft.com/office/drawing/2014/main" id="{9AEFE5D2-5229-F34F-96A8-FB26AD91DB4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03A59F7-D666-914F-ACAB-53CDF5A4CC6A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88EFD87D-9B92-BA43-84AB-34442BE25D10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ktangel 35">
            <a:extLst>
              <a:ext uri="{FF2B5EF4-FFF2-40B4-BE49-F238E27FC236}">
                <a16:creationId xmlns:a16="http://schemas.microsoft.com/office/drawing/2014/main" id="{5F5630D2-416C-484B-AF3F-75E04E874584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BCC647B0-85E5-6940-838C-A192F4915C70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011496A3-8085-EA49-B901-E120525BBAC3}"/>
              </a:ext>
            </a:extLst>
          </p:cNvPr>
          <p:cNvSpPr txBox="1"/>
          <p:nvPr userDrawn="1"/>
        </p:nvSpPr>
        <p:spPr>
          <a:xfrm>
            <a:off x="257302" y="118228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F4BA5855-0E4C-9E4B-972D-102D9738503E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ktangel 39">
            <a:extLst>
              <a:ext uri="{FF2B5EF4-FFF2-40B4-BE49-F238E27FC236}">
                <a16:creationId xmlns:a16="http://schemas.microsoft.com/office/drawing/2014/main" id="{6C8DBE6B-D545-ED4E-8FF8-BC736DFEF46C}"/>
              </a:ext>
            </a:extLst>
          </p:cNvPr>
          <p:cNvSpPr/>
          <p:nvPr userDrawn="1"/>
        </p:nvSpPr>
        <p:spPr>
          <a:xfrm>
            <a:off x="1532307" y="9239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– SUSTAINABLE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CHANGE MANAGEMENT</a:t>
            </a:r>
          </a:p>
        </p:txBody>
      </p:sp>
      <p:sp>
        <p:nvSpPr>
          <p:cNvPr id="41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7A8F9F60-0AC2-B045-B132-DC9C4C15D4EF}"/>
              </a:ext>
            </a:extLst>
          </p:cNvPr>
          <p:cNvSpPr txBox="1"/>
          <p:nvPr userDrawn="1"/>
        </p:nvSpPr>
        <p:spPr>
          <a:xfrm>
            <a:off x="4238045" y="148227"/>
            <a:ext cx="353845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INTERNAL CHANGE DRIVERS &amp; BARRIERS</a:t>
            </a:r>
          </a:p>
        </p:txBody>
      </p: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1704D4E4-A379-3441-BAC0-EF9402E75080}"/>
              </a:ext>
            </a:extLst>
          </p:cNvPr>
          <p:cNvCxnSpPr>
            <a:cxnSpLocks/>
          </p:cNvCxnSpPr>
          <p:nvPr userDrawn="1"/>
        </p:nvCxnSpPr>
        <p:spPr>
          <a:xfrm>
            <a:off x="4047836" y="1864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 descr="Værktøjer med massiv udfyldning">
            <a:extLst>
              <a:ext uri="{FF2B5EF4-FFF2-40B4-BE49-F238E27FC236}">
                <a16:creationId xmlns:a16="http://schemas.microsoft.com/office/drawing/2014/main" id="{818508B7-9C6F-994E-BDC1-7F264E3D56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00938" y="96565"/>
            <a:ext cx="341929" cy="341929"/>
          </a:xfrm>
          <a:prstGeom prst="rect">
            <a:avLst/>
          </a:prstGeom>
        </p:spPr>
      </p:pic>
      <p:sp>
        <p:nvSpPr>
          <p:cNvPr id="44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D6E8B1EB-B2E2-694A-9057-03614ED72933}"/>
              </a:ext>
            </a:extLst>
          </p:cNvPr>
          <p:cNvSpPr txBox="1"/>
          <p:nvPr userDrawn="1"/>
        </p:nvSpPr>
        <p:spPr>
          <a:xfrm>
            <a:off x="7955286" y="139304"/>
            <a:ext cx="194224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CHANGE STRATEGIES</a:t>
            </a:r>
          </a:p>
        </p:txBody>
      </p:sp>
      <p:sp>
        <p:nvSpPr>
          <p:cNvPr id="45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31867DE1-AE93-B941-81F7-B3677CA0BEB8}"/>
              </a:ext>
            </a:extLst>
          </p:cNvPr>
          <p:cNvSpPr txBox="1"/>
          <p:nvPr userDrawn="1"/>
        </p:nvSpPr>
        <p:spPr>
          <a:xfrm>
            <a:off x="9752658" y="139304"/>
            <a:ext cx="194225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234674795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ll rights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2365DF-B984-4861-A966-F9B502D4F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1EB82E-CB8B-45F5-9205-8D3802BD8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6" name="Billede 8" descr="TaniaEllis_Powerpoint_grundtemplate.jpg">
            <a:extLst>
              <a:ext uri="{FF2B5EF4-FFF2-40B4-BE49-F238E27FC236}">
                <a16:creationId xmlns:a16="http://schemas.microsoft.com/office/drawing/2014/main" id="{445A1001-4DCE-47AB-A322-36A09A9D1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lede 9">
            <a:extLst>
              <a:ext uri="{FF2B5EF4-FFF2-40B4-BE49-F238E27FC236}">
                <a16:creationId xmlns:a16="http://schemas.microsoft.com/office/drawing/2014/main" id="{FB5F6ED3-0905-40C1-B6E2-4B58B4F01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8" name="Billede 10">
            <a:extLst>
              <a:ext uri="{FF2B5EF4-FFF2-40B4-BE49-F238E27FC236}">
                <a16:creationId xmlns:a16="http://schemas.microsoft.com/office/drawing/2014/main" id="{5A94CEA1-67FF-4812-AEF2-31C68A1A1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70207BB3-5AD9-4761-BC8F-67800F9C5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20" name="Tekstfelt 16">
            <a:extLst>
              <a:ext uri="{FF2B5EF4-FFF2-40B4-BE49-F238E27FC236}">
                <a16:creationId xmlns:a16="http://schemas.microsoft.com/office/drawing/2014/main" id="{FDE9E966-1C96-4F0D-929C-EDE187640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041B87-6834-42AB-B03C-0B18833BC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A785D9-3A41-42D9-A730-4C682F43B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3" name="Billede 8" descr="TaniaEllis_Powerpoint_grundtemplate.jpg">
            <a:extLst>
              <a:ext uri="{FF2B5EF4-FFF2-40B4-BE49-F238E27FC236}">
                <a16:creationId xmlns:a16="http://schemas.microsoft.com/office/drawing/2014/main" id="{E1C62AA2-7909-451F-B7C6-261912BB2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lede 9">
            <a:extLst>
              <a:ext uri="{FF2B5EF4-FFF2-40B4-BE49-F238E27FC236}">
                <a16:creationId xmlns:a16="http://schemas.microsoft.com/office/drawing/2014/main" id="{59FD9D3F-7BE1-4802-8F72-2966CE8DA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25" name="Billede 10">
            <a:extLst>
              <a:ext uri="{FF2B5EF4-FFF2-40B4-BE49-F238E27FC236}">
                <a16:creationId xmlns:a16="http://schemas.microsoft.com/office/drawing/2014/main" id="{E44BBAF7-6996-40DF-9622-D10F42695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26" name="Billede 11">
            <a:extLst>
              <a:ext uri="{FF2B5EF4-FFF2-40B4-BE49-F238E27FC236}">
                <a16:creationId xmlns:a16="http://schemas.microsoft.com/office/drawing/2014/main" id="{39A3F4C1-57B6-4E3C-BD45-365A735F5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27" name="Tekstfelt 16">
            <a:extLst>
              <a:ext uri="{FF2B5EF4-FFF2-40B4-BE49-F238E27FC236}">
                <a16:creationId xmlns:a16="http://schemas.microsoft.com/office/drawing/2014/main" id="{BC1462EC-CF79-4723-ABAC-A0E3FAEF6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542178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2774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6006D5-61DA-4B69-B432-F5E0BF7F5A4D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7E91D-04F3-4EF6-ACF1-CC9FA2F9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83D97-6840-433E-8B13-C8824210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0" name="Billede 6" descr="TaniaEllis_Powerpoint_grundtemplate.jpg">
            <a:extLst>
              <a:ext uri="{FF2B5EF4-FFF2-40B4-BE49-F238E27FC236}">
                <a16:creationId xmlns:a16="http://schemas.microsoft.com/office/drawing/2014/main" id="{A5778C22-EDB7-43D9-9FC7-A7C88876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lede 7">
            <a:extLst>
              <a:ext uri="{FF2B5EF4-FFF2-40B4-BE49-F238E27FC236}">
                <a16:creationId xmlns:a16="http://schemas.microsoft.com/office/drawing/2014/main" id="{283AD02E-56C8-4DD8-AF88-36AC59B615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64E1458-483A-45FF-B05B-519190855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82490">
            <a:off x="-69773" y="6169463"/>
            <a:ext cx="614842" cy="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76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5501584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72" y="6406177"/>
            <a:ext cx="300180" cy="3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8940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5F963E4-6E9D-43AB-88C0-F6466FED3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D8A223F8-5FC3-4F91-8BC6-2A584FA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7">
            <a:extLst>
              <a:ext uri="{FF2B5EF4-FFF2-40B4-BE49-F238E27FC236}">
                <a16:creationId xmlns:a16="http://schemas.microsoft.com/office/drawing/2014/main" id="{D201A226-F76F-4806-9B10-DE6C542427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16" name="Billede 8">
            <a:extLst>
              <a:ext uri="{FF2B5EF4-FFF2-40B4-BE49-F238E27FC236}">
                <a16:creationId xmlns:a16="http://schemas.microsoft.com/office/drawing/2014/main" id="{F86550B0-F973-4AB3-8F34-A4A045D8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7" name="Billede 10">
            <a:extLst>
              <a:ext uri="{FF2B5EF4-FFF2-40B4-BE49-F238E27FC236}">
                <a16:creationId xmlns:a16="http://schemas.microsoft.com/office/drawing/2014/main" id="{DFF7E958-C0C7-4156-9765-085CA39873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8" name="Billede 11">
            <a:extLst>
              <a:ext uri="{FF2B5EF4-FFF2-40B4-BE49-F238E27FC236}">
                <a16:creationId xmlns:a16="http://schemas.microsoft.com/office/drawing/2014/main" id="{9466B0B2-0467-47BB-9478-04880DDE04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9" name="Billede 12">
            <a:extLst>
              <a:ext uri="{FF2B5EF4-FFF2-40B4-BE49-F238E27FC236}">
                <a16:creationId xmlns:a16="http://schemas.microsoft.com/office/drawing/2014/main" id="{758DC982-E1AB-40D7-A128-B5BC4B324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6999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2811D16-A896-4F3E-AA79-C0E5DCC3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F057956-5A51-4652-A402-2D8481E89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8204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A8B3C01-FD37-4EF4-92D5-BA68B507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94066AC-91DC-444B-A70C-DB55D7CF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4285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A8B3C01-FD37-4EF4-92D5-BA68B507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94066AC-91DC-444B-A70C-DB55D7CF30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75749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31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30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34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33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1">
            <a:extLst>
              <a:ext uri="{FF2B5EF4-FFF2-40B4-BE49-F238E27FC236}">
                <a16:creationId xmlns:a16="http://schemas.microsoft.com/office/drawing/2014/main" id="{B63E0F3A-A797-46B6-B90A-CDCEFBD7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71CC5E07-BC8F-4A2D-989A-A3830B6F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38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8748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22392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9647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52BBCE9C-90CC-4C20-915E-E39B25BFFB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F52EC74-C5D3-446A-88BB-BABE5FB33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0666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6D046627-5C9D-481E-B614-31C666B9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21221CE2-1593-4D8E-A9E2-9C35C960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7193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1068A38-AA9A-47F2-93B7-89337C43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6" name="Billede 3">
            <a:extLst>
              <a:ext uri="{FF2B5EF4-FFF2-40B4-BE49-F238E27FC236}">
                <a16:creationId xmlns:a16="http://schemas.microsoft.com/office/drawing/2014/main" id="{AEB6F1D1-240A-4A7E-A341-75D13146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7117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8CF7185-752A-4B01-B118-FFD9BD7C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D43123C8-813C-4996-A071-FEB45B91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8566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833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9901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10B3-4CF3-9A43-85B8-3855841CF4FA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A6D6-813E-BB4F-A97F-A3EB7B87B38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513586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A10B3-4CF3-9A43-85B8-3855841CF4FA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9A6D6-813E-BB4F-A97F-A3EB7B87B38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8965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6670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iteltekst"/>
          <p:cNvSpPr txBox="1">
            <a:spLocks noGrp="1"/>
          </p:cNvSpPr>
          <p:nvPr>
            <p:ph type="title"/>
          </p:nvPr>
        </p:nvSpPr>
        <p:spPr>
          <a:xfrm>
            <a:off x="1190626" y="1151929"/>
            <a:ext cx="9810751" cy="23217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0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190626" y="3545087"/>
            <a:ext cx="9810751" cy="794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SzTx/>
              <a:buFontTx/>
              <a:buNone/>
              <a:defRPr sz="1950"/>
            </a:lvl1pPr>
            <a:lvl2pPr marL="0" indent="0" algn="ctr">
              <a:spcBef>
                <a:spcPts val="0"/>
              </a:spcBef>
              <a:buSzTx/>
              <a:buFontTx/>
              <a:buNone/>
              <a:defRPr sz="1950"/>
            </a:lvl2pPr>
            <a:lvl3pPr marL="0" indent="0" algn="ctr">
              <a:spcBef>
                <a:spcPts val="0"/>
              </a:spcBef>
              <a:buSzTx/>
              <a:buFontTx/>
              <a:buNone/>
              <a:defRPr sz="1950"/>
            </a:lvl3pPr>
            <a:lvl4pPr marL="0" indent="0" algn="ctr">
              <a:spcBef>
                <a:spcPts val="0"/>
              </a:spcBef>
              <a:buSzTx/>
              <a:buFontTx/>
              <a:buNone/>
              <a:defRPr sz="1950"/>
            </a:lvl4pPr>
            <a:lvl5pPr marL="0" indent="0" algn="ctr">
              <a:spcBef>
                <a:spcPts val="0"/>
              </a:spcBef>
              <a:buSzTx/>
              <a:buFontTx/>
              <a:buNone/>
              <a:defRPr sz="1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61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353408" y="6531656"/>
            <a:ext cx="153925" cy="148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CBD9A6D6-813E-BB4F-A97F-A3EB7B87B38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256776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BD9A6D6-813E-BB4F-A97F-A3EB7B87B380}" type="slidenum">
              <a:rPr lang="da-DK" smtClean="0"/>
              <a:t>‹#›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da-DK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28000" y="1123201"/>
            <a:ext cx="11136000" cy="51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 sz="2000" b="0">
                <a:latin typeface="+mn-lt"/>
              </a:defRPr>
            </a:lvl1pPr>
            <a:lvl2pPr marL="182281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000" b="0">
                <a:latin typeface="+mn-lt"/>
              </a:defRPr>
            </a:lvl2pPr>
            <a:lvl3pPr marL="357444" marR="0" indent="-175162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‒"/>
              <a:tabLst/>
              <a:defRPr sz="2000" b="0">
                <a:latin typeface="+mn-lt"/>
              </a:defRPr>
            </a:lvl3pPr>
            <a:lvl4pPr marL="539725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b="0">
                <a:latin typeface="+mn-lt"/>
              </a:defRPr>
            </a:lvl4pPr>
            <a:lvl5pPr marL="712039" marR="0" indent="-172314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‒"/>
              <a:tabLst/>
              <a:defRPr sz="18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8000" y="298800"/>
            <a:ext cx="11136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24729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10B3-4CF3-9A43-85B8-3855841CF4FA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A6D6-813E-BB4F-A97F-A3EB7B87B38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183809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23760" y="2886329"/>
            <a:ext cx="6953507" cy="328359"/>
          </a:xfrm>
        </p:spPr>
        <p:txBody>
          <a:bodyPr numCol="1"/>
          <a:lstStyle>
            <a:lvl1pPr>
              <a:lnSpc>
                <a:spcPts val="2800"/>
              </a:lnSpc>
              <a:defRPr sz="2800" b="0" baseline="0" smtClean="0"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508800" y="6080401"/>
            <a:ext cx="6320139" cy="303897"/>
          </a:xfrm>
        </p:spPr>
        <p:txBody>
          <a:bodyPr numCol="1"/>
          <a:lstStyle>
            <a:lvl1pPr marL="0" indent="0">
              <a:lnSpc>
                <a:spcPts val="1995"/>
              </a:lnSpc>
              <a:defRPr sz="1800" b="1" smtClean="0"/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defRPr sz="2800" baseline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45202500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4395132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2206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14892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3423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4061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rugerdefineret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22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6875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91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4462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1308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3715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0978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5754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2484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indho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Skriv overskrift her</a:t>
            </a:r>
            <a:br>
              <a:rPr lang="da-DK" noProof="0" dirty="0"/>
            </a:br>
            <a:r>
              <a:rPr lang="da-DK" noProof="0" dirty="0"/>
              <a:t>Maks. 2 linjer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36063" y="981075"/>
            <a:ext cx="5626385" cy="5327650"/>
          </a:xfrm>
        </p:spPr>
        <p:txBody>
          <a:bodyPr>
            <a:noAutofit/>
          </a:bodyPr>
          <a:lstStyle/>
          <a:p>
            <a:pPr lvl="0"/>
            <a:r>
              <a:rPr lang="da-DK" noProof="0" dirty="0"/>
              <a:t>Skriv tekst her 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 </a:t>
            </a:r>
          </a:p>
          <a:p>
            <a:pPr lvl="4"/>
            <a:r>
              <a:rPr lang="da-DK" noProof="0" dirty="0"/>
              <a:t>Femte niveau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229553" y="981075"/>
            <a:ext cx="5626385" cy="5327650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Skriv tekst her 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 </a:t>
            </a:r>
          </a:p>
          <a:p>
            <a:pPr lvl="4"/>
            <a:r>
              <a:rPr lang="da-DK" noProof="0"/>
              <a:t>Femte niveau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006" y="6580049"/>
            <a:ext cx="4306735" cy="1105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a-DK" sz="73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2"/>
          </p:nvPr>
        </p:nvSpPr>
        <p:spPr>
          <a:xfrm>
            <a:off x="326458" y="6580049"/>
            <a:ext cx="850842" cy="1105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1753-350D-47C6-A1EA-9788C008C5AC}" type="datetime1">
              <a:rPr lang="da-DK" smtClean="0"/>
              <a:t>25.08.2023</a:t>
            </a:fld>
            <a:endParaRPr lang="da-DK"/>
          </a:p>
        </p:txBody>
      </p:sp>
      <p:sp>
        <p:nvSpPr>
          <p:cNvPr id="13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112737" y="6583732"/>
            <a:ext cx="2743200" cy="1031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86535-E6E5-4B34-A969-1C5A9D772A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622773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-M1-Day2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0C27ECA-A671-49AC-979D-ABE15F29F32C}"/>
              </a:ext>
            </a:extLst>
          </p:cNvPr>
          <p:cNvSpPr txBox="1"/>
          <p:nvPr userDrawn="1"/>
        </p:nvSpPr>
        <p:spPr>
          <a:xfrm>
            <a:off x="4344596" y="10144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43" name="Rektangel 35">
            <a:extLst>
              <a:ext uri="{FF2B5EF4-FFF2-40B4-BE49-F238E27FC236}">
                <a16:creationId xmlns:a16="http://schemas.microsoft.com/office/drawing/2014/main" id="{4BAF6EC8-1D73-4A03-B5F3-C61700EE3B71}"/>
              </a:ext>
            </a:extLst>
          </p:cNvPr>
          <p:cNvSpPr/>
          <p:nvPr userDrawn="1"/>
        </p:nvSpPr>
        <p:spPr>
          <a:xfrm>
            <a:off x="1440109" y="87244"/>
            <a:ext cx="2539525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2.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DEVELOPMENT</a:t>
            </a:r>
          </a:p>
        </p:txBody>
      </p:sp>
      <p:cxnSp>
        <p:nvCxnSpPr>
          <p:cNvPr id="44" name="Lige forbindelse 36">
            <a:extLst>
              <a:ext uri="{FF2B5EF4-FFF2-40B4-BE49-F238E27FC236}">
                <a16:creationId xmlns:a16="http://schemas.microsoft.com/office/drawing/2014/main" id="{4311D7AB-E866-467D-9970-1C2A4233B15E}"/>
              </a:ext>
            </a:extLst>
          </p:cNvPr>
          <p:cNvCxnSpPr>
            <a:cxnSpLocks/>
          </p:cNvCxnSpPr>
          <p:nvPr userDrawn="1"/>
        </p:nvCxnSpPr>
        <p:spPr>
          <a:xfrm>
            <a:off x="40886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8F59D20-C50F-4481-AF31-38CB1E1A066B}"/>
              </a:ext>
            </a:extLst>
          </p:cNvPr>
          <p:cNvSpPr txBox="1"/>
          <p:nvPr userDrawn="1"/>
        </p:nvSpPr>
        <p:spPr>
          <a:xfrm>
            <a:off x="6437696" y="11357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4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7C666EC-38F9-46D0-B054-0CC8B3DB3B75}"/>
              </a:ext>
            </a:extLst>
          </p:cNvPr>
          <p:cNvSpPr txBox="1"/>
          <p:nvPr userDrawn="1"/>
        </p:nvSpPr>
        <p:spPr>
          <a:xfrm>
            <a:off x="8803619" y="10757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  <p:cxnSp>
        <p:nvCxnSpPr>
          <p:cNvPr id="47" name="Lige forbindelse 39">
            <a:extLst>
              <a:ext uri="{FF2B5EF4-FFF2-40B4-BE49-F238E27FC236}">
                <a16:creationId xmlns:a16="http://schemas.microsoft.com/office/drawing/2014/main" id="{CCCFBA3C-C8E7-4EAE-8245-7A6C8AB52372}"/>
              </a:ext>
            </a:extLst>
          </p:cNvPr>
          <p:cNvCxnSpPr>
            <a:cxnSpLocks/>
          </p:cNvCxnSpPr>
          <p:nvPr userDrawn="1"/>
        </p:nvCxnSpPr>
        <p:spPr>
          <a:xfrm>
            <a:off x="1384261" y="-681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52EB4F0-BBA5-49EF-87D2-DB9F5200BE5B}"/>
              </a:ext>
            </a:extLst>
          </p:cNvPr>
          <p:cNvSpPr txBox="1"/>
          <p:nvPr userDrawn="1"/>
        </p:nvSpPr>
        <p:spPr>
          <a:xfrm>
            <a:off x="237083" y="106354"/>
            <a:ext cx="116374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61762339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-M1-Day2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202EDE3B-BDAF-D64A-B377-C513BE51E440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3F8E41FD-17FB-EC41-A0D2-F51E4AA581D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Grafik 44" descr="Knappenål med massiv udfyldning">
            <a:extLst>
              <a:ext uri="{FF2B5EF4-FFF2-40B4-BE49-F238E27FC236}">
                <a16:creationId xmlns:a16="http://schemas.microsoft.com/office/drawing/2014/main" id="{589189E6-CBA4-6540-BAF9-029A9F4A53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577884" y="64816"/>
            <a:ext cx="385899" cy="385899"/>
          </a:xfrm>
          <a:prstGeom prst="rect">
            <a:avLst/>
          </a:prstGeom>
        </p:spPr>
      </p:pic>
      <p:sp>
        <p:nvSpPr>
          <p:cNvPr id="2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B1EB6FD-ABE0-41B7-A908-6C4B1DFA5D4F}"/>
              </a:ext>
            </a:extLst>
          </p:cNvPr>
          <p:cNvSpPr txBox="1"/>
          <p:nvPr userDrawn="1"/>
        </p:nvSpPr>
        <p:spPr>
          <a:xfrm>
            <a:off x="750914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4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2794A378-0E84-4EFC-B9F4-E32831B7C110}"/>
              </a:ext>
            </a:extLst>
          </p:cNvPr>
          <p:cNvSpPr txBox="1"/>
          <p:nvPr userDrawn="1"/>
        </p:nvSpPr>
        <p:spPr>
          <a:xfrm>
            <a:off x="6870154" y="17699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7CA31AA-7350-4027-A796-BD583D2CC186}"/>
              </a:ext>
            </a:extLst>
          </p:cNvPr>
          <p:cNvSpPr txBox="1"/>
          <p:nvPr userDrawn="1"/>
        </p:nvSpPr>
        <p:spPr>
          <a:xfrm>
            <a:off x="3781722" y="150022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7" name="Rektangel 29">
            <a:extLst>
              <a:ext uri="{FF2B5EF4-FFF2-40B4-BE49-F238E27FC236}">
                <a16:creationId xmlns:a16="http://schemas.microsoft.com/office/drawing/2014/main" id="{C00B532A-A92A-438F-B290-9D0FFCA2CA51}"/>
              </a:ext>
            </a:extLst>
          </p:cNvPr>
          <p:cNvSpPr/>
          <p:nvPr userDrawn="1"/>
        </p:nvSpPr>
        <p:spPr>
          <a:xfrm>
            <a:off x="792749" y="99940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35DD7B1-4131-49B3-A12D-5FF1AED6BB8E}"/>
              </a:ext>
            </a:extLst>
          </p:cNvPr>
          <p:cNvSpPr txBox="1"/>
          <p:nvPr userDrawn="1"/>
        </p:nvSpPr>
        <p:spPr>
          <a:xfrm>
            <a:off x="8103211" y="174961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7F7CAA4-4B5E-4C63-864D-86B7E2589C45}"/>
              </a:ext>
            </a:extLst>
          </p:cNvPr>
          <p:cNvSpPr txBox="1"/>
          <p:nvPr userDrawn="1"/>
        </p:nvSpPr>
        <p:spPr>
          <a:xfrm>
            <a:off x="9197560" y="163290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644AE2C-DE48-4CB6-8FC4-7F8A2EAB7181}"/>
              </a:ext>
            </a:extLst>
          </p:cNvPr>
          <p:cNvSpPr txBox="1"/>
          <p:nvPr userDrawn="1"/>
        </p:nvSpPr>
        <p:spPr>
          <a:xfrm>
            <a:off x="5108200" y="174961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75D453C0-9411-4BE6-824D-3D32856410E6}"/>
              </a:ext>
            </a:extLst>
          </p:cNvPr>
          <p:cNvSpPr/>
          <p:nvPr userDrawn="1"/>
        </p:nvSpPr>
        <p:spPr>
          <a:xfrm>
            <a:off x="1" y="2178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CC3AB7E-12F9-4825-9330-84F2299122C8}"/>
              </a:ext>
            </a:extLst>
          </p:cNvPr>
          <p:cNvSpPr txBox="1"/>
          <p:nvPr userDrawn="1"/>
        </p:nvSpPr>
        <p:spPr>
          <a:xfrm>
            <a:off x="4344596" y="10144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53" name="Rektangel 35">
            <a:extLst>
              <a:ext uri="{FF2B5EF4-FFF2-40B4-BE49-F238E27FC236}">
                <a16:creationId xmlns:a16="http://schemas.microsoft.com/office/drawing/2014/main" id="{5F1A2D6A-B38F-4ADC-B8F7-A00E61198943}"/>
              </a:ext>
            </a:extLst>
          </p:cNvPr>
          <p:cNvSpPr/>
          <p:nvPr userDrawn="1"/>
        </p:nvSpPr>
        <p:spPr>
          <a:xfrm>
            <a:off x="1440109" y="87244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2.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DEVELOPMENT</a:t>
            </a:r>
          </a:p>
        </p:txBody>
      </p:sp>
      <p:cxnSp>
        <p:nvCxnSpPr>
          <p:cNvPr id="54" name="Lige forbindelse 36">
            <a:extLst>
              <a:ext uri="{FF2B5EF4-FFF2-40B4-BE49-F238E27FC236}">
                <a16:creationId xmlns:a16="http://schemas.microsoft.com/office/drawing/2014/main" id="{3671308C-CC80-446E-803D-554320362D91}"/>
              </a:ext>
            </a:extLst>
          </p:cNvPr>
          <p:cNvCxnSpPr>
            <a:cxnSpLocks/>
          </p:cNvCxnSpPr>
          <p:nvPr userDrawn="1"/>
        </p:nvCxnSpPr>
        <p:spPr>
          <a:xfrm>
            <a:off x="40886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FC435AE-6F7D-4770-AAD2-5E92CD0F49E3}"/>
              </a:ext>
            </a:extLst>
          </p:cNvPr>
          <p:cNvSpPr txBox="1"/>
          <p:nvPr userDrawn="1"/>
        </p:nvSpPr>
        <p:spPr>
          <a:xfrm>
            <a:off x="6437696" y="11357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5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71B445B-8645-4D0D-94D7-D47EC4C006C0}"/>
              </a:ext>
            </a:extLst>
          </p:cNvPr>
          <p:cNvSpPr txBox="1"/>
          <p:nvPr userDrawn="1"/>
        </p:nvSpPr>
        <p:spPr>
          <a:xfrm>
            <a:off x="8803619" y="10757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  <p:cxnSp>
        <p:nvCxnSpPr>
          <p:cNvPr id="57" name="Lige forbindelse 39">
            <a:extLst>
              <a:ext uri="{FF2B5EF4-FFF2-40B4-BE49-F238E27FC236}">
                <a16:creationId xmlns:a16="http://schemas.microsoft.com/office/drawing/2014/main" id="{FA7C5A30-7C36-4A71-B780-E4F9E1CD2F48}"/>
              </a:ext>
            </a:extLst>
          </p:cNvPr>
          <p:cNvCxnSpPr>
            <a:cxnSpLocks/>
          </p:cNvCxnSpPr>
          <p:nvPr userDrawn="1"/>
        </p:nvCxnSpPr>
        <p:spPr>
          <a:xfrm>
            <a:off x="1384261" y="-681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CBA3021-9A59-41CD-BF14-84579E843638}"/>
              </a:ext>
            </a:extLst>
          </p:cNvPr>
          <p:cNvSpPr txBox="1"/>
          <p:nvPr userDrawn="1"/>
        </p:nvSpPr>
        <p:spPr>
          <a:xfrm>
            <a:off x="237083" y="106354"/>
            <a:ext cx="1213342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1684127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21650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-M1-Day2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49" name="Rectangle 14">
            <a:extLst>
              <a:ext uri="{FF2B5EF4-FFF2-40B4-BE49-F238E27FC236}">
                <a16:creationId xmlns:a16="http://schemas.microsoft.com/office/drawing/2014/main" id="{CFA355CA-8D95-6542-BC6C-629D182BE91F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14">
            <a:extLst>
              <a:ext uri="{FF2B5EF4-FFF2-40B4-BE49-F238E27FC236}">
                <a16:creationId xmlns:a16="http://schemas.microsoft.com/office/drawing/2014/main" id="{85238D48-9D3D-124A-B5E7-CD6754CE99F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60B01588-67C7-F544-A399-0E69FF3EC4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4588" y="87240"/>
            <a:ext cx="341929" cy="341929"/>
          </a:xfrm>
          <a:prstGeom prst="rect">
            <a:avLst/>
          </a:prstGeom>
        </p:spPr>
      </p:pic>
      <p:sp>
        <p:nvSpPr>
          <p:cNvPr id="2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7F506B0-6B6D-438B-9DF1-30D18E8ABBE4}"/>
              </a:ext>
            </a:extLst>
          </p:cNvPr>
          <p:cNvSpPr txBox="1"/>
          <p:nvPr userDrawn="1"/>
        </p:nvSpPr>
        <p:spPr>
          <a:xfrm>
            <a:off x="750914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2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BE061FA-1855-41B5-B775-72954CA89932}"/>
              </a:ext>
            </a:extLst>
          </p:cNvPr>
          <p:cNvSpPr txBox="1"/>
          <p:nvPr userDrawn="1"/>
        </p:nvSpPr>
        <p:spPr>
          <a:xfrm>
            <a:off x="6870154" y="17699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E5CDAE8-52AE-43B1-99CE-E108D8603499}"/>
              </a:ext>
            </a:extLst>
          </p:cNvPr>
          <p:cNvSpPr txBox="1"/>
          <p:nvPr userDrawn="1"/>
        </p:nvSpPr>
        <p:spPr>
          <a:xfrm>
            <a:off x="3781722" y="150022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1" name="Rektangel 29">
            <a:extLst>
              <a:ext uri="{FF2B5EF4-FFF2-40B4-BE49-F238E27FC236}">
                <a16:creationId xmlns:a16="http://schemas.microsoft.com/office/drawing/2014/main" id="{575EE28B-C995-4538-9B97-E32DB1C715A3}"/>
              </a:ext>
            </a:extLst>
          </p:cNvPr>
          <p:cNvSpPr/>
          <p:nvPr userDrawn="1"/>
        </p:nvSpPr>
        <p:spPr>
          <a:xfrm>
            <a:off x="792749" y="99940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E1AD6AE6-2FAE-4EFC-81A0-493D664C7633}"/>
              </a:ext>
            </a:extLst>
          </p:cNvPr>
          <p:cNvSpPr txBox="1"/>
          <p:nvPr userDrawn="1"/>
        </p:nvSpPr>
        <p:spPr>
          <a:xfrm>
            <a:off x="8103211" y="174961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07992A4-7AF2-45CF-8BE5-54384F3BF424}"/>
              </a:ext>
            </a:extLst>
          </p:cNvPr>
          <p:cNvSpPr txBox="1"/>
          <p:nvPr userDrawn="1"/>
        </p:nvSpPr>
        <p:spPr>
          <a:xfrm>
            <a:off x="9197560" y="163290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32F34B8-E2BF-438D-BA82-DEB37A761388}"/>
              </a:ext>
            </a:extLst>
          </p:cNvPr>
          <p:cNvSpPr txBox="1"/>
          <p:nvPr userDrawn="1"/>
        </p:nvSpPr>
        <p:spPr>
          <a:xfrm>
            <a:off x="5108200" y="174961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68F6CE66-D4C0-40CE-A7B7-C22F2DF78752}"/>
              </a:ext>
            </a:extLst>
          </p:cNvPr>
          <p:cNvSpPr/>
          <p:nvPr userDrawn="1"/>
        </p:nvSpPr>
        <p:spPr>
          <a:xfrm>
            <a:off x="1" y="2178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B7B8FE8-9CFF-479E-A652-F708D963A37F}"/>
              </a:ext>
            </a:extLst>
          </p:cNvPr>
          <p:cNvSpPr txBox="1"/>
          <p:nvPr userDrawn="1"/>
        </p:nvSpPr>
        <p:spPr>
          <a:xfrm>
            <a:off x="4344596" y="10144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37" name="Rektangel 35">
            <a:extLst>
              <a:ext uri="{FF2B5EF4-FFF2-40B4-BE49-F238E27FC236}">
                <a16:creationId xmlns:a16="http://schemas.microsoft.com/office/drawing/2014/main" id="{7204B291-A275-43AF-BF97-D651EA0AE073}"/>
              </a:ext>
            </a:extLst>
          </p:cNvPr>
          <p:cNvSpPr/>
          <p:nvPr userDrawn="1"/>
        </p:nvSpPr>
        <p:spPr>
          <a:xfrm>
            <a:off x="1440109" y="87244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2.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DEVELOPMENT</a:t>
            </a:r>
          </a:p>
        </p:txBody>
      </p:sp>
      <p:cxnSp>
        <p:nvCxnSpPr>
          <p:cNvPr id="38" name="Lige forbindelse 36">
            <a:extLst>
              <a:ext uri="{FF2B5EF4-FFF2-40B4-BE49-F238E27FC236}">
                <a16:creationId xmlns:a16="http://schemas.microsoft.com/office/drawing/2014/main" id="{62A71A25-22DF-413B-97D3-03111C619979}"/>
              </a:ext>
            </a:extLst>
          </p:cNvPr>
          <p:cNvCxnSpPr>
            <a:cxnSpLocks/>
          </p:cNvCxnSpPr>
          <p:nvPr userDrawn="1"/>
        </p:nvCxnSpPr>
        <p:spPr>
          <a:xfrm>
            <a:off x="40886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AF9B123-49C4-4CBA-A296-329C4926B933}"/>
              </a:ext>
            </a:extLst>
          </p:cNvPr>
          <p:cNvSpPr txBox="1"/>
          <p:nvPr userDrawn="1"/>
        </p:nvSpPr>
        <p:spPr>
          <a:xfrm>
            <a:off x="6437696" y="11357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C4674BE-7A2B-4FFF-8A5B-D6C8CFD630EE}"/>
              </a:ext>
            </a:extLst>
          </p:cNvPr>
          <p:cNvSpPr txBox="1"/>
          <p:nvPr userDrawn="1"/>
        </p:nvSpPr>
        <p:spPr>
          <a:xfrm>
            <a:off x="8803619" y="10757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  <p:cxnSp>
        <p:nvCxnSpPr>
          <p:cNvPr id="41" name="Lige forbindelse 39">
            <a:extLst>
              <a:ext uri="{FF2B5EF4-FFF2-40B4-BE49-F238E27FC236}">
                <a16:creationId xmlns:a16="http://schemas.microsoft.com/office/drawing/2014/main" id="{70A95EA4-684E-4335-8608-5B67C0A2FC84}"/>
              </a:ext>
            </a:extLst>
          </p:cNvPr>
          <p:cNvCxnSpPr>
            <a:cxnSpLocks/>
          </p:cNvCxnSpPr>
          <p:nvPr userDrawn="1"/>
        </p:nvCxnSpPr>
        <p:spPr>
          <a:xfrm>
            <a:off x="1384261" y="-681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CFFF590-3ED1-432C-A1CB-E1D46A65EBDC}"/>
              </a:ext>
            </a:extLst>
          </p:cNvPr>
          <p:cNvSpPr txBox="1"/>
          <p:nvPr userDrawn="1"/>
        </p:nvSpPr>
        <p:spPr>
          <a:xfrm>
            <a:off x="237083" y="106354"/>
            <a:ext cx="1213342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281634908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49556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KEY LEARNINGS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729362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6B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3468547575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5F0CB84-B571-F641-B4EC-2C70B7298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2763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764074" y="6615094"/>
            <a:ext cx="13517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bg1">
                    <a:lumMod val="75000"/>
                  </a:schemeClr>
                </a:solidFill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419403312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3036702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 userDrawn="1"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2233574703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(med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1" y="1122366"/>
            <a:ext cx="11150600" cy="693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2019300"/>
            <a:ext cx="11150600" cy="5080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3"/>
                </a:solidFill>
              </a:defRPr>
            </a:lvl1pPr>
            <a:lvl2pPr marL="457137" indent="0" algn="ctr">
              <a:buNone/>
              <a:defRPr sz="2000"/>
            </a:lvl2pPr>
            <a:lvl3pPr marL="914273" indent="0" algn="ctr">
              <a:buNone/>
              <a:defRPr sz="1867"/>
            </a:lvl3pPr>
            <a:lvl4pPr marL="1371410" indent="0" algn="ctr">
              <a:buNone/>
              <a:defRPr sz="1600"/>
            </a:lvl4pPr>
            <a:lvl5pPr marL="1828546" indent="0" algn="ctr">
              <a:buNone/>
              <a:defRPr sz="1600"/>
            </a:lvl5pPr>
            <a:lvl6pPr marL="2285683" indent="0" algn="ctr">
              <a:buNone/>
              <a:defRPr sz="1600"/>
            </a:lvl6pPr>
            <a:lvl7pPr marL="2742819" indent="0" algn="ctr">
              <a:buNone/>
              <a:defRPr sz="1600"/>
            </a:lvl7pPr>
            <a:lvl8pPr marL="3199956" indent="0" algn="ctr">
              <a:buNone/>
              <a:defRPr sz="1600"/>
            </a:lvl8pPr>
            <a:lvl9pPr marL="3657093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12E-52F9-0A44-B57C-78133E5B0F72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C9DE-6DBA-0946-9C7C-AB692F5A8C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0701" y="2705102"/>
            <a:ext cx="11150600" cy="31623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200"/>
              </a:spcBef>
              <a:defRPr sz="1867" baseline="0">
                <a:solidFill>
                  <a:schemeClr val="tx1"/>
                </a:solidFill>
              </a:defRPr>
            </a:lvl1pPr>
            <a:lvl2pPr marL="179976" indent="-179976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Font typeface="Arial" charset="0"/>
              <a:buChar char="•"/>
              <a:defRPr sz="1867" b="0" i="0" baseline="0">
                <a:solidFill>
                  <a:schemeClr val="tx1"/>
                </a:solidFill>
              </a:defRPr>
            </a:lvl2pPr>
            <a:lvl3pPr marL="0" indent="0">
              <a:lnSpc>
                <a:spcPct val="120000"/>
              </a:lnSpc>
              <a:spcBef>
                <a:spcPts val="200"/>
              </a:spcBef>
              <a:buFontTx/>
              <a:buNone/>
              <a:defRPr sz="1867" b="1" baseline="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200"/>
              </a:spcBef>
              <a:defRPr sz="1200" baseline="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spcBef>
                <a:spcPts val="200"/>
              </a:spcBef>
              <a:defRPr sz="1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2116673" y="301742"/>
            <a:ext cx="1882956" cy="61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67" dirty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 og for at få den rigtige bullet frem, brug ’Forøge/Formindske indryk’</a:t>
            </a:r>
            <a:endParaRPr lang="da-DK" sz="1067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24937" y="0"/>
            <a:ext cx="691220" cy="26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" y="304729"/>
            <a:ext cx="3745256" cy="53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5657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B5B37-AD37-CB4E-9978-8BB255001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58FB33E-7F87-AC4F-903F-4C73BB143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D42A281-104B-534F-9A54-ABA37086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5895-B935-6C48-9B8E-BF21BB1D617A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5DBDD9-E07E-2944-86C4-2FBF3051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0A0061-3267-F041-B7BC-F4292C40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BA13-46FF-674C-95FC-9851A76B6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94787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121B129-D55F-DB47-B4CB-23A5BD2D4D18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FD3DD611-35DF-3B42-8B67-211F637CCD84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1283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91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rugerdefineret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54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50481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376555174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36499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34908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8251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39958533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423960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025928693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MPANY TEMPLAT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80045-72EA-E749-9C43-4BA3E8EE2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80753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GENERIC COMPANY TEMPLATES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113994C-4B97-EA4D-9670-906E38EB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A85DDC-C10C-CE45-B727-D22379D0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1F9F701-7A6D-764D-8086-C591C448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73258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ACADEMY TEMPLAT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2FF53-A10C-9043-87EA-81A729309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36725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GENERIC ACADEMY TEMPLATES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A7B9613-139D-9841-B239-762BBFB5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512E041-A2AB-ED46-A63A-427F5C0D0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54F4505-9636-F443-9CE4-477B9D1E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917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72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- DAY 1 HEADER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EF513-85C3-FD4A-892A-6AA9311ED7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13189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MODULE 1 / DAY 1 HEADERS</a:t>
            </a:r>
          </a:p>
        </p:txBody>
      </p:sp>
    </p:spTree>
    <p:extLst>
      <p:ext uri="{BB962C8B-B14F-4D97-AF65-F5344CB8AC3E}">
        <p14:creationId xmlns:p14="http://schemas.microsoft.com/office/powerpoint/2010/main" val="227575309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- DAY 2 HEADER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3355E-25DE-E144-BAD8-B279B874C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03437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MODULE 1 / DAY 2 HEADERS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229011B-157E-A948-8AD2-830B774B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8D3D45B-49B4-874B-87A0-2664B23F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7B423F2-5809-8E4C-ABF7-E893145F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11566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- DAY 3 HEADER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2A4E4-2263-FB46-990B-E548ED290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36725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MODULE 1 / DAY 3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636A15A-4590-7D43-965B-15A32CC1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8E8F36D-B22E-514C-B0FC-B73FC97B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942C5A-42E1-6240-AB31-32BA147C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06254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C71C7-5645-1643-8980-7A0CA6C68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36725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EXERCISES / SECTIONS / INTROS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4C26002-3D91-0441-8953-2434769C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C0C1F23-C679-714B-9438-4D971BD8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555BE7B-B8E3-AD4C-A206-1D2042DF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18552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8765DA5-432B-A841-8182-733772DB7BD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A0FAE323-61B0-784C-BC51-B178C81B3310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5" descr="Icon&#10;&#10;Description automatically generated">
            <a:extLst>
              <a:ext uri="{FF2B5EF4-FFF2-40B4-BE49-F238E27FC236}">
                <a16:creationId xmlns:a16="http://schemas.microsoft.com/office/drawing/2014/main" id="{E52C7881-D677-974C-A922-46229ED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9" name="Billede 11">
            <a:extLst>
              <a:ext uri="{FF2B5EF4-FFF2-40B4-BE49-F238E27FC236}">
                <a16:creationId xmlns:a16="http://schemas.microsoft.com/office/drawing/2014/main" id="{E6A3A627-571F-6149-B8EF-99E6506572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5E44310E-F332-D648-8ED5-A28646CDFA5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C516275-5933-624A-A410-EEFAF97F7C29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10CFEC52-3138-BB47-A6D0-BA6DFD9F24E8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9CC64764-56B2-9642-9FD9-88FA53592935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F3F32CB1-3610-1646-BC5A-A233F14F64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pic>
        <p:nvPicPr>
          <p:cNvPr id="16" name="Billede 15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822203EB-C8E4-F642-ACFD-7C583916B3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7" name="Pladsholder til tekst 2">
            <a:extLst>
              <a:ext uri="{FF2B5EF4-FFF2-40B4-BE49-F238E27FC236}">
                <a16:creationId xmlns:a16="http://schemas.microsoft.com/office/drawing/2014/main" id="{1A7360F3-6551-D545-A783-66CBC176C6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8" name="Pladsholder til billede 4">
            <a:extLst>
              <a:ext uri="{FF2B5EF4-FFF2-40B4-BE49-F238E27FC236}">
                <a16:creationId xmlns:a16="http://schemas.microsoft.com/office/drawing/2014/main" id="{786632BC-081E-8641-B642-842E8EC0C6C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3022757012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4C218-7DB2-5844-9D90-842F09F96A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98199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THE SBCM PROGRAMME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81725ED-2B36-3249-87FE-5B48E464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33E337-9936-2B42-B7BA-D7C07CFF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68FF8EB-FA54-0C4C-AFE8-C9AD343D8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443486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0E086-FF8A-F74B-8D8D-A2A4C81FD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36725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FULL COLOUR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C395619-CBFA-B14E-9A98-8ACABF04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6C445C9-DFF0-2C4C-BEDC-195071B6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478CD18-5EEB-3B4E-873A-969E940A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707057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0393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093138369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7201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4267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314017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4497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218696681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456419581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300096250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 company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07022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3965410301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30993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79799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2941345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6006D5-61DA-4B69-B432-F5E0BF7F5A4D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7E91D-04F3-4EF6-ACF1-CC9FA2F9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83D97-6840-433E-8B13-C8824210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0" name="Billede 6" descr="TaniaEllis_Powerpoint_grundtemplate.jpg">
            <a:extLst>
              <a:ext uri="{FF2B5EF4-FFF2-40B4-BE49-F238E27FC236}">
                <a16:creationId xmlns:a16="http://schemas.microsoft.com/office/drawing/2014/main" id="{A5778C22-EDB7-43D9-9FC7-A7C88876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lede 7">
            <a:extLst>
              <a:ext uri="{FF2B5EF4-FFF2-40B4-BE49-F238E27FC236}">
                <a16:creationId xmlns:a16="http://schemas.microsoft.com/office/drawing/2014/main" id="{283AD02E-56C8-4DD8-AF88-36AC59B615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64E1458-483A-45FF-B05B-519190855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82490">
            <a:off x="-69773" y="6169469"/>
            <a:ext cx="614842" cy="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88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77346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04087895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44700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8633447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SBCM PROGRAM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16518697-8058-B843-BCDC-4E813DDD7A99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C0C752-AC81-A84D-BBCD-105F506D9C46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1F922AF-EE92-7649-8D23-7205FA40D5EB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5" descr="Icon&#10;&#10;Description automatically generated">
            <a:extLst>
              <a:ext uri="{FF2B5EF4-FFF2-40B4-BE49-F238E27FC236}">
                <a16:creationId xmlns:a16="http://schemas.microsoft.com/office/drawing/2014/main" id="{81995CB1-FA01-BF4D-B83A-D1888371C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0" name="Billede 11">
            <a:extLst>
              <a:ext uri="{FF2B5EF4-FFF2-40B4-BE49-F238E27FC236}">
                <a16:creationId xmlns:a16="http://schemas.microsoft.com/office/drawing/2014/main" id="{19A4D277-59B4-3B45-8D5B-38EA3A1D81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9090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 SBCM PROGRAMME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A23596DB-BD92-0749-9861-060E7A3BB71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830EE64-ADD1-CC44-B6E1-A4E523A50EF5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9F2CC258-7947-4142-A544-35435D66C1A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>
            <a:extLst>
              <a:ext uri="{FF2B5EF4-FFF2-40B4-BE49-F238E27FC236}">
                <a16:creationId xmlns:a16="http://schemas.microsoft.com/office/drawing/2014/main" id="{C30194E4-4360-B441-8199-F43803ACE533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Billede 11">
            <a:extLst>
              <a:ext uri="{FF2B5EF4-FFF2-40B4-BE49-F238E27FC236}">
                <a16:creationId xmlns:a16="http://schemas.microsoft.com/office/drawing/2014/main" id="{0E92EF41-4AA4-7C4D-BC2E-06C3486F2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1" name="Picture 15" descr="Icon&#10;&#10;Description automatically generated">
            <a:extLst>
              <a:ext uri="{FF2B5EF4-FFF2-40B4-BE49-F238E27FC236}">
                <a16:creationId xmlns:a16="http://schemas.microsoft.com/office/drawing/2014/main" id="{39A47F36-3870-F44F-B846-1A897F8A99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68340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730039735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39216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428461702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D921CE0-295E-0D40-8A52-2F8D2F7F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biLevel thresh="25000"/>
          </a:blip>
          <a:stretch>
            <a:fillRect/>
          </a:stretch>
        </p:blipFill>
        <p:spPr>
          <a:xfrm>
            <a:off x="9684007" y="6160338"/>
            <a:ext cx="2094259" cy="55628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AE39FE9-3F44-EA48-92C6-3B70A3F20999}"/>
              </a:ext>
            </a:extLst>
          </p:cNvPr>
          <p:cNvSpPr/>
          <p:nvPr userDrawn="1"/>
        </p:nvSpPr>
        <p:spPr>
          <a:xfrm>
            <a:off x="314195" y="6352389"/>
            <a:ext cx="6582153" cy="31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This presentation may not be copied, used or distributed publicly without permission.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6CF9940-2A0B-0048-8625-587AE77D0600}"/>
              </a:ext>
            </a:extLst>
          </p:cNvPr>
          <p:cNvSpPr/>
          <p:nvPr userDrawn="1"/>
        </p:nvSpPr>
        <p:spPr>
          <a:xfrm>
            <a:off x="2529324" y="408545"/>
            <a:ext cx="924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TANIA ELLIS - The Social Business Company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®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We inspire and help companies &amp; professionals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create value for society and the bottom line with our: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Speaking (trends) I Club (networking) I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Academy (training) I Consulting (business development)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WWW.TANIAELLIS.COM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2154E4F-E3CD-EF42-AF86-BB35ACF900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8617" y="5692973"/>
            <a:ext cx="683172" cy="997432"/>
          </a:xfrm>
          <a:prstGeom prst="rect">
            <a:avLst/>
          </a:prstGeom>
        </p:spPr>
      </p:pic>
      <p:pic>
        <p:nvPicPr>
          <p:cNvPr id="14" name="Billede 13" descr="Et billede, der indeholder tekst, clipart, rist&#10;&#10;Automatisk genereret beskrivelse">
            <a:extLst>
              <a:ext uri="{FF2B5EF4-FFF2-40B4-BE49-F238E27FC236}">
                <a16:creationId xmlns:a16="http://schemas.microsoft.com/office/drawing/2014/main" id="{9C37CBAF-A171-5D47-AE10-B9C6AF9959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10603" y="1841604"/>
            <a:ext cx="344427" cy="2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38384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17" name="Rektangel 10">
            <a:extLst>
              <a:ext uri="{FF2B5EF4-FFF2-40B4-BE49-F238E27FC236}">
                <a16:creationId xmlns:a16="http://schemas.microsoft.com/office/drawing/2014/main" id="{3AD70EE0-BEB2-994F-A6C8-2CD209A11DE2}"/>
              </a:ext>
            </a:extLst>
          </p:cNvPr>
          <p:cNvSpPr/>
          <p:nvPr userDrawn="1"/>
        </p:nvSpPr>
        <p:spPr>
          <a:xfrm>
            <a:off x="1178224" y="2939354"/>
            <a:ext cx="50863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MODULE 2</a:t>
            </a:r>
            <a:b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</a:rPr>
            </a:b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WORKBOOK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7AB58DE-9884-E844-8208-CF066BE7A838}"/>
              </a:ext>
            </a:extLst>
          </p:cNvPr>
          <p:cNvSpPr txBox="1"/>
          <p:nvPr userDrawn="1"/>
        </p:nvSpPr>
        <p:spPr>
          <a:xfrm>
            <a:off x="1189640" y="1564640"/>
            <a:ext cx="524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spc="300" dirty="0">
                <a:solidFill>
                  <a:srgbClr val="374D62"/>
                </a:solidFill>
                <a:latin typeface="Avenir Book" panose="02000503020000020003" pitchFamily="2" charset="0"/>
              </a:rPr>
              <a:t>SUSTAINABLE BUSINESS </a:t>
            </a:r>
          </a:p>
          <a:p>
            <a:r>
              <a:rPr lang="da-DK" sz="1600" b="1" spc="300" dirty="0">
                <a:solidFill>
                  <a:srgbClr val="374D62"/>
                </a:solidFill>
                <a:latin typeface="Avenir Book" panose="02000503020000020003" pitchFamily="2" charset="0"/>
              </a:rPr>
              <a:t>CHANGE MANAGER </a:t>
            </a:r>
            <a:r>
              <a:rPr lang="da-DK" sz="1600" b="1" spc="300" dirty="0">
                <a:solidFill>
                  <a:srgbClr val="D77621"/>
                </a:solidFill>
                <a:latin typeface="Avenir Book" panose="02000503020000020003" pitchFamily="2" charset="0"/>
              </a:rPr>
              <a:t>HYBRID</a:t>
            </a:r>
          </a:p>
        </p:txBody>
      </p:sp>
      <p:pic>
        <p:nvPicPr>
          <p:cNvPr id="19" name="Picture 2" descr="Icon&#10;&#10;Description automatically generated">
            <a:extLst>
              <a:ext uri="{FF2B5EF4-FFF2-40B4-BE49-F238E27FC236}">
                <a16:creationId xmlns:a16="http://schemas.microsoft.com/office/drawing/2014/main" id="{F627740D-4E34-F544-8E5B-BFC25B5075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4337" y="2921550"/>
            <a:ext cx="1334089" cy="1334089"/>
          </a:xfrm>
          <a:prstGeom prst="rect">
            <a:avLst/>
          </a:prstGeom>
        </p:spPr>
      </p:pic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237869CC-81AE-5141-A49E-CA9B9211B127}"/>
              </a:ext>
            </a:extLst>
          </p:cNvPr>
          <p:cNvCxnSpPr/>
          <p:nvPr userDrawn="1"/>
        </p:nvCxnSpPr>
        <p:spPr>
          <a:xfrm>
            <a:off x="1278542" y="4262793"/>
            <a:ext cx="3139709" cy="0"/>
          </a:xfrm>
          <a:prstGeom prst="line">
            <a:avLst/>
          </a:prstGeom>
          <a:ln w="6350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7085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6416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769446464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3815279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0346486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662682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5772675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167257518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075987418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234622973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">
            <a:extLst>
              <a:ext uri="{FF2B5EF4-FFF2-40B4-BE49-F238E27FC236}">
                <a16:creationId xmlns:a16="http://schemas.microsoft.com/office/drawing/2014/main" id="{51D8E8D1-1B39-462E-89D0-53444304D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91716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83546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525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2304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AEB87690-538B-324A-AB98-015AF07D2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85163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4231080714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-M1-Day2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42DF2E4D-DCFC-AE48-98A1-EB620355E5AF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051F8FC-8FAC-7342-9233-8D6CC6301156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72" name="Lige forbindelse 71">
            <a:extLst>
              <a:ext uri="{FF2B5EF4-FFF2-40B4-BE49-F238E27FC236}">
                <a16:creationId xmlns:a16="http://schemas.microsoft.com/office/drawing/2014/main" id="{E90A7F5B-40C2-754D-889F-265AA0D6DBDF}"/>
              </a:ext>
            </a:extLst>
          </p:cNvPr>
          <p:cNvCxnSpPr>
            <a:cxnSpLocks/>
          </p:cNvCxnSpPr>
          <p:nvPr userDrawn="1"/>
        </p:nvCxnSpPr>
        <p:spPr>
          <a:xfrm>
            <a:off x="98659" y="40261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612A8CB-B863-8B4B-B687-0AAC6D69FCBF}"/>
              </a:ext>
            </a:extLst>
          </p:cNvPr>
          <p:cNvSpPr txBox="1"/>
          <p:nvPr userDrawn="1"/>
        </p:nvSpPr>
        <p:spPr>
          <a:xfrm>
            <a:off x="6376542" y="17699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7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50E993B-E492-5046-8911-85ADF773CEE9}"/>
              </a:ext>
            </a:extLst>
          </p:cNvPr>
          <p:cNvSpPr txBox="1"/>
          <p:nvPr userDrawn="1"/>
        </p:nvSpPr>
        <p:spPr>
          <a:xfrm>
            <a:off x="3288110" y="150022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8026147D-C3E2-BC48-8D17-B9619799B5C2}"/>
              </a:ext>
            </a:extLst>
          </p:cNvPr>
          <p:cNvSpPr/>
          <p:nvPr userDrawn="1"/>
        </p:nvSpPr>
        <p:spPr>
          <a:xfrm>
            <a:off x="299137" y="99940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7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F769AF0-6859-994D-97B9-82EDB2E3DF95}"/>
              </a:ext>
            </a:extLst>
          </p:cNvPr>
          <p:cNvSpPr txBox="1"/>
          <p:nvPr userDrawn="1"/>
        </p:nvSpPr>
        <p:spPr>
          <a:xfrm>
            <a:off x="7609599" y="174961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7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1AE8AB1-D837-FC40-80C5-3FE94E30B3AF}"/>
              </a:ext>
            </a:extLst>
          </p:cNvPr>
          <p:cNvSpPr txBox="1"/>
          <p:nvPr userDrawn="1"/>
        </p:nvSpPr>
        <p:spPr>
          <a:xfrm>
            <a:off x="8703948" y="163290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7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9DBD02A-3E1F-1047-9DBA-76960DF86591}"/>
              </a:ext>
            </a:extLst>
          </p:cNvPr>
          <p:cNvSpPr txBox="1"/>
          <p:nvPr userDrawn="1"/>
        </p:nvSpPr>
        <p:spPr>
          <a:xfrm>
            <a:off x="4614588" y="174961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79" name="Lige forbindelse 78">
            <a:extLst>
              <a:ext uri="{FF2B5EF4-FFF2-40B4-BE49-F238E27FC236}">
                <a16:creationId xmlns:a16="http://schemas.microsoft.com/office/drawing/2014/main" id="{E6493493-B076-FB47-9C46-3CE8E688E0AA}"/>
              </a:ext>
            </a:extLst>
          </p:cNvPr>
          <p:cNvCxnSpPr>
            <a:cxnSpLocks/>
          </p:cNvCxnSpPr>
          <p:nvPr userDrawn="1"/>
        </p:nvCxnSpPr>
        <p:spPr>
          <a:xfrm>
            <a:off x="3022665" y="21617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14">
            <a:extLst>
              <a:ext uri="{FF2B5EF4-FFF2-40B4-BE49-F238E27FC236}">
                <a16:creationId xmlns:a16="http://schemas.microsoft.com/office/drawing/2014/main" id="{B1619C70-28F9-F345-9B95-972F311F5D7F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558308D-E98E-8442-B952-8FF3790A0454}"/>
              </a:ext>
            </a:extLst>
          </p:cNvPr>
          <p:cNvSpPr txBox="1"/>
          <p:nvPr userDrawn="1"/>
        </p:nvSpPr>
        <p:spPr>
          <a:xfrm>
            <a:off x="3237309" y="12462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8CB19122-00E5-1143-8155-25447F069F57}"/>
              </a:ext>
            </a:extLst>
          </p:cNvPr>
          <p:cNvSpPr/>
          <p:nvPr userDrawn="1"/>
        </p:nvSpPr>
        <p:spPr>
          <a:xfrm>
            <a:off x="299137" y="74540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SUSTAINABLE BUSINESS DEVELOPMENT</a:t>
            </a:r>
          </a:p>
        </p:txBody>
      </p:sp>
      <p:cxnSp>
        <p:nvCxnSpPr>
          <p:cNvPr id="83" name="Lige forbindelse 82">
            <a:extLst>
              <a:ext uri="{FF2B5EF4-FFF2-40B4-BE49-F238E27FC236}">
                <a16:creationId xmlns:a16="http://schemas.microsoft.com/office/drawing/2014/main" id="{0782B12A-9DDE-274A-B0D2-51F05C3C6C2A}"/>
              </a:ext>
            </a:extLst>
          </p:cNvPr>
          <p:cNvCxnSpPr>
            <a:cxnSpLocks/>
          </p:cNvCxnSpPr>
          <p:nvPr userDrawn="1"/>
        </p:nvCxnSpPr>
        <p:spPr>
          <a:xfrm>
            <a:off x="2899095" y="21617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C029AE4D-6AD1-F94B-BD2B-DA0B376BB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4588" y="87240"/>
            <a:ext cx="341929" cy="341929"/>
          </a:xfrm>
          <a:prstGeom prst="rect">
            <a:avLst/>
          </a:prstGeom>
        </p:spPr>
      </p:pic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EA13B17-5BBC-A849-BF16-471E4855FCDF}"/>
              </a:ext>
            </a:extLst>
          </p:cNvPr>
          <p:cNvSpPr txBox="1"/>
          <p:nvPr userDrawn="1"/>
        </p:nvSpPr>
        <p:spPr>
          <a:xfrm>
            <a:off x="5395145" y="13675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2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F406EC0-6D4F-404C-B755-966A7EDFCCF1}"/>
              </a:ext>
            </a:extLst>
          </p:cNvPr>
          <p:cNvSpPr txBox="1"/>
          <p:nvPr userDrawn="1"/>
        </p:nvSpPr>
        <p:spPr>
          <a:xfrm>
            <a:off x="7922908" y="13075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</p:spTree>
    <p:extLst>
      <p:ext uri="{BB962C8B-B14F-4D97-AF65-F5344CB8AC3E}">
        <p14:creationId xmlns:p14="http://schemas.microsoft.com/office/powerpoint/2010/main" val="3294593395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74667825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78988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56799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93285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7384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rugerdefineret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20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8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8421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4996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1980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70212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79497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19170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28395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02302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27146195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71844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38391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08771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41869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34790632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5919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664715630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76562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92646462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BCM handout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23" descr="Værktøjer med massiv udfyldning">
            <a:extLst>
              <a:ext uri="{FF2B5EF4-FFF2-40B4-BE49-F238E27FC236}">
                <a16:creationId xmlns:a16="http://schemas.microsoft.com/office/drawing/2014/main" id="{76BD8428-0CF1-4145-8239-76C208BEB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2154" y="371884"/>
            <a:ext cx="326759" cy="3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12719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06463" y="2503519"/>
            <a:ext cx="9179074" cy="328359"/>
          </a:xfrm>
        </p:spPr>
        <p:txBody>
          <a:bodyPr numCol="1">
            <a:noAutofit/>
          </a:bodyPr>
          <a:lstStyle>
            <a:lvl1pPr>
              <a:lnSpc>
                <a:spcPts val="2800"/>
              </a:lnSpc>
              <a:defRPr sz="5400" b="0" baseline="0" smtClean="0">
                <a:solidFill>
                  <a:srgbClr val="374D6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da-DK" dirty="0"/>
              <a:t>Klik for at redigere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accent2"/>
                </a:solidFill>
                <a:latin typeface="Avenir Book" panose="02000503020000020003" pitchFamily="2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82225130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1389488433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35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06905596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109324650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45" name="Rectangle 14">
            <a:extLst>
              <a:ext uri="{FF2B5EF4-FFF2-40B4-BE49-F238E27FC236}">
                <a16:creationId xmlns:a16="http://schemas.microsoft.com/office/drawing/2014/main" id="{D019ED47-6DBA-4A46-856F-32A5AB682E4D}"/>
              </a:ext>
            </a:extLst>
          </p:cNvPr>
          <p:cNvSpPr/>
          <p:nvPr userDrawn="1"/>
        </p:nvSpPr>
        <p:spPr>
          <a:xfrm>
            <a:off x="1" y="2178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E35B775-342B-49E2-AD95-AC062E81225E}"/>
              </a:ext>
            </a:extLst>
          </p:cNvPr>
          <p:cNvSpPr txBox="1"/>
          <p:nvPr userDrawn="1"/>
        </p:nvSpPr>
        <p:spPr>
          <a:xfrm>
            <a:off x="4344596" y="10144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46" name="Rektangel 35">
            <a:extLst>
              <a:ext uri="{FF2B5EF4-FFF2-40B4-BE49-F238E27FC236}">
                <a16:creationId xmlns:a16="http://schemas.microsoft.com/office/drawing/2014/main" id="{9FCD9247-6D09-4AC3-9229-7D74D4702E2F}"/>
              </a:ext>
            </a:extLst>
          </p:cNvPr>
          <p:cNvSpPr/>
          <p:nvPr userDrawn="1"/>
        </p:nvSpPr>
        <p:spPr>
          <a:xfrm>
            <a:off x="1440109" y="103428"/>
            <a:ext cx="2539525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2. SUSTAINABLE BUSINESS DEVELOPMENT</a:t>
            </a:r>
          </a:p>
        </p:txBody>
      </p:sp>
      <p:cxnSp>
        <p:nvCxnSpPr>
          <p:cNvPr id="47" name="Lige forbindelse 36">
            <a:extLst>
              <a:ext uri="{FF2B5EF4-FFF2-40B4-BE49-F238E27FC236}">
                <a16:creationId xmlns:a16="http://schemas.microsoft.com/office/drawing/2014/main" id="{221DF274-C697-4743-B6F7-143F050C367E}"/>
              </a:ext>
            </a:extLst>
          </p:cNvPr>
          <p:cNvCxnSpPr>
            <a:cxnSpLocks/>
          </p:cNvCxnSpPr>
          <p:nvPr userDrawn="1"/>
        </p:nvCxnSpPr>
        <p:spPr>
          <a:xfrm>
            <a:off x="40886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1C16774-98DA-40AF-8B96-8E815234C8B3}"/>
              </a:ext>
            </a:extLst>
          </p:cNvPr>
          <p:cNvSpPr txBox="1"/>
          <p:nvPr userDrawn="1"/>
        </p:nvSpPr>
        <p:spPr>
          <a:xfrm>
            <a:off x="6437696" y="11357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5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637500F-F715-4B75-8C1B-DFB1939849CE}"/>
              </a:ext>
            </a:extLst>
          </p:cNvPr>
          <p:cNvSpPr txBox="1"/>
          <p:nvPr userDrawn="1"/>
        </p:nvSpPr>
        <p:spPr>
          <a:xfrm>
            <a:off x="8803619" y="10757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  <p:cxnSp>
        <p:nvCxnSpPr>
          <p:cNvPr id="51" name="Lige forbindelse 39">
            <a:extLst>
              <a:ext uri="{FF2B5EF4-FFF2-40B4-BE49-F238E27FC236}">
                <a16:creationId xmlns:a16="http://schemas.microsoft.com/office/drawing/2014/main" id="{7BC774A2-E71D-4E4E-8C8D-06828AB07A29}"/>
              </a:ext>
            </a:extLst>
          </p:cNvPr>
          <p:cNvCxnSpPr>
            <a:cxnSpLocks/>
          </p:cNvCxnSpPr>
          <p:nvPr userDrawn="1"/>
        </p:nvCxnSpPr>
        <p:spPr>
          <a:xfrm>
            <a:off x="1384261" y="-681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07B74B4-1E59-476F-AD71-740AEA8DCF98}"/>
              </a:ext>
            </a:extLst>
          </p:cNvPr>
          <p:cNvSpPr txBox="1"/>
          <p:nvPr userDrawn="1"/>
        </p:nvSpPr>
        <p:spPr>
          <a:xfrm>
            <a:off x="237083" y="106354"/>
            <a:ext cx="1163740" cy="365091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351751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4852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703230959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K FOR IDAG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8F452B7C-3600-9A40-8FB3-98E062C73C2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2775777" y="1789603"/>
            <a:ext cx="6398519" cy="7953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a-DK" sz="5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ＭＳ Ｐゴシック" charset="0"/>
                <a:cs typeface="Arial" charset="0"/>
              </a:rPr>
              <a:t>TAK FOR I DAG!</a:t>
            </a:r>
            <a:endParaRPr kumimoji="0" lang="da-DK" sz="5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/>
              <a:ea typeface="ＭＳ Ｐゴシック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3E7B414-9862-F747-857F-9E2B86F3F9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9771" b="32124"/>
          <a:stretch/>
        </p:blipFill>
        <p:spPr>
          <a:xfrm>
            <a:off x="3009724" y="2788920"/>
            <a:ext cx="6451527" cy="245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85085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03235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709220665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26245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77558385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44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74377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427103476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01796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46264540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993201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5402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55313661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80974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845093596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99787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04416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63088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ll rights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92375"/>
            <a:ext cx="6972300" cy="1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96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2365DF-B984-4861-A966-F9B502D4F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1EB82E-CB8B-45F5-9205-8D3802BD8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6" name="Billede 8" descr="TaniaEllis_Powerpoint_grundtemplate.jpg">
            <a:extLst>
              <a:ext uri="{FF2B5EF4-FFF2-40B4-BE49-F238E27FC236}">
                <a16:creationId xmlns:a16="http://schemas.microsoft.com/office/drawing/2014/main" id="{445A1001-4DCE-47AB-A322-36A09A9D1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lede 9">
            <a:extLst>
              <a:ext uri="{FF2B5EF4-FFF2-40B4-BE49-F238E27FC236}">
                <a16:creationId xmlns:a16="http://schemas.microsoft.com/office/drawing/2014/main" id="{FB5F6ED3-0905-40C1-B6E2-4B58B4F01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18" name="Billede 10">
            <a:extLst>
              <a:ext uri="{FF2B5EF4-FFF2-40B4-BE49-F238E27FC236}">
                <a16:creationId xmlns:a16="http://schemas.microsoft.com/office/drawing/2014/main" id="{5A94CEA1-67FF-4812-AEF2-31C68A1A1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70207BB3-5AD9-4761-BC8F-67800F9C5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20" name="Tekstfelt 16">
            <a:extLst>
              <a:ext uri="{FF2B5EF4-FFF2-40B4-BE49-F238E27FC236}">
                <a16:creationId xmlns:a16="http://schemas.microsoft.com/office/drawing/2014/main" id="{FDE9E966-1C96-4F0D-929C-EDE187640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92375"/>
            <a:ext cx="6972300" cy="1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96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041B87-6834-42AB-B03C-0B18833BC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A785D9-3A41-42D9-A730-4C682F43B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3" name="Billede 8" descr="TaniaEllis_Powerpoint_grundtemplate.jpg">
            <a:extLst>
              <a:ext uri="{FF2B5EF4-FFF2-40B4-BE49-F238E27FC236}">
                <a16:creationId xmlns:a16="http://schemas.microsoft.com/office/drawing/2014/main" id="{E1C62AA2-7909-451F-B7C6-261912BB2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lede 9">
            <a:extLst>
              <a:ext uri="{FF2B5EF4-FFF2-40B4-BE49-F238E27FC236}">
                <a16:creationId xmlns:a16="http://schemas.microsoft.com/office/drawing/2014/main" id="{59FD9D3F-7BE1-4802-8F72-2966CE8DA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25" name="Billede 10">
            <a:extLst>
              <a:ext uri="{FF2B5EF4-FFF2-40B4-BE49-F238E27FC236}">
                <a16:creationId xmlns:a16="http://schemas.microsoft.com/office/drawing/2014/main" id="{E44BBAF7-6996-40DF-9622-D10F42695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26" name="Billede 11">
            <a:extLst>
              <a:ext uri="{FF2B5EF4-FFF2-40B4-BE49-F238E27FC236}">
                <a16:creationId xmlns:a16="http://schemas.microsoft.com/office/drawing/2014/main" id="{39A3F4C1-57B6-4E3C-BD45-365A735F5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27" name="Tekstfelt 16">
            <a:extLst>
              <a:ext uri="{FF2B5EF4-FFF2-40B4-BE49-F238E27FC236}">
                <a16:creationId xmlns:a16="http://schemas.microsoft.com/office/drawing/2014/main" id="{BC1462EC-CF79-4723-ABAC-A0E3FAEF6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83139"/>
            <a:ext cx="69723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19925457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15280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3" name="Billede 3" descr="TE_Template5A.jpg">
            <a:extLst>
              <a:ext uri="{FF2B5EF4-FFF2-40B4-BE49-F238E27FC236}">
                <a16:creationId xmlns:a16="http://schemas.microsoft.com/office/drawing/2014/main" id="{DB53569A-DD35-4005-863F-6E0B656A84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 b="17563"/>
          <a:stretch/>
        </p:blipFill>
        <p:spPr>
          <a:xfrm>
            <a:off x="548962" y="870367"/>
            <a:ext cx="10885656" cy="52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6979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6006D5-61DA-4B69-B432-F5E0BF7F5A4D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7E91D-04F3-4EF6-ACF1-CC9FA2F9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83D97-6840-433E-8B13-C8824210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0" name="Billede 6" descr="TaniaEllis_Powerpoint_grundtemplate.jpg">
            <a:extLst>
              <a:ext uri="{FF2B5EF4-FFF2-40B4-BE49-F238E27FC236}">
                <a16:creationId xmlns:a16="http://schemas.microsoft.com/office/drawing/2014/main" id="{A5778C22-EDB7-43D9-9FC7-A7C88876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lede 7">
            <a:extLst>
              <a:ext uri="{FF2B5EF4-FFF2-40B4-BE49-F238E27FC236}">
                <a16:creationId xmlns:a16="http://schemas.microsoft.com/office/drawing/2014/main" id="{283AD02E-56C8-4DD8-AF88-36AC59B615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64E1458-483A-45FF-B05B-519190855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82490">
            <a:off x="-69773" y="6169469"/>
            <a:ext cx="614842" cy="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97059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23" y="6408605"/>
            <a:ext cx="300180" cy="3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6508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&amp;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23" y="6408605"/>
            <a:ext cx="300180" cy="300180"/>
          </a:xfrm>
          <a:prstGeom prst="rect">
            <a:avLst/>
          </a:prstGeom>
        </p:spPr>
      </p:pic>
      <p:sp>
        <p:nvSpPr>
          <p:cNvPr id="2" name="Tekstfelt 20">
            <a:extLst>
              <a:ext uri="{FF2B5EF4-FFF2-40B4-BE49-F238E27FC236}">
                <a16:creationId xmlns:a16="http://schemas.microsoft.com/office/drawing/2014/main" id="{B5C5D95C-5257-4BF0-95B2-90A8A501A300}"/>
              </a:ext>
            </a:extLst>
          </p:cNvPr>
          <p:cNvSpPr txBox="1"/>
          <p:nvPr/>
        </p:nvSpPr>
        <p:spPr>
          <a:xfrm>
            <a:off x="781358" y="6423789"/>
            <a:ext cx="213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BAAF7060-7FE8-4EA4-9FF6-8AF783AAA7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50688">
            <a:off x="531560" y="6397016"/>
            <a:ext cx="354538" cy="2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92087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5" y="512733"/>
            <a:ext cx="11733387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8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9" y="6096000"/>
            <a:ext cx="8632291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5F963E4-6E9D-43AB-88C0-F6466FED3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D8A223F8-5FC3-4F91-8BC6-2A584FA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7">
            <a:extLst>
              <a:ext uri="{FF2B5EF4-FFF2-40B4-BE49-F238E27FC236}">
                <a16:creationId xmlns:a16="http://schemas.microsoft.com/office/drawing/2014/main" id="{D201A226-F76F-4806-9B10-DE6C542427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16" name="Billede 8">
            <a:extLst>
              <a:ext uri="{FF2B5EF4-FFF2-40B4-BE49-F238E27FC236}">
                <a16:creationId xmlns:a16="http://schemas.microsoft.com/office/drawing/2014/main" id="{F86550B0-F973-4AB3-8F34-A4A045D8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5" y="512733"/>
            <a:ext cx="11733387" cy="5676813"/>
          </a:xfrm>
          <a:prstGeom prst="rect">
            <a:avLst/>
          </a:prstGeom>
        </p:spPr>
      </p:pic>
      <p:pic>
        <p:nvPicPr>
          <p:cNvPr id="17" name="Billede 10">
            <a:extLst>
              <a:ext uri="{FF2B5EF4-FFF2-40B4-BE49-F238E27FC236}">
                <a16:creationId xmlns:a16="http://schemas.microsoft.com/office/drawing/2014/main" id="{DFF7E958-C0C7-4156-9765-085CA39873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8"/>
            <a:ext cx="1260093" cy="173677"/>
          </a:xfrm>
          <a:prstGeom prst="rect">
            <a:avLst/>
          </a:prstGeom>
        </p:spPr>
      </p:pic>
      <p:pic>
        <p:nvPicPr>
          <p:cNvPr id="18" name="Billede 11">
            <a:extLst>
              <a:ext uri="{FF2B5EF4-FFF2-40B4-BE49-F238E27FC236}">
                <a16:creationId xmlns:a16="http://schemas.microsoft.com/office/drawing/2014/main" id="{9466B0B2-0467-47BB-9478-04880DDE04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9" y="6096000"/>
            <a:ext cx="8632291" cy="762000"/>
          </a:xfrm>
          <a:prstGeom prst="rect">
            <a:avLst/>
          </a:prstGeom>
        </p:spPr>
      </p:pic>
      <p:pic>
        <p:nvPicPr>
          <p:cNvPr id="19" name="Billede 12">
            <a:extLst>
              <a:ext uri="{FF2B5EF4-FFF2-40B4-BE49-F238E27FC236}">
                <a16:creationId xmlns:a16="http://schemas.microsoft.com/office/drawing/2014/main" id="{758DC982-E1AB-40D7-A128-B5BC4B324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28262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2811D16-A896-4F3E-AA79-C0E5DCC3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F057956-5A51-4652-A402-2D8481E89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358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A8B3C01-FD37-4EF4-92D5-BA68B507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94066AC-91DC-444B-A70C-DB55D7CF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9044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3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2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CE090345-67E9-4B3C-9121-AC8DD24B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June 19</a:t>
            </a:r>
            <a:endParaRPr lang="en-GB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010D1AA9-423A-4D35-9504-17AA2A02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3" name="Date Placeholder 2"/>
          <p:cNvSpPr txBox="1">
            <a:spLocks/>
          </p:cNvSpPr>
          <p:nvPr userDrawn="1"/>
        </p:nvSpPr>
        <p:spPr>
          <a:xfrm>
            <a:off x="0" y="685485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00"/>
              <a:t>June 19</a:t>
            </a:r>
            <a:endParaRPr lang="en-GB" sz="100" dirty="0"/>
          </a:p>
        </p:txBody>
      </p:sp>
      <p:sp>
        <p:nvSpPr>
          <p:cNvPr id="62" name="Rectangle 61"/>
          <p:cNvSpPr/>
          <p:nvPr userDrawn="1"/>
        </p:nvSpPr>
        <p:spPr>
          <a:xfrm>
            <a:off x="6420010" y="2998211"/>
            <a:ext cx="184731" cy="25577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lvl="0" rtl="0">
              <a:lnSpc>
                <a:spcPct val="107000"/>
              </a:lnSpc>
              <a:spcAft>
                <a:spcPts val="726"/>
              </a:spcAft>
            </a:pPr>
            <a:endParaRPr lang="da-DK" sz="1089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4" name="Payoff">
            <a:extLst>
              <a:ext uri="{FF2B5EF4-FFF2-40B4-BE49-F238E27FC236}">
                <a16:creationId xmlns:a16="http://schemas.microsoft.com/office/drawing/2014/main" id="{CC291F3E-E134-4481-AB2A-CD5EFA66D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962" y="6345225"/>
            <a:ext cx="2969546" cy="222739"/>
          </a:xfrm>
          <a:prstGeom prst="rect">
            <a:avLst/>
          </a:prstGeom>
        </p:spPr>
      </p:pic>
      <p:pic>
        <p:nvPicPr>
          <p:cNvPr id="15" name="Logo">
            <a:extLst>
              <a:ext uri="{FF2B5EF4-FFF2-40B4-BE49-F238E27FC236}">
                <a16:creationId xmlns:a16="http://schemas.microsoft.com/office/drawing/2014/main" id="{1031A73C-CA04-48B5-82FE-B2FD384C78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789" y="290160"/>
            <a:ext cx="2114018" cy="2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15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35">
          <p15:clr>
            <a:srgbClr val="FBAE40"/>
          </p15:clr>
        </p15:guide>
        <p15:guide id="2" pos="3299">
          <p15:clr>
            <a:srgbClr val="FBAE40"/>
          </p15:clr>
        </p15:guide>
      </p15:sldGuideLst>
    </p:ext>
  </p:extLs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28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24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70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1">
            <a:extLst>
              <a:ext uri="{FF2B5EF4-FFF2-40B4-BE49-F238E27FC236}">
                <a16:creationId xmlns:a16="http://schemas.microsoft.com/office/drawing/2014/main" id="{B63E0F3A-A797-46B6-B90A-CDCEFBD7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71CC5E07-BC8F-4A2D-989A-A3830B6F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05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2903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97660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52BBCE9C-90CC-4C20-915E-E39B25BFFB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F52EC74-C5D3-446A-88BB-BABE5FB33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3270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6D046627-5C9D-481E-B614-31C666B9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21221CE2-1593-4D8E-A9E2-9C35C960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2719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1068A38-AA9A-47F2-93B7-89337C43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3">
            <a:extLst>
              <a:ext uri="{FF2B5EF4-FFF2-40B4-BE49-F238E27FC236}">
                <a16:creationId xmlns:a16="http://schemas.microsoft.com/office/drawing/2014/main" id="{AEB6F1D1-240A-4A7E-A341-75D13146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56165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8CF7185-752A-4B01-B118-FFD9BD7C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D43123C8-813C-4996-A071-FEB45B91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379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06463" y="2503519"/>
            <a:ext cx="9179074" cy="328359"/>
          </a:xfrm>
        </p:spPr>
        <p:txBody>
          <a:bodyPr numCol="1">
            <a:noAutofit/>
          </a:bodyPr>
          <a:lstStyle>
            <a:lvl1pPr>
              <a:lnSpc>
                <a:spcPts val="2800"/>
              </a:lnSpc>
              <a:defRPr sz="5400" b="0" baseline="0" smtClean="0">
                <a:solidFill>
                  <a:srgbClr val="374D6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da-DK" dirty="0"/>
              <a:t>Klik for at redigere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accent2"/>
                </a:solidFill>
                <a:latin typeface="Avenir Book" panose="02000503020000020003" pitchFamily="2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263332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23114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57924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4693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728554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8890351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November 13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BBD9-778F-5A49-B286-06CA3A2AAE39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7950866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5108586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2691396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1136285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FEE3D930-4A7F-42F1-B01B-C77C8BA23BF4}" type="slidenum">
              <a:rPr lang="da-DK" altLang="da-DK" smtClean="0"/>
              <a:t>‹#›</a:t>
            </a:fld>
            <a:endParaRPr lang="da-DK" alt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da-DK" altLang="da-DK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28000" y="1123201"/>
            <a:ext cx="11136000" cy="51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 sz="2000" b="0">
                <a:latin typeface="+mn-lt"/>
              </a:defRPr>
            </a:lvl1pPr>
            <a:lvl2pPr marL="182281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000" b="0">
                <a:latin typeface="+mn-lt"/>
              </a:defRPr>
            </a:lvl2pPr>
            <a:lvl3pPr marL="357444" marR="0" indent="-175162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‒"/>
              <a:tabLst/>
              <a:defRPr sz="2000" b="0">
                <a:latin typeface="+mn-lt"/>
              </a:defRPr>
            </a:lvl3pPr>
            <a:lvl4pPr marL="539725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b="0">
                <a:latin typeface="+mn-lt"/>
              </a:defRPr>
            </a:lvl4pPr>
            <a:lvl5pPr marL="712039" marR="0" indent="-172314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‒"/>
              <a:tabLst/>
              <a:defRPr sz="18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8000" y="298800"/>
            <a:ext cx="11136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5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23" y="6408605"/>
            <a:ext cx="300180" cy="3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052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8756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5506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88840792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3072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26696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47137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75906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rugerdefineret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26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99036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19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86597481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2478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24140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65144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06682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83378595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43639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08199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2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CE090345-67E9-4B3C-9121-AC8DD24B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June 19</a:t>
            </a:r>
            <a:endParaRPr lang="en-GB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010D1AA9-423A-4D35-9504-17AA2A02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3" name="Date Placeholder 2"/>
          <p:cNvSpPr txBox="1">
            <a:spLocks/>
          </p:cNvSpPr>
          <p:nvPr userDrawn="1"/>
        </p:nvSpPr>
        <p:spPr>
          <a:xfrm>
            <a:off x="0" y="685485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00"/>
              <a:t>June 19</a:t>
            </a:r>
            <a:endParaRPr lang="en-GB" sz="100" dirty="0"/>
          </a:p>
        </p:txBody>
      </p:sp>
      <p:sp>
        <p:nvSpPr>
          <p:cNvPr id="62" name="Rectangle 61"/>
          <p:cNvSpPr/>
          <p:nvPr userDrawn="1"/>
        </p:nvSpPr>
        <p:spPr>
          <a:xfrm>
            <a:off x="6420010" y="2998211"/>
            <a:ext cx="184731" cy="25577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lvl="0" rtl="0">
              <a:lnSpc>
                <a:spcPct val="107000"/>
              </a:lnSpc>
              <a:spcAft>
                <a:spcPts val="726"/>
              </a:spcAft>
            </a:pPr>
            <a:endParaRPr lang="da-DK" sz="1089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4" name="Payoff">
            <a:extLst>
              <a:ext uri="{FF2B5EF4-FFF2-40B4-BE49-F238E27FC236}">
                <a16:creationId xmlns:a16="http://schemas.microsoft.com/office/drawing/2014/main" id="{CC291F3E-E134-4481-AB2A-CD5EFA66D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962" y="6345225"/>
            <a:ext cx="2969546" cy="222739"/>
          </a:xfrm>
          <a:prstGeom prst="rect">
            <a:avLst/>
          </a:prstGeom>
        </p:spPr>
      </p:pic>
      <p:pic>
        <p:nvPicPr>
          <p:cNvPr id="15" name="Logo">
            <a:extLst>
              <a:ext uri="{FF2B5EF4-FFF2-40B4-BE49-F238E27FC236}">
                <a16:creationId xmlns:a16="http://schemas.microsoft.com/office/drawing/2014/main" id="{1031A73C-CA04-48B5-82FE-B2FD384C78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789" y="290160"/>
            <a:ext cx="2114018" cy="2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90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35">
          <p15:clr>
            <a:srgbClr val="FBAE40"/>
          </p15:clr>
        </p15:guide>
        <p15:guide id="2" pos="3299">
          <p15:clr>
            <a:srgbClr val="FBAE40"/>
          </p15:clr>
        </p15:guide>
      </p15:sldGuideLst>
    </p:ext>
  </p:extLst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06463" y="2503519"/>
            <a:ext cx="9179074" cy="328359"/>
          </a:xfrm>
        </p:spPr>
        <p:txBody>
          <a:bodyPr numCol="1">
            <a:noAutofit/>
          </a:bodyPr>
          <a:lstStyle>
            <a:lvl1pPr>
              <a:lnSpc>
                <a:spcPts val="2800"/>
              </a:lnSpc>
              <a:defRPr sz="5400" b="0" baseline="0" smtClean="0">
                <a:solidFill>
                  <a:srgbClr val="374D6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da-DK" dirty="0"/>
              <a:t>Klik for at redigere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accent2"/>
                </a:solidFill>
                <a:latin typeface="Avenir Book" panose="02000503020000020003" pitchFamily="2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0587225"/>
      </p:ext>
    </p:extLst>
  </p:cSld>
  <p:clrMapOvr>
    <a:masterClrMapping/>
  </p:clrMapOvr>
  <p:transition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153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EXAM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448727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2231418482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EXAM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837567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HOMEWORK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BAA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2972276711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19044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2395634022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37836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77784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AEB87690-538B-324A-AB98-015AF07D2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8735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13184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70246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HOMEWORK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BAA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151353082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323991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2587039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5558419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6414431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299398519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43896117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844995432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6" name="Rectangle 14">
            <a:extLst>
              <a:ext uri="{FF2B5EF4-FFF2-40B4-BE49-F238E27FC236}">
                <a16:creationId xmlns:a16="http://schemas.microsoft.com/office/drawing/2014/main" id="{5A3277BA-AFBF-4C0A-BB6A-B89E10AEA775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E718B47D-8BF7-4289-B20D-DF6F2297609A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Grafik 37" descr="Værktøjer med massiv udfyldning">
            <a:extLst>
              <a:ext uri="{FF2B5EF4-FFF2-40B4-BE49-F238E27FC236}">
                <a16:creationId xmlns:a16="http://schemas.microsoft.com/office/drawing/2014/main" id="{22783F90-4781-46F4-B726-DD320BCC32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35"/>
            <a:ext cx="341929" cy="341929"/>
          </a:xfrm>
          <a:prstGeom prst="rect">
            <a:avLst/>
          </a:prstGeom>
        </p:spPr>
      </p:pic>
      <p:sp>
        <p:nvSpPr>
          <p:cNvPr id="90" name="Rectangle 14">
            <a:extLst>
              <a:ext uri="{FF2B5EF4-FFF2-40B4-BE49-F238E27FC236}">
                <a16:creationId xmlns:a16="http://schemas.microsoft.com/office/drawing/2014/main" id="{298E8BEE-481E-411C-9A90-60B327077CAC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14">
            <a:extLst>
              <a:ext uri="{FF2B5EF4-FFF2-40B4-BE49-F238E27FC236}">
                <a16:creationId xmlns:a16="http://schemas.microsoft.com/office/drawing/2014/main" id="{20D20876-D1AE-488A-A0E9-799867EC1A2D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Grafik 23" descr="Værktøjer med massiv udfyldning">
            <a:extLst>
              <a:ext uri="{FF2B5EF4-FFF2-40B4-BE49-F238E27FC236}">
                <a16:creationId xmlns:a16="http://schemas.microsoft.com/office/drawing/2014/main" id="{DD866798-1F24-40F7-A124-B6ABC4FCC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  <p:sp>
        <p:nvSpPr>
          <p:cNvPr id="32" name="Rektangel 32">
            <a:extLst>
              <a:ext uri="{FF2B5EF4-FFF2-40B4-BE49-F238E27FC236}">
                <a16:creationId xmlns:a16="http://schemas.microsoft.com/office/drawing/2014/main" id="{C5C57585-4406-464C-9714-F08467BD1019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0C7B87B-267D-4DCD-8E95-DFDF55727B03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D8D08F0E-9FFE-4412-A82E-639DF60B7AE6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forbindelse 37">
            <a:extLst>
              <a:ext uri="{FF2B5EF4-FFF2-40B4-BE49-F238E27FC236}">
                <a16:creationId xmlns:a16="http://schemas.microsoft.com/office/drawing/2014/main" id="{35D40488-449E-4A1C-B3EC-A162EBCB00A4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95456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8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E34DC84D-2427-5D46-9A62-3147E1B51AAE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28D56FFC-64F0-6D4F-8C4A-401D93864263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137115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2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33" name="Rectangle 14">
            <a:extLst>
              <a:ext uri="{FF2B5EF4-FFF2-40B4-BE49-F238E27FC236}">
                <a16:creationId xmlns:a16="http://schemas.microsoft.com/office/drawing/2014/main" id="{9AEFE5D2-5229-F34F-96A8-FB26AD91DB4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03A59F7-D666-914F-ACAB-53CDF5A4CC6A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88EFD87D-9B92-BA43-84AB-34442BE25D10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ktangel 35">
            <a:extLst>
              <a:ext uri="{FF2B5EF4-FFF2-40B4-BE49-F238E27FC236}">
                <a16:creationId xmlns:a16="http://schemas.microsoft.com/office/drawing/2014/main" id="{5F5630D2-416C-484B-AF3F-75E04E874584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BCC647B0-85E5-6940-838C-A192F4915C70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11496A3-8085-EA49-B901-E120525BBAC3}"/>
              </a:ext>
            </a:extLst>
          </p:cNvPr>
          <p:cNvSpPr txBox="1"/>
          <p:nvPr userDrawn="1"/>
        </p:nvSpPr>
        <p:spPr>
          <a:xfrm>
            <a:off x="257302" y="118228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F4BA5855-0E4C-9E4B-972D-102D9738503E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ktangel 39">
            <a:extLst>
              <a:ext uri="{FF2B5EF4-FFF2-40B4-BE49-F238E27FC236}">
                <a16:creationId xmlns:a16="http://schemas.microsoft.com/office/drawing/2014/main" id="{6C8DBE6B-D545-ED4E-8FF8-BC736DFEF46C}"/>
              </a:ext>
            </a:extLst>
          </p:cNvPr>
          <p:cNvSpPr/>
          <p:nvPr userDrawn="1"/>
        </p:nvSpPr>
        <p:spPr>
          <a:xfrm>
            <a:off x="1532307" y="9239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– SUSTAINABLE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CHANGE MANAGEMENT</a:t>
            </a:r>
          </a:p>
        </p:txBody>
      </p:sp>
      <p:sp>
        <p:nvSpPr>
          <p:cNvPr id="4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A8F9F60-0AC2-B045-B132-DC9C4C15D4EF}"/>
              </a:ext>
            </a:extLst>
          </p:cNvPr>
          <p:cNvSpPr txBox="1"/>
          <p:nvPr userDrawn="1"/>
        </p:nvSpPr>
        <p:spPr>
          <a:xfrm>
            <a:off x="4238045" y="148227"/>
            <a:ext cx="353845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INTERNAL CHANGE DRIVERS &amp; BARRIERS</a:t>
            </a:r>
          </a:p>
        </p:txBody>
      </p: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1704D4E4-A379-3441-BAC0-EF9402E75080}"/>
              </a:ext>
            </a:extLst>
          </p:cNvPr>
          <p:cNvCxnSpPr>
            <a:cxnSpLocks/>
          </p:cNvCxnSpPr>
          <p:nvPr userDrawn="1"/>
        </p:nvCxnSpPr>
        <p:spPr>
          <a:xfrm>
            <a:off x="4047836" y="1864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 descr="Værktøjer med massiv udfyldning">
            <a:extLst>
              <a:ext uri="{FF2B5EF4-FFF2-40B4-BE49-F238E27FC236}">
                <a16:creationId xmlns:a16="http://schemas.microsoft.com/office/drawing/2014/main" id="{818508B7-9C6F-994E-BDC1-7F264E3D56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0938" y="96565"/>
            <a:ext cx="341929" cy="341929"/>
          </a:xfrm>
          <a:prstGeom prst="rect">
            <a:avLst/>
          </a:prstGeom>
        </p:spPr>
      </p:pic>
      <p:sp>
        <p:nvSpPr>
          <p:cNvPr id="4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6E8B1EB-B2E2-694A-9057-03614ED72933}"/>
              </a:ext>
            </a:extLst>
          </p:cNvPr>
          <p:cNvSpPr txBox="1"/>
          <p:nvPr userDrawn="1"/>
        </p:nvSpPr>
        <p:spPr>
          <a:xfrm>
            <a:off x="7955286" y="139304"/>
            <a:ext cx="194224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CHANGE STRATEGIES</a:t>
            </a:r>
          </a:p>
        </p:txBody>
      </p:sp>
      <p:sp>
        <p:nvSpPr>
          <p:cNvPr id="4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1867DE1-AE93-B941-81F7-B3677CA0BEB8}"/>
              </a:ext>
            </a:extLst>
          </p:cNvPr>
          <p:cNvSpPr txBox="1"/>
          <p:nvPr userDrawn="1"/>
        </p:nvSpPr>
        <p:spPr>
          <a:xfrm>
            <a:off x="9752658" y="139304"/>
            <a:ext cx="194225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31823258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728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41907860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303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432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AEB87690-538B-324A-AB98-015AF07D2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774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2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&amp;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23" y="6408605"/>
            <a:ext cx="300180" cy="300180"/>
          </a:xfrm>
          <a:prstGeom prst="rect">
            <a:avLst/>
          </a:prstGeom>
        </p:spPr>
      </p:pic>
      <p:sp>
        <p:nvSpPr>
          <p:cNvPr id="2" name="Tekstfelt 20">
            <a:extLst>
              <a:ext uri="{FF2B5EF4-FFF2-40B4-BE49-F238E27FC236}">
                <a16:creationId xmlns:a16="http://schemas.microsoft.com/office/drawing/2014/main" id="{B5C5D95C-5257-4BF0-95B2-90A8A501A300}"/>
              </a:ext>
            </a:extLst>
          </p:cNvPr>
          <p:cNvSpPr txBox="1"/>
          <p:nvPr/>
        </p:nvSpPr>
        <p:spPr>
          <a:xfrm>
            <a:off x="781358" y="6423789"/>
            <a:ext cx="213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BAAF7060-7FE8-4EA4-9FF6-8AF783AAA7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50688">
            <a:off x="531560" y="6397016"/>
            <a:ext cx="354538" cy="2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020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71166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3470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674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57917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49825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3108568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3554186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42270754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6" name="Rectangle 14">
            <a:extLst>
              <a:ext uri="{FF2B5EF4-FFF2-40B4-BE49-F238E27FC236}">
                <a16:creationId xmlns:a16="http://schemas.microsoft.com/office/drawing/2014/main" id="{5A3277BA-AFBF-4C0A-BB6A-B89E10AEA775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E718B47D-8BF7-4289-B20D-DF6F2297609A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Grafik 37" descr="Værktøjer med massiv udfyldning">
            <a:extLst>
              <a:ext uri="{FF2B5EF4-FFF2-40B4-BE49-F238E27FC236}">
                <a16:creationId xmlns:a16="http://schemas.microsoft.com/office/drawing/2014/main" id="{22783F90-4781-46F4-B726-DD320BCC32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35"/>
            <a:ext cx="341929" cy="341929"/>
          </a:xfrm>
          <a:prstGeom prst="rect">
            <a:avLst/>
          </a:prstGeom>
        </p:spPr>
      </p:pic>
      <p:sp>
        <p:nvSpPr>
          <p:cNvPr id="90" name="Rectangle 14">
            <a:extLst>
              <a:ext uri="{FF2B5EF4-FFF2-40B4-BE49-F238E27FC236}">
                <a16:creationId xmlns:a16="http://schemas.microsoft.com/office/drawing/2014/main" id="{298E8BEE-481E-411C-9A90-60B327077CAC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14">
            <a:extLst>
              <a:ext uri="{FF2B5EF4-FFF2-40B4-BE49-F238E27FC236}">
                <a16:creationId xmlns:a16="http://schemas.microsoft.com/office/drawing/2014/main" id="{20D20876-D1AE-488A-A0E9-799867EC1A2D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Grafik 23" descr="Værktøjer med massiv udfyldning">
            <a:extLst>
              <a:ext uri="{FF2B5EF4-FFF2-40B4-BE49-F238E27FC236}">
                <a16:creationId xmlns:a16="http://schemas.microsoft.com/office/drawing/2014/main" id="{DD866798-1F24-40F7-A124-B6ABC4FCC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  <p:sp>
        <p:nvSpPr>
          <p:cNvPr id="32" name="Rektangel 32">
            <a:extLst>
              <a:ext uri="{FF2B5EF4-FFF2-40B4-BE49-F238E27FC236}">
                <a16:creationId xmlns:a16="http://schemas.microsoft.com/office/drawing/2014/main" id="{C5C57585-4406-464C-9714-F08467BD1019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0C7B87B-267D-4DCD-8E95-DFDF55727B03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D8D08F0E-9FFE-4412-A82E-639DF60B7AE6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forbindelse 37">
            <a:extLst>
              <a:ext uri="{FF2B5EF4-FFF2-40B4-BE49-F238E27FC236}">
                <a16:creationId xmlns:a16="http://schemas.microsoft.com/office/drawing/2014/main" id="{35D40488-449E-4A1C-B3EC-A162EBCB00A4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2029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8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E34DC84D-2427-5D46-9A62-3147E1B51AAE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28D56FFC-64F0-6D4F-8C4A-401D93864263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65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5" y="512733"/>
            <a:ext cx="11733387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8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9" y="6096000"/>
            <a:ext cx="8632291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5F963E4-6E9D-43AB-88C0-F6466FED3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D8A223F8-5FC3-4F91-8BC6-2A584FA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7">
            <a:extLst>
              <a:ext uri="{FF2B5EF4-FFF2-40B4-BE49-F238E27FC236}">
                <a16:creationId xmlns:a16="http://schemas.microsoft.com/office/drawing/2014/main" id="{D201A226-F76F-4806-9B10-DE6C542427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16" name="Billede 8">
            <a:extLst>
              <a:ext uri="{FF2B5EF4-FFF2-40B4-BE49-F238E27FC236}">
                <a16:creationId xmlns:a16="http://schemas.microsoft.com/office/drawing/2014/main" id="{F86550B0-F973-4AB3-8F34-A4A045D8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5" y="512733"/>
            <a:ext cx="11733387" cy="5676813"/>
          </a:xfrm>
          <a:prstGeom prst="rect">
            <a:avLst/>
          </a:prstGeom>
        </p:spPr>
      </p:pic>
      <p:pic>
        <p:nvPicPr>
          <p:cNvPr id="17" name="Billede 10">
            <a:extLst>
              <a:ext uri="{FF2B5EF4-FFF2-40B4-BE49-F238E27FC236}">
                <a16:creationId xmlns:a16="http://schemas.microsoft.com/office/drawing/2014/main" id="{DFF7E958-C0C7-4156-9765-085CA39873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8"/>
            <a:ext cx="1260093" cy="173677"/>
          </a:xfrm>
          <a:prstGeom prst="rect">
            <a:avLst/>
          </a:prstGeom>
        </p:spPr>
      </p:pic>
      <p:pic>
        <p:nvPicPr>
          <p:cNvPr id="18" name="Billede 11">
            <a:extLst>
              <a:ext uri="{FF2B5EF4-FFF2-40B4-BE49-F238E27FC236}">
                <a16:creationId xmlns:a16="http://schemas.microsoft.com/office/drawing/2014/main" id="{9466B0B2-0467-47BB-9478-04880DDE04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9" y="6096000"/>
            <a:ext cx="8632291" cy="762000"/>
          </a:xfrm>
          <a:prstGeom prst="rect">
            <a:avLst/>
          </a:prstGeom>
        </p:spPr>
      </p:pic>
      <p:pic>
        <p:nvPicPr>
          <p:cNvPr id="19" name="Billede 12">
            <a:extLst>
              <a:ext uri="{FF2B5EF4-FFF2-40B4-BE49-F238E27FC236}">
                <a16:creationId xmlns:a16="http://schemas.microsoft.com/office/drawing/2014/main" id="{758DC982-E1AB-40D7-A128-B5BC4B324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057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2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33" name="Rectangle 14">
            <a:extLst>
              <a:ext uri="{FF2B5EF4-FFF2-40B4-BE49-F238E27FC236}">
                <a16:creationId xmlns:a16="http://schemas.microsoft.com/office/drawing/2014/main" id="{9AEFE5D2-5229-F34F-96A8-FB26AD91DB4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03A59F7-D666-914F-ACAB-53CDF5A4CC6A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88EFD87D-9B92-BA43-84AB-34442BE25D10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ktangel 35">
            <a:extLst>
              <a:ext uri="{FF2B5EF4-FFF2-40B4-BE49-F238E27FC236}">
                <a16:creationId xmlns:a16="http://schemas.microsoft.com/office/drawing/2014/main" id="{5F5630D2-416C-484B-AF3F-75E04E874584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BCC647B0-85E5-6940-838C-A192F4915C70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11496A3-8085-EA49-B901-E120525BBAC3}"/>
              </a:ext>
            </a:extLst>
          </p:cNvPr>
          <p:cNvSpPr txBox="1"/>
          <p:nvPr userDrawn="1"/>
        </p:nvSpPr>
        <p:spPr>
          <a:xfrm>
            <a:off x="257302" y="118228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F4BA5855-0E4C-9E4B-972D-102D9738503E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ktangel 39">
            <a:extLst>
              <a:ext uri="{FF2B5EF4-FFF2-40B4-BE49-F238E27FC236}">
                <a16:creationId xmlns:a16="http://schemas.microsoft.com/office/drawing/2014/main" id="{6C8DBE6B-D545-ED4E-8FF8-BC736DFEF46C}"/>
              </a:ext>
            </a:extLst>
          </p:cNvPr>
          <p:cNvSpPr/>
          <p:nvPr userDrawn="1"/>
        </p:nvSpPr>
        <p:spPr>
          <a:xfrm>
            <a:off x="1532307" y="9239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– SUSTAINABLE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CHANGE MANAGEMENT</a:t>
            </a:r>
          </a:p>
        </p:txBody>
      </p:sp>
      <p:sp>
        <p:nvSpPr>
          <p:cNvPr id="4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A8F9F60-0AC2-B045-B132-DC9C4C15D4EF}"/>
              </a:ext>
            </a:extLst>
          </p:cNvPr>
          <p:cNvSpPr txBox="1"/>
          <p:nvPr userDrawn="1"/>
        </p:nvSpPr>
        <p:spPr>
          <a:xfrm>
            <a:off x="4238045" y="148227"/>
            <a:ext cx="353845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INTERNAL CHANGE DRIVERS &amp; BARRIERS</a:t>
            </a:r>
          </a:p>
        </p:txBody>
      </p: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1704D4E4-A379-3441-BAC0-EF9402E75080}"/>
              </a:ext>
            </a:extLst>
          </p:cNvPr>
          <p:cNvCxnSpPr>
            <a:cxnSpLocks/>
          </p:cNvCxnSpPr>
          <p:nvPr userDrawn="1"/>
        </p:nvCxnSpPr>
        <p:spPr>
          <a:xfrm>
            <a:off x="4047836" y="1864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 descr="Værktøjer med massiv udfyldning">
            <a:extLst>
              <a:ext uri="{FF2B5EF4-FFF2-40B4-BE49-F238E27FC236}">
                <a16:creationId xmlns:a16="http://schemas.microsoft.com/office/drawing/2014/main" id="{818508B7-9C6F-994E-BDC1-7F264E3D56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0938" y="96565"/>
            <a:ext cx="341929" cy="341929"/>
          </a:xfrm>
          <a:prstGeom prst="rect">
            <a:avLst/>
          </a:prstGeom>
        </p:spPr>
      </p:pic>
      <p:sp>
        <p:nvSpPr>
          <p:cNvPr id="4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6E8B1EB-B2E2-694A-9057-03614ED72933}"/>
              </a:ext>
            </a:extLst>
          </p:cNvPr>
          <p:cNvSpPr txBox="1"/>
          <p:nvPr userDrawn="1"/>
        </p:nvSpPr>
        <p:spPr>
          <a:xfrm>
            <a:off x="7955286" y="139304"/>
            <a:ext cx="194224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CHANGE STRATEGIES</a:t>
            </a:r>
          </a:p>
        </p:txBody>
      </p:sp>
      <p:sp>
        <p:nvSpPr>
          <p:cNvPr id="4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1867DE1-AE93-B941-81F7-B3677CA0BEB8}"/>
              </a:ext>
            </a:extLst>
          </p:cNvPr>
          <p:cNvSpPr txBox="1"/>
          <p:nvPr userDrawn="1"/>
        </p:nvSpPr>
        <p:spPr>
          <a:xfrm>
            <a:off x="9752658" y="139304"/>
            <a:ext cx="194225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1783995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301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felt 19">
            <a:extLst>
              <a:ext uri="{FF2B5EF4-FFF2-40B4-BE49-F238E27FC236}">
                <a16:creationId xmlns:a16="http://schemas.microsoft.com/office/drawing/2014/main" id="{42998F54-FF3C-A446-A2BA-B000606E2B9C}"/>
              </a:ext>
            </a:extLst>
          </p:cNvPr>
          <p:cNvSpPr txBox="1"/>
          <p:nvPr/>
        </p:nvSpPr>
        <p:spPr>
          <a:xfrm>
            <a:off x="874643" y="588397"/>
            <a:ext cx="443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pc="300" dirty="0">
                <a:solidFill>
                  <a:srgbClr val="374D62"/>
                </a:solidFill>
                <a:latin typeface="Avenir Book" panose="02000503020000020003" pitchFamily="2" charset="0"/>
              </a:rPr>
              <a:t>SBCM SLIDE STRUCTURE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B92FD0B-ED4F-FC4E-B8B1-C4CC226FC2A7}"/>
              </a:ext>
            </a:extLst>
          </p:cNvPr>
          <p:cNvSpPr/>
          <p:nvPr/>
        </p:nvSpPr>
        <p:spPr>
          <a:xfrm>
            <a:off x="874643" y="1338004"/>
            <a:ext cx="2296925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TOOLS</a:t>
            </a:r>
            <a:endParaRPr lang="da-DK" sz="16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MODEL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EKSEMPEL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SKABELON (</a:t>
            </a:r>
            <a:r>
              <a:rPr lang="da-DK" sz="1100" dirty="0" err="1">
                <a:latin typeface="Avenir Book" panose="02000503020000020003" pitchFamily="2" charset="0"/>
              </a:rPr>
              <a:t>redigérbar</a:t>
            </a:r>
            <a:r>
              <a:rPr lang="da-DK" sz="1100" dirty="0">
                <a:latin typeface="Avenir Book" panose="02000503020000020003" pitchFamily="2" charset="0"/>
              </a:rPr>
              <a:t>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GUIDE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Corporate</a:t>
            </a:r>
            <a:r>
              <a:rPr lang="da-DK" sz="1100" dirty="0">
                <a:latin typeface="Avenir Book" panose="02000503020000020003" pitchFamily="2" charset="0"/>
              </a:rPr>
              <a:t> </a:t>
            </a:r>
            <a:r>
              <a:rPr lang="da-DK" sz="1100" dirty="0" err="1">
                <a:latin typeface="Avenir Book" panose="02000503020000020003" pitchFamily="2" charset="0"/>
              </a:rPr>
              <a:t>blue</a:t>
            </a:r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18 (</a:t>
            </a:r>
            <a:r>
              <a:rPr lang="da-DK" sz="1100" dirty="0" err="1">
                <a:latin typeface="Avenir Book" panose="02000503020000020003" pitchFamily="2" charset="0"/>
              </a:rPr>
              <a:t>generic</a:t>
            </a:r>
            <a:r>
              <a:rPr lang="da-DK" sz="1100" dirty="0">
                <a:latin typeface="Avenir Book" panose="02000503020000020003" pitchFamily="2" charset="0"/>
              </a:rPr>
              <a:t> slides)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14 (værktøjsslides)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 NOTE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Orange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FOOT NOTES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7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18D4428-1CC1-6241-A40B-C1C891A51077}"/>
              </a:ext>
            </a:extLst>
          </p:cNvPr>
          <p:cNvSpPr/>
          <p:nvPr/>
        </p:nvSpPr>
        <p:spPr>
          <a:xfrm>
            <a:off x="3019796" y="1338004"/>
            <a:ext cx="19163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TITLES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14 (værktøjsslides)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SOURCES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8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 HASHTAGS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10</a:t>
            </a:r>
          </a:p>
          <a:p>
            <a:r>
              <a:rPr lang="da-DK" sz="1200" dirty="0">
                <a:latin typeface="Avenir Book" panose="02000503020000020003" pitchFamily="2" charset="0"/>
              </a:rPr>
              <a:t>Orange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endParaRPr lang="da-DK" sz="12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19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06463" y="2503519"/>
            <a:ext cx="9179074" cy="328359"/>
          </a:xfrm>
        </p:spPr>
        <p:txBody>
          <a:bodyPr numCol="1">
            <a:noAutofit/>
          </a:bodyPr>
          <a:lstStyle>
            <a:lvl1pPr>
              <a:lnSpc>
                <a:spcPts val="2800"/>
              </a:lnSpc>
              <a:defRPr sz="5400" b="0" baseline="0" smtClean="0">
                <a:solidFill>
                  <a:srgbClr val="374D6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da-DK" dirty="0"/>
              <a:t>Klik for at redigere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accent2"/>
                </a:solidFill>
                <a:latin typeface="Avenir Book" panose="02000503020000020003" pitchFamily="2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5796149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459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885268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5F0CB84-B571-F641-B4EC-2C70B7298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091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8FB489B-FCF2-2441-A92B-2ED624DF6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677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-M1-Day1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81EF47A9-6227-954D-879A-E2E076A4E1D2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27400B3-D373-BF48-8844-9990BA4D6CEC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362C0EA3-2C62-7943-B1DB-785034796E6C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0AA77A0-1952-7C4F-A337-0195FBAB2980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532870-C48F-224C-8FF7-DA8CDC247BA5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B507177-6289-2444-81F3-1AF02D8EC7A9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DDF68AE-E5D0-D440-9B04-7532A4FBD59A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4">
            <a:extLst>
              <a:ext uri="{FF2B5EF4-FFF2-40B4-BE49-F238E27FC236}">
                <a16:creationId xmlns:a16="http://schemas.microsoft.com/office/drawing/2014/main" id="{FFFBCFC1-25A5-5B42-B396-BDED69B6B7CD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21FC4A4-4DE9-8C45-A95F-28A3FF3E7270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E27F3198-6568-394A-BD10-F633F8250850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055C6C5-1602-D84C-A06B-D6EF8420CFDA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F3DB5D7-9C99-9C40-8CA1-80D99558D7E4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F67C2DF-FA8A-7441-BF14-3A4DBA351937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6C565642-C7FC-8240-9CBC-01AE1A28BE0D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ABFDFBE-53D0-574F-B4CF-9D82CFE5115E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2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E5CFC3C-6C46-6645-A013-C3DCC853BBB2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2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E2DBE6B-79FA-894B-95AF-488DB0255553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9695870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084B2E95-F0B7-7141-A867-F76711761566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0DD7D69-6B3F-0B45-8459-09C75E978F8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E5E35D5B-EA51-3D46-A851-8E3FD193AA7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FAB2FA1-8CAD-CC47-98AB-518F6B067BD3}"/>
              </a:ext>
            </a:extLst>
          </p:cNvPr>
          <p:cNvSpPr txBox="1"/>
          <p:nvPr userDrawn="1"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24C149E-133A-4F41-8881-27319C37063E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0C66D81-B48B-1B40-AFC0-84AD158B7529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970FEC5-F20F-E44B-9C10-70E9229DD8C2}"/>
              </a:ext>
            </a:extLst>
          </p:cNvPr>
          <p:cNvSpPr txBox="1"/>
          <p:nvPr userDrawn="1"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2343280-63FC-294A-B64A-12347EC60385}"/>
              </a:ext>
            </a:extLst>
          </p:cNvPr>
          <p:cNvSpPr txBox="1"/>
          <p:nvPr userDrawn="1"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A6B9BB1-DC5B-8243-AA67-24135CCD85CA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B6F1AD4C-F541-6B48-9B39-424C5872B860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4">
            <a:extLst>
              <a:ext uri="{FF2B5EF4-FFF2-40B4-BE49-F238E27FC236}">
                <a16:creationId xmlns:a16="http://schemas.microsoft.com/office/drawing/2014/main" id="{470BDC75-8163-5E44-8507-415BE9FFE8C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1725C97-CBC8-FE46-B89D-ED34F4DAD399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AFC9E556-FAA8-6443-8C2B-AA77657C84B7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977A0C1-5003-CE4E-95B9-F765676A96A8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CFBD89B-293A-8745-9173-F634D52C64CD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4853613-EE7B-5841-BB21-11224E6DBE34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9" name="Lige forbindelse 48">
            <a:extLst>
              <a:ext uri="{FF2B5EF4-FFF2-40B4-BE49-F238E27FC236}">
                <a16:creationId xmlns:a16="http://schemas.microsoft.com/office/drawing/2014/main" id="{F82FF539-D360-984F-8F80-54FF33FB3345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C029AE4D-6AD1-F94B-BD2B-DA0B376BB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  <p:sp>
        <p:nvSpPr>
          <p:cNvPr id="5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34044F0-FA0B-5743-BCC5-2D2365E5AA5E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A810A9D-596E-3445-A53F-7EC70F8E3881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984CF782-6809-2442-9A03-A1C09C9E9367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75715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2811D16-A896-4F3E-AA79-C0E5DCC3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F057956-5A51-4652-A402-2D8481E89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558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whiteback-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4" name="Rectangle 14">
            <a:extLst>
              <a:ext uri="{FF2B5EF4-FFF2-40B4-BE49-F238E27FC236}">
                <a16:creationId xmlns:a16="http://schemas.microsoft.com/office/drawing/2014/main" id="{00687F25-3A57-FA47-91D5-162274F2CB3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8C09A0A-67E5-8A48-952C-A316427F9A5D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EB70AAD1-E2A0-9745-A288-A9B3A706AA70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713B0CE-7F79-C146-9A64-667211CF5185}"/>
              </a:ext>
            </a:extLst>
          </p:cNvPr>
          <p:cNvSpPr txBox="1"/>
          <p:nvPr userDrawn="1"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DB83EA4-8AAB-FD40-94F8-EE84CE51C746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6370428C-8FF5-0A49-966D-2D8B93DB8C07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D04431E6-6042-D542-91E5-8B0C48379AAA}"/>
              </a:ext>
            </a:extLst>
          </p:cNvPr>
          <p:cNvSpPr txBox="1"/>
          <p:nvPr userDrawn="1"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AD25C3E-0A89-164E-9792-82BA2B49D931}"/>
              </a:ext>
            </a:extLst>
          </p:cNvPr>
          <p:cNvSpPr txBox="1"/>
          <p:nvPr userDrawn="1"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26D2F5A-5139-014D-8059-5622DC9FD87A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FB5708F4-6CE9-084F-AE12-423AD0434136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4">
            <a:extLst>
              <a:ext uri="{FF2B5EF4-FFF2-40B4-BE49-F238E27FC236}">
                <a16:creationId xmlns:a16="http://schemas.microsoft.com/office/drawing/2014/main" id="{C64AD509-04BD-C94A-8E68-A105A1AF8C8C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DFC51D3-8BFA-FB4E-8238-68AC70B0F8E2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6" name="Lige forbindelse 45">
            <a:extLst>
              <a:ext uri="{FF2B5EF4-FFF2-40B4-BE49-F238E27FC236}">
                <a16:creationId xmlns:a16="http://schemas.microsoft.com/office/drawing/2014/main" id="{88E0560A-3F93-EA4E-9579-E8F13EF71864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EAB0496-9C49-084E-A90F-1CF15D2ABD0D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CAFD15F-A36F-3D4C-81BC-57E448C86B9B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5CF69F1-E749-ED41-A88A-538A6EE0C406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A8767BAB-ADDA-0F41-8D0D-2B29E140FE4A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 descr="Knappenål med massiv udfyldning">
            <a:extLst>
              <a:ext uri="{FF2B5EF4-FFF2-40B4-BE49-F238E27FC236}">
                <a16:creationId xmlns:a16="http://schemas.microsoft.com/office/drawing/2014/main" id="{7289C892-9F25-D747-B592-031014D56E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  <p:sp>
        <p:nvSpPr>
          <p:cNvPr id="2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C07E8B3-B8A3-8B44-BA87-17ADF0BC3766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6A5D0BB-B1BD-3C43-8141-70250BA24BD0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257C103-A270-B040-9A7D-24C9768C03C3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4867739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6" name="Rectangle 14">
            <a:extLst>
              <a:ext uri="{FF2B5EF4-FFF2-40B4-BE49-F238E27FC236}">
                <a16:creationId xmlns:a16="http://schemas.microsoft.com/office/drawing/2014/main" id="{DF379323-1716-B348-AF67-028EC38C905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0FF64E9-6EFF-8341-9EB1-E1DC4FE9C23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D0E14589-7CC5-3648-B934-787A95FED57A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DB7DBC0-08FB-7144-8F4F-A972D966A0EC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9C362BFA-8879-B246-94F1-4F410EF10997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9644AB-CC6E-4243-80EC-D644EC2C2D86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6F0FC214-12C7-2C49-846F-B2C2295DCFE7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4">
            <a:extLst>
              <a:ext uri="{FF2B5EF4-FFF2-40B4-BE49-F238E27FC236}">
                <a16:creationId xmlns:a16="http://schemas.microsoft.com/office/drawing/2014/main" id="{D054F913-A2DE-8E4F-AE9F-1E7D39CC96C1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FA5F95F-5587-0C41-8EDD-951D4ABD3476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3F87B122-772B-F942-9CEF-033D42F0F226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0B68C49-5135-7648-BED8-4A931A750B7D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0C6C084-39D2-1248-9D03-0CDFEC3CB466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C8B7F8A-8121-724E-A765-89D98A656585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7" name="Lige forbindelse 46">
            <a:extLst>
              <a:ext uri="{FF2B5EF4-FFF2-40B4-BE49-F238E27FC236}">
                <a16:creationId xmlns:a16="http://schemas.microsoft.com/office/drawing/2014/main" id="{DB67EBB8-9DC2-DA42-8EE2-D5B132BF2393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D1A34E8-02F8-A34A-AC7B-AFADFFED0B9C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362D73F-0A3C-634E-9D09-B208C1D1110A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6E0B4BB-5DBD-BE4E-9C34-B8A1C75D2885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4256902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ADD4AC56-7884-0943-84EC-070BF323D95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7C434E3-798E-F445-9F5F-16FE1C0029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DAB41B24-C5B5-984E-B926-1DE4BD785B8B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DBCEB47-EF00-5C4B-AEF2-045B160D0F08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DF03633D-0BA9-7444-A185-107C0EF06C23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45F0B70-6817-9746-B7BB-B5AC3BDC3077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A841063D-3876-BD40-A618-112E3F14CF64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4">
            <a:extLst>
              <a:ext uri="{FF2B5EF4-FFF2-40B4-BE49-F238E27FC236}">
                <a16:creationId xmlns:a16="http://schemas.microsoft.com/office/drawing/2014/main" id="{7408D609-A768-A244-B87A-D14D20F3DF80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D7FE3CE-7F0A-A34F-878B-531CB3DEDA38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15D14902-F04F-0A4E-8693-5A57551B1536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4B1BC14-940F-FD47-AAC0-184ED14F30EE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064344E7-02FA-9E4A-A64C-19A52A2F5EDA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77F4C2D-9A77-E948-A123-FBE5B47D3076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5F12E96F-C9B2-E441-8D57-CDC2D464F0F1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0C43448-22F9-7648-92B9-8A5BDBD4A7BB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5F680D3-1477-234C-A65E-CFC2AD3FA3F2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F94D4D6-37A6-C44C-A6B1-274E190B72CC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8349124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0" name="Rectangle 14">
            <a:extLst>
              <a:ext uri="{FF2B5EF4-FFF2-40B4-BE49-F238E27FC236}">
                <a16:creationId xmlns:a16="http://schemas.microsoft.com/office/drawing/2014/main" id="{7E312D1A-9393-4B43-8FA8-0C5A6B968F9C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FC1F23-06A5-5F4C-A934-C8BA26656D8D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E9EA64D1-EA71-A343-8783-391D489D794E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C0ADBEC-E64F-8646-9352-95E92AA3CA83}"/>
              </a:ext>
            </a:extLst>
          </p:cNvPr>
          <p:cNvSpPr txBox="1"/>
          <p:nvPr userDrawn="1"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83A5F8B-82E0-A243-9000-95D7EB96DF63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2EE0E940-6425-144E-9619-1AD634EB1622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82D1E90-EF64-F24B-9B0F-80FD28ECD48E}"/>
              </a:ext>
            </a:extLst>
          </p:cNvPr>
          <p:cNvSpPr txBox="1"/>
          <p:nvPr userDrawn="1"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B059E68-A5A4-7F44-BC96-EDEEFE312D75}"/>
              </a:ext>
            </a:extLst>
          </p:cNvPr>
          <p:cNvSpPr txBox="1"/>
          <p:nvPr userDrawn="1"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EB9C2D3-BE53-E744-B66E-FC8ED5CA22D7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59" name="Lige forbindelse 58">
            <a:extLst>
              <a:ext uri="{FF2B5EF4-FFF2-40B4-BE49-F238E27FC236}">
                <a16:creationId xmlns:a16="http://schemas.microsoft.com/office/drawing/2014/main" id="{D03734BB-3A65-ED4A-855B-9F8F5304DEA3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4">
            <a:extLst>
              <a:ext uri="{FF2B5EF4-FFF2-40B4-BE49-F238E27FC236}">
                <a16:creationId xmlns:a16="http://schemas.microsoft.com/office/drawing/2014/main" id="{7C665A40-05F3-2843-98AB-73DEBB150189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B276005-AC71-A448-8C3B-44398708470E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62" name="Lige forbindelse 61">
            <a:extLst>
              <a:ext uri="{FF2B5EF4-FFF2-40B4-BE49-F238E27FC236}">
                <a16:creationId xmlns:a16="http://schemas.microsoft.com/office/drawing/2014/main" id="{F6379114-4846-A640-9EF9-33C45738E6D6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6033006-838E-F346-AF85-1E214AE6F917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15A3A961-1A3E-074C-8E28-F4C53CB8E103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6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866F45C-239B-5941-8890-F13884B84134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69" name="Lige forbindelse 68">
            <a:extLst>
              <a:ext uri="{FF2B5EF4-FFF2-40B4-BE49-F238E27FC236}">
                <a16:creationId xmlns:a16="http://schemas.microsoft.com/office/drawing/2014/main" id="{FCAD3C1C-36B3-594A-897C-D02C27A2FE7C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 descr="Knappenål med massiv udfyldning">
            <a:extLst>
              <a:ext uri="{FF2B5EF4-FFF2-40B4-BE49-F238E27FC236}">
                <a16:creationId xmlns:a16="http://schemas.microsoft.com/office/drawing/2014/main" id="{A07B7701-3C19-124F-9EF7-C148B2AFE2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463432" y="82152"/>
            <a:ext cx="385899" cy="385899"/>
          </a:xfrm>
          <a:prstGeom prst="rect">
            <a:avLst/>
          </a:prstGeom>
        </p:spPr>
      </p:pic>
      <p:sp>
        <p:nvSpPr>
          <p:cNvPr id="3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37F5711-98CD-3A43-838C-A5CE3134793F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DD8AE29-BF30-1D4D-A56B-008F7C2F952F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70123FF-437A-4E4F-8A1F-A58B9C9A6229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101761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1" name="Rectangle 14">
            <a:extLst>
              <a:ext uri="{FF2B5EF4-FFF2-40B4-BE49-F238E27FC236}">
                <a16:creationId xmlns:a16="http://schemas.microsoft.com/office/drawing/2014/main" id="{67A14EF5-81E4-B540-A269-24722A00D0C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873CC4C-7C32-FB44-A5DA-09B1F6322EEE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1A13999F-6049-6146-9D6B-D4909F2A3873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89765EA-4703-9D41-867A-EB5AE0600867}"/>
              </a:ext>
            </a:extLst>
          </p:cNvPr>
          <p:cNvSpPr txBox="1"/>
          <p:nvPr userDrawn="1"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A15C3B-B4F6-5E45-861F-1096DBE10C87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F087BDF3-0B47-7F46-970C-025741B8EC25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447167E-974E-FD40-AD22-D3899C17CA53}"/>
              </a:ext>
            </a:extLst>
          </p:cNvPr>
          <p:cNvSpPr txBox="1"/>
          <p:nvPr userDrawn="1"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F2D719D-B122-5044-9380-53B65C5809CA}"/>
              </a:ext>
            </a:extLst>
          </p:cNvPr>
          <p:cNvSpPr txBox="1"/>
          <p:nvPr userDrawn="1"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36EA76A-512F-9E46-9384-39FB03387F8C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60" name="Lige forbindelse 59">
            <a:extLst>
              <a:ext uri="{FF2B5EF4-FFF2-40B4-BE49-F238E27FC236}">
                <a16:creationId xmlns:a16="http://schemas.microsoft.com/office/drawing/2014/main" id="{905FB52E-95B6-2744-95ED-EBB92112B312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14">
            <a:extLst>
              <a:ext uri="{FF2B5EF4-FFF2-40B4-BE49-F238E27FC236}">
                <a16:creationId xmlns:a16="http://schemas.microsoft.com/office/drawing/2014/main" id="{5305FBF0-4B31-FC42-A1F0-0FC49D638359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68F573A-1186-B94D-A941-58B915C9D0BF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63" name="Lige forbindelse 62">
            <a:extLst>
              <a:ext uri="{FF2B5EF4-FFF2-40B4-BE49-F238E27FC236}">
                <a16:creationId xmlns:a16="http://schemas.microsoft.com/office/drawing/2014/main" id="{8C062FE7-7B69-1A45-A74F-84F5CBDC1EF8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AB011E3-C6D8-9846-B716-53B5757FB105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A67870EF-7A20-9C40-A09F-264AB2E16E28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6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B59FB8A-8DEC-0F4A-A396-D43C87849813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70" name="Lige forbindelse 69">
            <a:extLst>
              <a:ext uri="{FF2B5EF4-FFF2-40B4-BE49-F238E27FC236}">
                <a16:creationId xmlns:a16="http://schemas.microsoft.com/office/drawing/2014/main" id="{F1B64D9B-ED9D-6748-BDE6-3877EC24FE2A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 descr="Værktøjer med massiv udfyldning">
            <a:extLst>
              <a:ext uri="{FF2B5EF4-FFF2-40B4-BE49-F238E27FC236}">
                <a16:creationId xmlns:a16="http://schemas.microsoft.com/office/drawing/2014/main" id="{818508B7-9C6F-994E-BDC1-7F264E3D56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0312" y="94676"/>
            <a:ext cx="341929" cy="341929"/>
          </a:xfrm>
          <a:prstGeom prst="rect">
            <a:avLst/>
          </a:prstGeom>
        </p:spPr>
      </p:pic>
      <p:sp>
        <p:nvSpPr>
          <p:cNvPr id="2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12E4EBB-5129-0949-8EC4-73E576E74A64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E5ADE09-BBBE-F743-A398-20C7E40E8BB0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9194D93-1BDC-234E-80AB-C42AECF3E64C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821309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4" descr="Icon&#10;&#10;Description automatically generated">
            <a:extLst>
              <a:ext uri="{FF2B5EF4-FFF2-40B4-BE49-F238E27FC236}">
                <a16:creationId xmlns:a16="http://schemas.microsoft.com/office/drawing/2014/main" id="{C0C02623-A3E4-3440-BC7F-C211FD0151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BDBCA735-243F-C044-8F82-6DE3D19FC7E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26A644B-33E3-B14D-B9B6-C8781EB1384D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1B5C7F8C-D29C-AE45-B6E6-69237704A1B8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289E1AEF-6A4E-5244-8A80-8B9943F957C4}"/>
              </a:ext>
            </a:extLst>
          </p:cNvPr>
          <p:cNvSpPr txBox="1"/>
          <p:nvPr userDrawn="1"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12E6F00-EE4F-3744-B2FE-FAEEB98D8629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A32299B7-1F77-D642-8B04-D921B05DC7B5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41835B3-05FA-054F-9773-6A0A7D9AFB5B}"/>
              </a:ext>
            </a:extLst>
          </p:cNvPr>
          <p:cNvSpPr txBox="1"/>
          <p:nvPr userDrawn="1"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A4FD116-8C02-DF49-B322-3029E0364FF1}"/>
              </a:ext>
            </a:extLst>
          </p:cNvPr>
          <p:cNvSpPr txBox="1"/>
          <p:nvPr userDrawn="1"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52879F8-D5B6-F94F-B0C5-CC25D34F289F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DF5107EE-E6C7-CA47-AA84-E46EFD97E97D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4">
            <a:extLst>
              <a:ext uri="{FF2B5EF4-FFF2-40B4-BE49-F238E27FC236}">
                <a16:creationId xmlns:a16="http://schemas.microsoft.com/office/drawing/2014/main" id="{35DF1201-CDCE-EA42-904B-B7B02734383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F4C44E3-B68D-AD47-B43E-34484403BB20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7863D02F-C557-864F-B325-06F6218D0756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3DBA6FB-B7FA-424C-8088-37305BEB357D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873BEC8-7C32-5541-BDA1-9BDCEEAB092A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315F7CA-1931-B549-9C22-CD0166F706E2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2E470B3D-E3A8-FC43-987D-B9326007C5A1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61845E8-0DE2-DA45-AA20-7A087B1AE51F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78E0F52-B1FF-B941-8F13-20E39941EA13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E403E30C-E7F5-9A48-8077-F42936B9DF0B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6507980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8321486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9133258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41448006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87027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A8B3C01-FD37-4EF4-92D5-BA68B507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94066AC-91DC-444B-A70C-DB55D7CF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206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41906638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6810697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160321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D776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449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374D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056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19946949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655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 userDrawn="1"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27004621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5">
            <a:extLst>
              <a:ext uri="{FF2B5EF4-FFF2-40B4-BE49-F238E27FC236}">
                <a16:creationId xmlns:a16="http://schemas.microsoft.com/office/drawing/2014/main" id="{4AE58D2B-F349-402D-B37B-F511D333F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5" name="Billede 36">
            <a:extLst>
              <a:ext uri="{FF2B5EF4-FFF2-40B4-BE49-F238E27FC236}">
                <a16:creationId xmlns:a16="http://schemas.microsoft.com/office/drawing/2014/main" id="{3598C2B8-748E-427F-A335-657C94DA217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6" name="Billede 35">
            <a:extLst>
              <a:ext uri="{FF2B5EF4-FFF2-40B4-BE49-F238E27FC236}">
                <a16:creationId xmlns:a16="http://schemas.microsoft.com/office/drawing/2014/main" id="{C2083D33-C6BC-834A-AFAC-C439EB4F4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7" name="Billede 36">
            <a:extLst>
              <a:ext uri="{FF2B5EF4-FFF2-40B4-BE49-F238E27FC236}">
                <a16:creationId xmlns:a16="http://schemas.microsoft.com/office/drawing/2014/main" id="{926DF5A3-73A1-C24D-8084-81D3967974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112.xml"/><Relationship Id="rId47" Type="http://schemas.openxmlformats.org/officeDocument/2006/relationships/slideLayout" Target="../slideLayouts/slideLayout117.xml"/><Relationship Id="rId63" Type="http://schemas.openxmlformats.org/officeDocument/2006/relationships/slideLayout" Target="../slideLayouts/slideLayout133.xml"/><Relationship Id="rId68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slideLayout" Target="../slideLayouts/slideLayout102.xml"/><Relationship Id="rId37" Type="http://schemas.openxmlformats.org/officeDocument/2006/relationships/slideLayout" Target="../slideLayouts/slideLayout107.xml"/><Relationship Id="rId40" Type="http://schemas.openxmlformats.org/officeDocument/2006/relationships/slideLayout" Target="../slideLayouts/slideLayout110.xml"/><Relationship Id="rId45" Type="http://schemas.openxmlformats.org/officeDocument/2006/relationships/slideLayout" Target="../slideLayouts/slideLayout115.xml"/><Relationship Id="rId53" Type="http://schemas.openxmlformats.org/officeDocument/2006/relationships/slideLayout" Target="../slideLayouts/slideLayout123.xml"/><Relationship Id="rId58" Type="http://schemas.openxmlformats.org/officeDocument/2006/relationships/slideLayout" Target="../slideLayouts/slideLayout128.xml"/><Relationship Id="rId66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75.xml"/><Relationship Id="rId61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35" Type="http://schemas.openxmlformats.org/officeDocument/2006/relationships/slideLayout" Target="../slideLayouts/slideLayout105.xml"/><Relationship Id="rId43" Type="http://schemas.openxmlformats.org/officeDocument/2006/relationships/slideLayout" Target="../slideLayouts/slideLayout113.xml"/><Relationship Id="rId48" Type="http://schemas.openxmlformats.org/officeDocument/2006/relationships/slideLayout" Target="../slideLayouts/slideLayout118.xml"/><Relationship Id="rId56" Type="http://schemas.openxmlformats.org/officeDocument/2006/relationships/slideLayout" Target="../slideLayouts/slideLayout126.xml"/><Relationship Id="rId64" Type="http://schemas.openxmlformats.org/officeDocument/2006/relationships/slideLayout" Target="../slideLayouts/slideLayout134.xml"/><Relationship Id="rId69" Type="http://schemas.openxmlformats.org/officeDocument/2006/relationships/theme" Target="../theme/theme2.xml"/><Relationship Id="rId8" Type="http://schemas.openxmlformats.org/officeDocument/2006/relationships/slideLayout" Target="../slideLayouts/slideLayout78.xml"/><Relationship Id="rId5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slideLayout" Target="../slideLayouts/slideLayout103.xml"/><Relationship Id="rId38" Type="http://schemas.openxmlformats.org/officeDocument/2006/relationships/slideLayout" Target="../slideLayouts/slideLayout108.xml"/><Relationship Id="rId46" Type="http://schemas.openxmlformats.org/officeDocument/2006/relationships/slideLayout" Target="../slideLayouts/slideLayout116.xml"/><Relationship Id="rId59" Type="http://schemas.openxmlformats.org/officeDocument/2006/relationships/slideLayout" Target="../slideLayouts/slideLayout129.xml"/><Relationship Id="rId6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90.xml"/><Relationship Id="rId41" Type="http://schemas.openxmlformats.org/officeDocument/2006/relationships/slideLayout" Target="../slideLayouts/slideLayout111.xml"/><Relationship Id="rId54" Type="http://schemas.openxmlformats.org/officeDocument/2006/relationships/slideLayout" Target="../slideLayouts/slideLayout124.xml"/><Relationship Id="rId6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36" Type="http://schemas.openxmlformats.org/officeDocument/2006/relationships/slideLayout" Target="../slideLayouts/slideLayout106.xml"/><Relationship Id="rId49" Type="http://schemas.openxmlformats.org/officeDocument/2006/relationships/slideLayout" Target="../slideLayouts/slideLayout119.xml"/><Relationship Id="rId5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101.xml"/><Relationship Id="rId44" Type="http://schemas.openxmlformats.org/officeDocument/2006/relationships/slideLayout" Target="../slideLayouts/slideLayout114.xml"/><Relationship Id="rId52" Type="http://schemas.openxmlformats.org/officeDocument/2006/relationships/slideLayout" Target="../slideLayouts/slideLayout122.xml"/><Relationship Id="rId60" Type="http://schemas.openxmlformats.org/officeDocument/2006/relationships/slideLayout" Target="../slideLayouts/slideLayout130.xml"/><Relationship Id="rId65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20.xml"/><Relationship Id="rId55" Type="http://schemas.openxmlformats.org/officeDocument/2006/relationships/slideLayout" Target="../slideLayouts/slideLayout125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80.xml"/><Relationship Id="rId47" Type="http://schemas.openxmlformats.org/officeDocument/2006/relationships/slideLayout" Target="../slideLayouts/slideLayout185.xml"/><Relationship Id="rId63" Type="http://schemas.openxmlformats.org/officeDocument/2006/relationships/slideLayout" Target="../slideLayouts/slideLayout201.xml"/><Relationship Id="rId68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49.xml"/><Relationship Id="rId24" Type="http://schemas.openxmlformats.org/officeDocument/2006/relationships/slideLayout" Target="../slideLayouts/slideLayout162.xml"/><Relationship Id="rId32" Type="http://schemas.openxmlformats.org/officeDocument/2006/relationships/slideLayout" Target="../slideLayouts/slideLayout170.xml"/><Relationship Id="rId37" Type="http://schemas.openxmlformats.org/officeDocument/2006/relationships/slideLayout" Target="../slideLayouts/slideLayout175.xml"/><Relationship Id="rId40" Type="http://schemas.openxmlformats.org/officeDocument/2006/relationships/slideLayout" Target="../slideLayouts/slideLayout178.xml"/><Relationship Id="rId45" Type="http://schemas.openxmlformats.org/officeDocument/2006/relationships/slideLayout" Target="../slideLayouts/slideLayout183.xml"/><Relationship Id="rId53" Type="http://schemas.openxmlformats.org/officeDocument/2006/relationships/slideLayout" Target="../slideLayouts/slideLayout191.xml"/><Relationship Id="rId58" Type="http://schemas.openxmlformats.org/officeDocument/2006/relationships/slideLayout" Target="../slideLayouts/slideLayout196.xml"/><Relationship Id="rId66" Type="http://schemas.openxmlformats.org/officeDocument/2006/relationships/slideLayout" Target="../slideLayouts/slideLayout204.xml"/><Relationship Id="rId74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143.xml"/><Relationship Id="rId61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52.xml"/><Relationship Id="rId22" Type="http://schemas.openxmlformats.org/officeDocument/2006/relationships/slideLayout" Target="../slideLayouts/slideLayout160.xml"/><Relationship Id="rId27" Type="http://schemas.openxmlformats.org/officeDocument/2006/relationships/slideLayout" Target="../slideLayouts/slideLayout165.xml"/><Relationship Id="rId30" Type="http://schemas.openxmlformats.org/officeDocument/2006/relationships/slideLayout" Target="../slideLayouts/slideLayout168.xml"/><Relationship Id="rId35" Type="http://schemas.openxmlformats.org/officeDocument/2006/relationships/slideLayout" Target="../slideLayouts/slideLayout173.xml"/><Relationship Id="rId43" Type="http://schemas.openxmlformats.org/officeDocument/2006/relationships/slideLayout" Target="../slideLayouts/slideLayout181.xml"/><Relationship Id="rId48" Type="http://schemas.openxmlformats.org/officeDocument/2006/relationships/slideLayout" Target="../slideLayouts/slideLayout186.xml"/><Relationship Id="rId56" Type="http://schemas.openxmlformats.org/officeDocument/2006/relationships/slideLayout" Target="../slideLayouts/slideLayout194.xml"/><Relationship Id="rId64" Type="http://schemas.openxmlformats.org/officeDocument/2006/relationships/slideLayout" Target="../slideLayouts/slideLayout202.xml"/><Relationship Id="rId69" Type="http://schemas.openxmlformats.org/officeDocument/2006/relationships/slideLayout" Target="../slideLayouts/slideLayout207.xml"/><Relationship Id="rId77" Type="http://schemas.openxmlformats.org/officeDocument/2006/relationships/slideLayout" Target="../slideLayouts/slideLayout215.xml"/><Relationship Id="rId8" Type="http://schemas.openxmlformats.org/officeDocument/2006/relationships/slideLayout" Target="../slideLayouts/slideLayout146.xml"/><Relationship Id="rId51" Type="http://schemas.openxmlformats.org/officeDocument/2006/relationships/slideLayout" Target="../slideLayouts/slideLayout189.xml"/><Relationship Id="rId72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5" Type="http://schemas.openxmlformats.org/officeDocument/2006/relationships/slideLayout" Target="../slideLayouts/slideLayout163.xml"/><Relationship Id="rId33" Type="http://schemas.openxmlformats.org/officeDocument/2006/relationships/slideLayout" Target="../slideLayouts/slideLayout171.xml"/><Relationship Id="rId38" Type="http://schemas.openxmlformats.org/officeDocument/2006/relationships/slideLayout" Target="../slideLayouts/slideLayout176.xml"/><Relationship Id="rId46" Type="http://schemas.openxmlformats.org/officeDocument/2006/relationships/slideLayout" Target="../slideLayouts/slideLayout184.xml"/><Relationship Id="rId59" Type="http://schemas.openxmlformats.org/officeDocument/2006/relationships/slideLayout" Target="../slideLayouts/slideLayout197.xml"/><Relationship Id="rId67" Type="http://schemas.openxmlformats.org/officeDocument/2006/relationships/slideLayout" Target="../slideLayouts/slideLayout205.xml"/><Relationship Id="rId20" Type="http://schemas.openxmlformats.org/officeDocument/2006/relationships/slideLayout" Target="../slideLayouts/slideLayout158.xml"/><Relationship Id="rId41" Type="http://schemas.openxmlformats.org/officeDocument/2006/relationships/slideLayout" Target="../slideLayouts/slideLayout179.xml"/><Relationship Id="rId54" Type="http://schemas.openxmlformats.org/officeDocument/2006/relationships/slideLayout" Target="../slideLayouts/slideLayout192.xml"/><Relationship Id="rId62" Type="http://schemas.openxmlformats.org/officeDocument/2006/relationships/slideLayout" Target="../slideLayouts/slideLayout200.xml"/><Relationship Id="rId70" Type="http://schemas.openxmlformats.org/officeDocument/2006/relationships/slideLayout" Target="../slideLayouts/slideLayout208.xml"/><Relationship Id="rId75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3.xml"/><Relationship Id="rId23" Type="http://schemas.openxmlformats.org/officeDocument/2006/relationships/slideLayout" Target="../slideLayouts/slideLayout161.xml"/><Relationship Id="rId28" Type="http://schemas.openxmlformats.org/officeDocument/2006/relationships/slideLayout" Target="../slideLayouts/slideLayout166.xml"/><Relationship Id="rId36" Type="http://schemas.openxmlformats.org/officeDocument/2006/relationships/slideLayout" Target="../slideLayouts/slideLayout174.xml"/><Relationship Id="rId49" Type="http://schemas.openxmlformats.org/officeDocument/2006/relationships/slideLayout" Target="../slideLayouts/slideLayout187.xml"/><Relationship Id="rId57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48.xml"/><Relationship Id="rId31" Type="http://schemas.openxmlformats.org/officeDocument/2006/relationships/slideLayout" Target="../slideLayouts/slideLayout169.xml"/><Relationship Id="rId44" Type="http://schemas.openxmlformats.org/officeDocument/2006/relationships/slideLayout" Target="../slideLayouts/slideLayout182.xml"/><Relationship Id="rId52" Type="http://schemas.openxmlformats.org/officeDocument/2006/relationships/slideLayout" Target="../slideLayouts/slideLayout190.xml"/><Relationship Id="rId60" Type="http://schemas.openxmlformats.org/officeDocument/2006/relationships/slideLayout" Target="../slideLayouts/slideLayout198.xml"/><Relationship Id="rId65" Type="http://schemas.openxmlformats.org/officeDocument/2006/relationships/slideLayout" Target="../slideLayouts/slideLayout203.xml"/><Relationship Id="rId73" Type="http://schemas.openxmlformats.org/officeDocument/2006/relationships/slideLayout" Target="../slideLayouts/slideLayout211.xml"/><Relationship Id="rId78" Type="http://schemas.openxmlformats.org/officeDocument/2006/relationships/theme" Target="../theme/theme3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39" Type="http://schemas.openxmlformats.org/officeDocument/2006/relationships/slideLayout" Target="../slideLayouts/slideLayout177.xml"/><Relationship Id="rId34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88.xml"/><Relationship Id="rId55" Type="http://schemas.openxmlformats.org/officeDocument/2006/relationships/slideLayout" Target="../slideLayouts/slideLayout193.xml"/><Relationship Id="rId76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145.xml"/><Relationship Id="rId71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8.xml"/><Relationship Id="rId18" Type="http://schemas.openxmlformats.org/officeDocument/2006/relationships/slideLayout" Target="../slideLayouts/slideLayout233.xml"/><Relationship Id="rId26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18.xml"/><Relationship Id="rId21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17" Type="http://schemas.openxmlformats.org/officeDocument/2006/relationships/slideLayout" Target="../slideLayouts/slideLayout232.xml"/><Relationship Id="rId25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17.xml"/><Relationship Id="rId16" Type="http://schemas.openxmlformats.org/officeDocument/2006/relationships/slideLayout" Target="../slideLayouts/slideLayout231.xml"/><Relationship Id="rId20" Type="http://schemas.openxmlformats.org/officeDocument/2006/relationships/slideLayout" Target="../slideLayouts/slideLayout235.xml"/><Relationship Id="rId29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24" Type="http://schemas.openxmlformats.org/officeDocument/2006/relationships/slideLayout" Target="../slideLayouts/slideLayout239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230.xml"/><Relationship Id="rId23" Type="http://schemas.openxmlformats.org/officeDocument/2006/relationships/slideLayout" Target="../slideLayouts/slideLayout238.xml"/><Relationship Id="rId28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25.xml"/><Relationship Id="rId19" Type="http://schemas.openxmlformats.org/officeDocument/2006/relationships/slideLayout" Target="../slideLayouts/slideLayout234.xml"/><Relationship Id="rId31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slideLayout" Target="../slideLayouts/slideLayout229.xml"/><Relationship Id="rId22" Type="http://schemas.openxmlformats.org/officeDocument/2006/relationships/slideLayout" Target="../slideLayouts/slideLayout237.xml"/><Relationship Id="rId27" Type="http://schemas.openxmlformats.org/officeDocument/2006/relationships/slideLayout" Target="../slideLayouts/slideLayout242.xml"/><Relationship Id="rId30" Type="http://schemas.openxmlformats.org/officeDocument/2006/relationships/slideLayout" Target="../slideLayouts/slideLayout245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72.xml"/><Relationship Id="rId21" Type="http://schemas.openxmlformats.org/officeDocument/2006/relationships/slideLayout" Target="../slideLayouts/slideLayout267.xml"/><Relationship Id="rId42" Type="http://schemas.openxmlformats.org/officeDocument/2006/relationships/slideLayout" Target="../slideLayouts/slideLayout288.xml"/><Relationship Id="rId47" Type="http://schemas.openxmlformats.org/officeDocument/2006/relationships/slideLayout" Target="../slideLayouts/slideLayout293.xml"/><Relationship Id="rId63" Type="http://schemas.openxmlformats.org/officeDocument/2006/relationships/slideLayout" Target="../slideLayouts/slideLayout309.xml"/><Relationship Id="rId68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253.xml"/><Relationship Id="rId71" Type="http://schemas.openxmlformats.org/officeDocument/2006/relationships/theme" Target="../theme/theme5.xml"/><Relationship Id="rId2" Type="http://schemas.openxmlformats.org/officeDocument/2006/relationships/slideLayout" Target="../slideLayouts/slideLayout248.xml"/><Relationship Id="rId16" Type="http://schemas.openxmlformats.org/officeDocument/2006/relationships/slideLayout" Target="../slideLayouts/slideLayout262.xml"/><Relationship Id="rId29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57.xml"/><Relationship Id="rId24" Type="http://schemas.openxmlformats.org/officeDocument/2006/relationships/slideLayout" Target="../slideLayouts/slideLayout270.xml"/><Relationship Id="rId32" Type="http://schemas.openxmlformats.org/officeDocument/2006/relationships/slideLayout" Target="../slideLayouts/slideLayout278.xml"/><Relationship Id="rId37" Type="http://schemas.openxmlformats.org/officeDocument/2006/relationships/slideLayout" Target="../slideLayouts/slideLayout283.xml"/><Relationship Id="rId40" Type="http://schemas.openxmlformats.org/officeDocument/2006/relationships/slideLayout" Target="../slideLayouts/slideLayout286.xml"/><Relationship Id="rId45" Type="http://schemas.openxmlformats.org/officeDocument/2006/relationships/slideLayout" Target="../slideLayouts/slideLayout291.xml"/><Relationship Id="rId53" Type="http://schemas.openxmlformats.org/officeDocument/2006/relationships/slideLayout" Target="../slideLayouts/slideLayout299.xml"/><Relationship Id="rId58" Type="http://schemas.openxmlformats.org/officeDocument/2006/relationships/slideLayout" Target="../slideLayouts/slideLayout304.xml"/><Relationship Id="rId66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251.xml"/><Relationship Id="rId61" Type="http://schemas.openxmlformats.org/officeDocument/2006/relationships/slideLayout" Target="../slideLayouts/slideLayout307.xml"/><Relationship Id="rId19" Type="http://schemas.openxmlformats.org/officeDocument/2006/relationships/slideLayout" Target="../slideLayouts/slideLayout265.xml"/><Relationship Id="rId14" Type="http://schemas.openxmlformats.org/officeDocument/2006/relationships/slideLayout" Target="../slideLayouts/slideLayout260.xml"/><Relationship Id="rId22" Type="http://schemas.openxmlformats.org/officeDocument/2006/relationships/slideLayout" Target="../slideLayouts/slideLayout268.xml"/><Relationship Id="rId27" Type="http://schemas.openxmlformats.org/officeDocument/2006/relationships/slideLayout" Target="../slideLayouts/slideLayout273.xml"/><Relationship Id="rId30" Type="http://schemas.openxmlformats.org/officeDocument/2006/relationships/slideLayout" Target="../slideLayouts/slideLayout276.xml"/><Relationship Id="rId35" Type="http://schemas.openxmlformats.org/officeDocument/2006/relationships/slideLayout" Target="../slideLayouts/slideLayout281.xml"/><Relationship Id="rId43" Type="http://schemas.openxmlformats.org/officeDocument/2006/relationships/slideLayout" Target="../slideLayouts/slideLayout289.xml"/><Relationship Id="rId48" Type="http://schemas.openxmlformats.org/officeDocument/2006/relationships/slideLayout" Target="../slideLayouts/slideLayout294.xml"/><Relationship Id="rId56" Type="http://schemas.openxmlformats.org/officeDocument/2006/relationships/slideLayout" Target="../slideLayouts/slideLayout302.xml"/><Relationship Id="rId64" Type="http://schemas.openxmlformats.org/officeDocument/2006/relationships/slideLayout" Target="../slideLayouts/slideLayout310.xml"/><Relationship Id="rId69" Type="http://schemas.openxmlformats.org/officeDocument/2006/relationships/slideLayout" Target="../slideLayouts/slideLayout315.xml"/><Relationship Id="rId8" Type="http://schemas.openxmlformats.org/officeDocument/2006/relationships/slideLayout" Target="../slideLayouts/slideLayout254.xml"/><Relationship Id="rId51" Type="http://schemas.openxmlformats.org/officeDocument/2006/relationships/slideLayout" Target="../slideLayouts/slideLayout297.xml"/><Relationship Id="rId3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8.xml"/><Relationship Id="rId17" Type="http://schemas.openxmlformats.org/officeDocument/2006/relationships/slideLayout" Target="../slideLayouts/slideLayout263.xml"/><Relationship Id="rId25" Type="http://schemas.openxmlformats.org/officeDocument/2006/relationships/slideLayout" Target="../slideLayouts/slideLayout271.xml"/><Relationship Id="rId33" Type="http://schemas.openxmlformats.org/officeDocument/2006/relationships/slideLayout" Target="../slideLayouts/slideLayout279.xml"/><Relationship Id="rId38" Type="http://schemas.openxmlformats.org/officeDocument/2006/relationships/slideLayout" Target="../slideLayouts/slideLayout284.xml"/><Relationship Id="rId46" Type="http://schemas.openxmlformats.org/officeDocument/2006/relationships/slideLayout" Target="../slideLayouts/slideLayout292.xml"/><Relationship Id="rId59" Type="http://schemas.openxmlformats.org/officeDocument/2006/relationships/slideLayout" Target="../slideLayouts/slideLayout305.xml"/><Relationship Id="rId67" Type="http://schemas.openxmlformats.org/officeDocument/2006/relationships/slideLayout" Target="../slideLayouts/slideLayout313.xml"/><Relationship Id="rId20" Type="http://schemas.openxmlformats.org/officeDocument/2006/relationships/slideLayout" Target="../slideLayouts/slideLayout266.xml"/><Relationship Id="rId41" Type="http://schemas.openxmlformats.org/officeDocument/2006/relationships/slideLayout" Target="../slideLayouts/slideLayout287.xml"/><Relationship Id="rId54" Type="http://schemas.openxmlformats.org/officeDocument/2006/relationships/slideLayout" Target="../slideLayouts/slideLayout300.xml"/><Relationship Id="rId62" Type="http://schemas.openxmlformats.org/officeDocument/2006/relationships/slideLayout" Target="../slideLayouts/slideLayout308.xml"/><Relationship Id="rId70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5" Type="http://schemas.openxmlformats.org/officeDocument/2006/relationships/slideLayout" Target="../slideLayouts/slideLayout261.xml"/><Relationship Id="rId23" Type="http://schemas.openxmlformats.org/officeDocument/2006/relationships/slideLayout" Target="../slideLayouts/slideLayout269.xml"/><Relationship Id="rId28" Type="http://schemas.openxmlformats.org/officeDocument/2006/relationships/slideLayout" Target="../slideLayouts/slideLayout274.xml"/><Relationship Id="rId36" Type="http://schemas.openxmlformats.org/officeDocument/2006/relationships/slideLayout" Target="../slideLayouts/slideLayout282.xml"/><Relationship Id="rId49" Type="http://schemas.openxmlformats.org/officeDocument/2006/relationships/slideLayout" Target="../slideLayouts/slideLayout295.xml"/><Relationship Id="rId57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256.xml"/><Relationship Id="rId31" Type="http://schemas.openxmlformats.org/officeDocument/2006/relationships/slideLayout" Target="../slideLayouts/slideLayout277.xml"/><Relationship Id="rId44" Type="http://schemas.openxmlformats.org/officeDocument/2006/relationships/slideLayout" Target="../slideLayouts/slideLayout290.xml"/><Relationship Id="rId52" Type="http://schemas.openxmlformats.org/officeDocument/2006/relationships/slideLayout" Target="../slideLayouts/slideLayout298.xml"/><Relationship Id="rId60" Type="http://schemas.openxmlformats.org/officeDocument/2006/relationships/slideLayout" Target="../slideLayouts/slideLayout306.xml"/><Relationship Id="rId65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59.xml"/><Relationship Id="rId18" Type="http://schemas.openxmlformats.org/officeDocument/2006/relationships/slideLayout" Target="../slideLayouts/slideLayout264.xml"/><Relationship Id="rId39" Type="http://schemas.openxmlformats.org/officeDocument/2006/relationships/slideLayout" Target="../slideLayouts/slideLayout285.xml"/><Relationship Id="rId34" Type="http://schemas.openxmlformats.org/officeDocument/2006/relationships/slideLayout" Target="../slideLayouts/slideLayout280.xml"/><Relationship Id="rId50" Type="http://schemas.openxmlformats.org/officeDocument/2006/relationships/slideLayout" Target="../slideLayouts/slideLayout296.xml"/><Relationship Id="rId55" Type="http://schemas.openxmlformats.org/officeDocument/2006/relationships/slideLayout" Target="../slideLayouts/slideLayout301.xml"/></Relationships>
</file>

<file path=ppt/slideMasters/_rels/slideMaster6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433.xml"/><Relationship Id="rId21" Type="http://schemas.openxmlformats.org/officeDocument/2006/relationships/slideLayout" Target="../slideLayouts/slideLayout337.xml"/><Relationship Id="rId42" Type="http://schemas.openxmlformats.org/officeDocument/2006/relationships/slideLayout" Target="../slideLayouts/slideLayout358.xml"/><Relationship Id="rId63" Type="http://schemas.openxmlformats.org/officeDocument/2006/relationships/slideLayout" Target="../slideLayouts/slideLayout379.xml"/><Relationship Id="rId84" Type="http://schemas.openxmlformats.org/officeDocument/2006/relationships/slideLayout" Target="../slideLayouts/slideLayout400.xml"/><Relationship Id="rId138" Type="http://schemas.openxmlformats.org/officeDocument/2006/relationships/slideLayout" Target="../slideLayouts/slideLayout454.xml"/><Relationship Id="rId107" Type="http://schemas.openxmlformats.org/officeDocument/2006/relationships/slideLayout" Target="../slideLayouts/slideLayout423.xml"/><Relationship Id="rId11" Type="http://schemas.openxmlformats.org/officeDocument/2006/relationships/slideLayout" Target="../slideLayouts/slideLayout327.xml"/><Relationship Id="rId32" Type="http://schemas.openxmlformats.org/officeDocument/2006/relationships/slideLayout" Target="../slideLayouts/slideLayout348.xml"/><Relationship Id="rId53" Type="http://schemas.openxmlformats.org/officeDocument/2006/relationships/slideLayout" Target="../slideLayouts/slideLayout369.xml"/><Relationship Id="rId74" Type="http://schemas.openxmlformats.org/officeDocument/2006/relationships/slideLayout" Target="../slideLayouts/slideLayout390.xml"/><Relationship Id="rId128" Type="http://schemas.openxmlformats.org/officeDocument/2006/relationships/slideLayout" Target="../slideLayouts/slideLayout444.xml"/><Relationship Id="rId149" Type="http://schemas.openxmlformats.org/officeDocument/2006/relationships/slideLayout" Target="../slideLayouts/slideLayout465.xml"/><Relationship Id="rId5" Type="http://schemas.openxmlformats.org/officeDocument/2006/relationships/slideLayout" Target="../slideLayouts/slideLayout321.xml"/><Relationship Id="rId95" Type="http://schemas.openxmlformats.org/officeDocument/2006/relationships/slideLayout" Target="../slideLayouts/slideLayout411.xml"/><Relationship Id="rId22" Type="http://schemas.openxmlformats.org/officeDocument/2006/relationships/slideLayout" Target="../slideLayouts/slideLayout338.xml"/><Relationship Id="rId27" Type="http://schemas.openxmlformats.org/officeDocument/2006/relationships/slideLayout" Target="../slideLayouts/slideLayout343.xml"/><Relationship Id="rId43" Type="http://schemas.openxmlformats.org/officeDocument/2006/relationships/slideLayout" Target="../slideLayouts/slideLayout359.xml"/><Relationship Id="rId48" Type="http://schemas.openxmlformats.org/officeDocument/2006/relationships/slideLayout" Target="../slideLayouts/slideLayout364.xml"/><Relationship Id="rId64" Type="http://schemas.openxmlformats.org/officeDocument/2006/relationships/slideLayout" Target="../slideLayouts/slideLayout380.xml"/><Relationship Id="rId69" Type="http://schemas.openxmlformats.org/officeDocument/2006/relationships/slideLayout" Target="../slideLayouts/slideLayout385.xml"/><Relationship Id="rId113" Type="http://schemas.openxmlformats.org/officeDocument/2006/relationships/slideLayout" Target="../slideLayouts/slideLayout429.xml"/><Relationship Id="rId118" Type="http://schemas.openxmlformats.org/officeDocument/2006/relationships/slideLayout" Target="../slideLayouts/slideLayout434.xml"/><Relationship Id="rId134" Type="http://schemas.openxmlformats.org/officeDocument/2006/relationships/slideLayout" Target="../slideLayouts/slideLayout450.xml"/><Relationship Id="rId139" Type="http://schemas.openxmlformats.org/officeDocument/2006/relationships/slideLayout" Target="../slideLayouts/slideLayout455.xml"/><Relationship Id="rId80" Type="http://schemas.openxmlformats.org/officeDocument/2006/relationships/slideLayout" Target="../slideLayouts/slideLayout396.xml"/><Relationship Id="rId85" Type="http://schemas.openxmlformats.org/officeDocument/2006/relationships/slideLayout" Target="../slideLayouts/slideLayout401.xml"/><Relationship Id="rId150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328.xml"/><Relationship Id="rId17" Type="http://schemas.openxmlformats.org/officeDocument/2006/relationships/slideLayout" Target="../slideLayouts/slideLayout333.xml"/><Relationship Id="rId33" Type="http://schemas.openxmlformats.org/officeDocument/2006/relationships/slideLayout" Target="../slideLayouts/slideLayout349.xml"/><Relationship Id="rId38" Type="http://schemas.openxmlformats.org/officeDocument/2006/relationships/slideLayout" Target="../slideLayouts/slideLayout354.xml"/><Relationship Id="rId59" Type="http://schemas.openxmlformats.org/officeDocument/2006/relationships/slideLayout" Target="../slideLayouts/slideLayout375.xml"/><Relationship Id="rId103" Type="http://schemas.openxmlformats.org/officeDocument/2006/relationships/slideLayout" Target="../slideLayouts/slideLayout419.xml"/><Relationship Id="rId108" Type="http://schemas.openxmlformats.org/officeDocument/2006/relationships/slideLayout" Target="../slideLayouts/slideLayout424.xml"/><Relationship Id="rId124" Type="http://schemas.openxmlformats.org/officeDocument/2006/relationships/slideLayout" Target="../slideLayouts/slideLayout440.xml"/><Relationship Id="rId129" Type="http://schemas.openxmlformats.org/officeDocument/2006/relationships/slideLayout" Target="../slideLayouts/slideLayout445.xml"/><Relationship Id="rId54" Type="http://schemas.openxmlformats.org/officeDocument/2006/relationships/slideLayout" Target="../slideLayouts/slideLayout370.xml"/><Relationship Id="rId70" Type="http://schemas.openxmlformats.org/officeDocument/2006/relationships/slideLayout" Target="../slideLayouts/slideLayout386.xml"/><Relationship Id="rId75" Type="http://schemas.openxmlformats.org/officeDocument/2006/relationships/slideLayout" Target="../slideLayouts/slideLayout391.xml"/><Relationship Id="rId91" Type="http://schemas.openxmlformats.org/officeDocument/2006/relationships/slideLayout" Target="../slideLayouts/slideLayout407.xml"/><Relationship Id="rId96" Type="http://schemas.openxmlformats.org/officeDocument/2006/relationships/slideLayout" Target="../slideLayouts/slideLayout412.xml"/><Relationship Id="rId140" Type="http://schemas.openxmlformats.org/officeDocument/2006/relationships/slideLayout" Target="../slideLayouts/slideLayout456.xml"/><Relationship Id="rId145" Type="http://schemas.openxmlformats.org/officeDocument/2006/relationships/slideLayout" Target="../slideLayouts/slideLayout461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23" Type="http://schemas.openxmlformats.org/officeDocument/2006/relationships/slideLayout" Target="../slideLayouts/slideLayout339.xml"/><Relationship Id="rId28" Type="http://schemas.openxmlformats.org/officeDocument/2006/relationships/slideLayout" Target="../slideLayouts/slideLayout344.xml"/><Relationship Id="rId49" Type="http://schemas.openxmlformats.org/officeDocument/2006/relationships/slideLayout" Target="../slideLayouts/slideLayout365.xml"/><Relationship Id="rId114" Type="http://schemas.openxmlformats.org/officeDocument/2006/relationships/slideLayout" Target="../slideLayouts/slideLayout430.xml"/><Relationship Id="rId119" Type="http://schemas.openxmlformats.org/officeDocument/2006/relationships/slideLayout" Target="../slideLayouts/slideLayout435.xml"/><Relationship Id="rId44" Type="http://schemas.openxmlformats.org/officeDocument/2006/relationships/slideLayout" Target="../slideLayouts/slideLayout360.xml"/><Relationship Id="rId60" Type="http://schemas.openxmlformats.org/officeDocument/2006/relationships/slideLayout" Target="../slideLayouts/slideLayout376.xml"/><Relationship Id="rId65" Type="http://schemas.openxmlformats.org/officeDocument/2006/relationships/slideLayout" Target="../slideLayouts/slideLayout381.xml"/><Relationship Id="rId81" Type="http://schemas.openxmlformats.org/officeDocument/2006/relationships/slideLayout" Target="../slideLayouts/slideLayout397.xml"/><Relationship Id="rId86" Type="http://schemas.openxmlformats.org/officeDocument/2006/relationships/slideLayout" Target="../slideLayouts/slideLayout402.xml"/><Relationship Id="rId130" Type="http://schemas.openxmlformats.org/officeDocument/2006/relationships/slideLayout" Target="../slideLayouts/slideLayout446.xml"/><Relationship Id="rId135" Type="http://schemas.openxmlformats.org/officeDocument/2006/relationships/slideLayout" Target="../slideLayouts/slideLayout451.xml"/><Relationship Id="rId151" Type="http://schemas.openxmlformats.org/officeDocument/2006/relationships/slideLayout" Target="../slideLayouts/slideLayout467.xml"/><Relationship Id="rId13" Type="http://schemas.openxmlformats.org/officeDocument/2006/relationships/slideLayout" Target="../slideLayouts/slideLayout329.xml"/><Relationship Id="rId18" Type="http://schemas.openxmlformats.org/officeDocument/2006/relationships/slideLayout" Target="../slideLayouts/slideLayout334.xml"/><Relationship Id="rId39" Type="http://schemas.openxmlformats.org/officeDocument/2006/relationships/slideLayout" Target="../slideLayouts/slideLayout355.xml"/><Relationship Id="rId109" Type="http://schemas.openxmlformats.org/officeDocument/2006/relationships/slideLayout" Target="../slideLayouts/slideLayout425.xml"/><Relationship Id="rId34" Type="http://schemas.openxmlformats.org/officeDocument/2006/relationships/slideLayout" Target="../slideLayouts/slideLayout350.xml"/><Relationship Id="rId50" Type="http://schemas.openxmlformats.org/officeDocument/2006/relationships/slideLayout" Target="../slideLayouts/slideLayout366.xml"/><Relationship Id="rId55" Type="http://schemas.openxmlformats.org/officeDocument/2006/relationships/slideLayout" Target="../slideLayouts/slideLayout371.xml"/><Relationship Id="rId76" Type="http://schemas.openxmlformats.org/officeDocument/2006/relationships/slideLayout" Target="../slideLayouts/slideLayout392.xml"/><Relationship Id="rId97" Type="http://schemas.openxmlformats.org/officeDocument/2006/relationships/slideLayout" Target="../slideLayouts/slideLayout413.xml"/><Relationship Id="rId104" Type="http://schemas.openxmlformats.org/officeDocument/2006/relationships/slideLayout" Target="../slideLayouts/slideLayout420.xml"/><Relationship Id="rId120" Type="http://schemas.openxmlformats.org/officeDocument/2006/relationships/slideLayout" Target="../slideLayouts/slideLayout436.xml"/><Relationship Id="rId125" Type="http://schemas.openxmlformats.org/officeDocument/2006/relationships/slideLayout" Target="../slideLayouts/slideLayout441.xml"/><Relationship Id="rId141" Type="http://schemas.openxmlformats.org/officeDocument/2006/relationships/slideLayout" Target="../slideLayouts/slideLayout457.xml"/><Relationship Id="rId146" Type="http://schemas.openxmlformats.org/officeDocument/2006/relationships/slideLayout" Target="../slideLayouts/slideLayout462.xml"/><Relationship Id="rId7" Type="http://schemas.openxmlformats.org/officeDocument/2006/relationships/slideLayout" Target="../slideLayouts/slideLayout323.xml"/><Relationship Id="rId71" Type="http://schemas.openxmlformats.org/officeDocument/2006/relationships/slideLayout" Target="../slideLayouts/slideLayout387.xml"/><Relationship Id="rId92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45.xml"/><Relationship Id="rId24" Type="http://schemas.openxmlformats.org/officeDocument/2006/relationships/slideLayout" Target="../slideLayouts/slideLayout340.xml"/><Relationship Id="rId40" Type="http://schemas.openxmlformats.org/officeDocument/2006/relationships/slideLayout" Target="../slideLayouts/slideLayout356.xml"/><Relationship Id="rId45" Type="http://schemas.openxmlformats.org/officeDocument/2006/relationships/slideLayout" Target="../slideLayouts/slideLayout361.xml"/><Relationship Id="rId66" Type="http://schemas.openxmlformats.org/officeDocument/2006/relationships/slideLayout" Target="../slideLayouts/slideLayout382.xml"/><Relationship Id="rId87" Type="http://schemas.openxmlformats.org/officeDocument/2006/relationships/slideLayout" Target="../slideLayouts/slideLayout403.xml"/><Relationship Id="rId110" Type="http://schemas.openxmlformats.org/officeDocument/2006/relationships/slideLayout" Target="../slideLayouts/slideLayout426.xml"/><Relationship Id="rId115" Type="http://schemas.openxmlformats.org/officeDocument/2006/relationships/slideLayout" Target="../slideLayouts/slideLayout431.xml"/><Relationship Id="rId131" Type="http://schemas.openxmlformats.org/officeDocument/2006/relationships/slideLayout" Target="../slideLayouts/slideLayout447.xml"/><Relationship Id="rId136" Type="http://schemas.openxmlformats.org/officeDocument/2006/relationships/slideLayout" Target="../slideLayouts/slideLayout452.xml"/><Relationship Id="rId61" Type="http://schemas.openxmlformats.org/officeDocument/2006/relationships/slideLayout" Target="../slideLayouts/slideLayout377.xml"/><Relationship Id="rId82" Type="http://schemas.openxmlformats.org/officeDocument/2006/relationships/slideLayout" Target="../slideLayouts/slideLayout398.xml"/><Relationship Id="rId152" Type="http://schemas.openxmlformats.org/officeDocument/2006/relationships/slideLayout" Target="../slideLayouts/slideLayout468.xml"/><Relationship Id="rId19" Type="http://schemas.openxmlformats.org/officeDocument/2006/relationships/slideLayout" Target="../slideLayouts/slideLayout335.xml"/><Relationship Id="rId14" Type="http://schemas.openxmlformats.org/officeDocument/2006/relationships/slideLayout" Target="../slideLayouts/slideLayout330.xml"/><Relationship Id="rId30" Type="http://schemas.openxmlformats.org/officeDocument/2006/relationships/slideLayout" Target="../slideLayouts/slideLayout346.xml"/><Relationship Id="rId35" Type="http://schemas.openxmlformats.org/officeDocument/2006/relationships/slideLayout" Target="../slideLayouts/slideLayout351.xml"/><Relationship Id="rId56" Type="http://schemas.openxmlformats.org/officeDocument/2006/relationships/slideLayout" Target="../slideLayouts/slideLayout372.xml"/><Relationship Id="rId77" Type="http://schemas.openxmlformats.org/officeDocument/2006/relationships/slideLayout" Target="../slideLayouts/slideLayout393.xml"/><Relationship Id="rId100" Type="http://schemas.openxmlformats.org/officeDocument/2006/relationships/slideLayout" Target="../slideLayouts/slideLayout416.xml"/><Relationship Id="rId105" Type="http://schemas.openxmlformats.org/officeDocument/2006/relationships/slideLayout" Target="../slideLayouts/slideLayout421.xml"/><Relationship Id="rId126" Type="http://schemas.openxmlformats.org/officeDocument/2006/relationships/slideLayout" Target="../slideLayouts/slideLayout442.xml"/><Relationship Id="rId147" Type="http://schemas.openxmlformats.org/officeDocument/2006/relationships/slideLayout" Target="../slideLayouts/slideLayout463.xml"/><Relationship Id="rId8" Type="http://schemas.openxmlformats.org/officeDocument/2006/relationships/slideLayout" Target="../slideLayouts/slideLayout324.xml"/><Relationship Id="rId51" Type="http://schemas.openxmlformats.org/officeDocument/2006/relationships/slideLayout" Target="../slideLayouts/slideLayout367.xml"/><Relationship Id="rId72" Type="http://schemas.openxmlformats.org/officeDocument/2006/relationships/slideLayout" Target="../slideLayouts/slideLayout388.xml"/><Relationship Id="rId93" Type="http://schemas.openxmlformats.org/officeDocument/2006/relationships/slideLayout" Target="../slideLayouts/slideLayout409.xml"/><Relationship Id="rId98" Type="http://schemas.openxmlformats.org/officeDocument/2006/relationships/slideLayout" Target="../slideLayouts/slideLayout414.xml"/><Relationship Id="rId121" Type="http://schemas.openxmlformats.org/officeDocument/2006/relationships/slideLayout" Target="../slideLayouts/slideLayout437.xml"/><Relationship Id="rId142" Type="http://schemas.openxmlformats.org/officeDocument/2006/relationships/slideLayout" Target="../slideLayouts/slideLayout458.xml"/><Relationship Id="rId3" Type="http://schemas.openxmlformats.org/officeDocument/2006/relationships/slideLayout" Target="../slideLayouts/slideLayout319.xml"/><Relationship Id="rId25" Type="http://schemas.openxmlformats.org/officeDocument/2006/relationships/slideLayout" Target="../slideLayouts/slideLayout341.xml"/><Relationship Id="rId46" Type="http://schemas.openxmlformats.org/officeDocument/2006/relationships/slideLayout" Target="../slideLayouts/slideLayout362.xml"/><Relationship Id="rId67" Type="http://schemas.openxmlformats.org/officeDocument/2006/relationships/slideLayout" Target="../slideLayouts/slideLayout383.xml"/><Relationship Id="rId116" Type="http://schemas.openxmlformats.org/officeDocument/2006/relationships/slideLayout" Target="../slideLayouts/slideLayout432.xml"/><Relationship Id="rId137" Type="http://schemas.openxmlformats.org/officeDocument/2006/relationships/slideLayout" Target="../slideLayouts/slideLayout453.xml"/><Relationship Id="rId20" Type="http://schemas.openxmlformats.org/officeDocument/2006/relationships/slideLayout" Target="../slideLayouts/slideLayout336.xml"/><Relationship Id="rId41" Type="http://schemas.openxmlformats.org/officeDocument/2006/relationships/slideLayout" Target="../slideLayouts/slideLayout357.xml"/><Relationship Id="rId62" Type="http://schemas.openxmlformats.org/officeDocument/2006/relationships/slideLayout" Target="../slideLayouts/slideLayout378.xml"/><Relationship Id="rId83" Type="http://schemas.openxmlformats.org/officeDocument/2006/relationships/slideLayout" Target="../slideLayouts/slideLayout399.xml"/><Relationship Id="rId88" Type="http://schemas.openxmlformats.org/officeDocument/2006/relationships/slideLayout" Target="../slideLayouts/slideLayout404.xml"/><Relationship Id="rId111" Type="http://schemas.openxmlformats.org/officeDocument/2006/relationships/slideLayout" Target="../slideLayouts/slideLayout427.xml"/><Relationship Id="rId132" Type="http://schemas.openxmlformats.org/officeDocument/2006/relationships/slideLayout" Target="../slideLayouts/slideLayout448.xml"/><Relationship Id="rId153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331.xml"/><Relationship Id="rId36" Type="http://schemas.openxmlformats.org/officeDocument/2006/relationships/slideLayout" Target="../slideLayouts/slideLayout352.xml"/><Relationship Id="rId57" Type="http://schemas.openxmlformats.org/officeDocument/2006/relationships/slideLayout" Target="../slideLayouts/slideLayout373.xml"/><Relationship Id="rId106" Type="http://schemas.openxmlformats.org/officeDocument/2006/relationships/slideLayout" Target="../slideLayouts/slideLayout422.xml"/><Relationship Id="rId127" Type="http://schemas.openxmlformats.org/officeDocument/2006/relationships/slideLayout" Target="../slideLayouts/slideLayout443.xml"/><Relationship Id="rId10" Type="http://schemas.openxmlformats.org/officeDocument/2006/relationships/slideLayout" Target="../slideLayouts/slideLayout326.xml"/><Relationship Id="rId31" Type="http://schemas.openxmlformats.org/officeDocument/2006/relationships/slideLayout" Target="../slideLayouts/slideLayout347.xml"/><Relationship Id="rId52" Type="http://schemas.openxmlformats.org/officeDocument/2006/relationships/slideLayout" Target="../slideLayouts/slideLayout368.xml"/><Relationship Id="rId73" Type="http://schemas.openxmlformats.org/officeDocument/2006/relationships/slideLayout" Target="../slideLayouts/slideLayout389.xml"/><Relationship Id="rId78" Type="http://schemas.openxmlformats.org/officeDocument/2006/relationships/slideLayout" Target="../slideLayouts/slideLayout394.xml"/><Relationship Id="rId94" Type="http://schemas.openxmlformats.org/officeDocument/2006/relationships/slideLayout" Target="../slideLayouts/slideLayout410.xml"/><Relationship Id="rId99" Type="http://schemas.openxmlformats.org/officeDocument/2006/relationships/slideLayout" Target="../slideLayouts/slideLayout415.xml"/><Relationship Id="rId101" Type="http://schemas.openxmlformats.org/officeDocument/2006/relationships/slideLayout" Target="../slideLayouts/slideLayout417.xml"/><Relationship Id="rId122" Type="http://schemas.openxmlformats.org/officeDocument/2006/relationships/slideLayout" Target="../slideLayouts/slideLayout438.xml"/><Relationship Id="rId143" Type="http://schemas.openxmlformats.org/officeDocument/2006/relationships/slideLayout" Target="../slideLayouts/slideLayout459.xml"/><Relationship Id="rId148" Type="http://schemas.openxmlformats.org/officeDocument/2006/relationships/slideLayout" Target="../slideLayouts/slideLayout464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Relationship Id="rId26" Type="http://schemas.openxmlformats.org/officeDocument/2006/relationships/slideLayout" Target="../slideLayouts/slideLayout342.xml"/><Relationship Id="rId47" Type="http://schemas.openxmlformats.org/officeDocument/2006/relationships/slideLayout" Target="../slideLayouts/slideLayout363.xml"/><Relationship Id="rId68" Type="http://schemas.openxmlformats.org/officeDocument/2006/relationships/slideLayout" Target="../slideLayouts/slideLayout384.xml"/><Relationship Id="rId89" Type="http://schemas.openxmlformats.org/officeDocument/2006/relationships/slideLayout" Target="../slideLayouts/slideLayout405.xml"/><Relationship Id="rId112" Type="http://schemas.openxmlformats.org/officeDocument/2006/relationships/slideLayout" Target="../slideLayouts/slideLayout428.xml"/><Relationship Id="rId133" Type="http://schemas.openxmlformats.org/officeDocument/2006/relationships/slideLayout" Target="../slideLayouts/slideLayout449.xml"/><Relationship Id="rId154" Type="http://schemas.openxmlformats.org/officeDocument/2006/relationships/theme" Target="../theme/theme6.xml"/><Relationship Id="rId16" Type="http://schemas.openxmlformats.org/officeDocument/2006/relationships/slideLayout" Target="../slideLayouts/slideLayout332.xml"/><Relationship Id="rId37" Type="http://schemas.openxmlformats.org/officeDocument/2006/relationships/slideLayout" Target="../slideLayouts/slideLayout353.xml"/><Relationship Id="rId58" Type="http://schemas.openxmlformats.org/officeDocument/2006/relationships/slideLayout" Target="../slideLayouts/slideLayout374.xml"/><Relationship Id="rId79" Type="http://schemas.openxmlformats.org/officeDocument/2006/relationships/slideLayout" Target="../slideLayouts/slideLayout395.xml"/><Relationship Id="rId102" Type="http://schemas.openxmlformats.org/officeDocument/2006/relationships/slideLayout" Target="../slideLayouts/slideLayout418.xml"/><Relationship Id="rId123" Type="http://schemas.openxmlformats.org/officeDocument/2006/relationships/slideLayout" Target="../slideLayouts/slideLayout439.xml"/><Relationship Id="rId144" Type="http://schemas.openxmlformats.org/officeDocument/2006/relationships/slideLayout" Target="../slideLayouts/slideLayout460.xml"/><Relationship Id="rId90" Type="http://schemas.openxmlformats.org/officeDocument/2006/relationships/slideLayout" Target="../slideLayouts/slideLayout406.xml"/></Relationships>
</file>

<file path=ppt/slideMasters/_rels/slideMaster7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95.xml"/><Relationship Id="rId21" Type="http://schemas.openxmlformats.org/officeDocument/2006/relationships/slideLayout" Target="../slideLayouts/slideLayout490.xml"/><Relationship Id="rId42" Type="http://schemas.openxmlformats.org/officeDocument/2006/relationships/slideLayout" Target="../slideLayouts/slideLayout511.xml"/><Relationship Id="rId47" Type="http://schemas.openxmlformats.org/officeDocument/2006/relationships/slideLayout" Target="../slideLayouts/slideLayout516.xml"/><Relationship Id="rId63" Type="http://schemas.openxmlformats.org/officeDocument/2006/relationships/slideLayout" Target="../slideLayouts/slideLayout532.xml"/><Relationship Id="rId68" Type="http://schemas.openxmlformats.org/officeDocument/2006/relationships/slideLayout" Target="../slideLayouts/slideLayout537.xml"/><Relationship Id="rId7" Type="http://schemas.openxmlformats.org/officeDocument/2006/relationships/slideLayout" Target="../slideLayouts/slideLayout476.xml"/><Relationship Id="rId71" Type="http://schemas.openxmlformats.org/officeDocument/2006/relationships/theme" Target="../theme/theme7.xml"/><Relationship Id="rId2" Type="http://schemas.openxmlformats.org/officeDocument/2006/relationships/slideLayout" Target="../slideLayouts/slideLayout471.xml"/><Relationship Id="rId16" Type="http://schemas.openxmlformats.org/officeDocument/2006/relationships/slideLayout" Target="../slideLayouts/slideLayout485.xml"/><Relationship Id="rId29" Type="http://schemas.openxmlformats.org/officeDocument/2006/relationships/slideLayout" Target="../slideLayouts/slideLayout498.xml"/><Relationship Id="rId11" Type="http://schemas.openxmlformats.org/officeDocument/2006/relationships/slideLayout" Target="../slideLayouts/slideLayout480.xml"/><Relationship Id="rId24" Type="http://schemas.openxmlformats.org/officeDocument/2006/relationships/slideLayout" Target="../slideLayouts/slideLayout493.xml"/><Relationship Id="rId32" Type="http://schemas.openxmlformats.org/officeDocument/2006/relationships/slideLayout" Target="../slideLayouts/slideLayout501.xml"/><Relationship Id="rId37" Type="http://schemas.openxmlformats.org/officeDocument/2006/relationships/slideLayout" Target="../slideLayouts/slideLayout506.xml"/><Relationship Id="rId40" Type="http://schemas.openxmlformats.org/officeDocument/2006/relationships/slideLayout" Target="../slideLayouts/slideLayout509.xml"/><Relationship Id="rId45" Type="http://schemas.openxmlformats.org/officeDocument/2006/relationships/slideLayout" Target="../slideLayouts/slideLayout514.xml"/><Relationship Id="rId53" Type="http://schemas.openxmlformats.org/officeDocument/2006/relationships/slideLayout" Target="../slideLayouts/slideLayout522.xml"/><Relationship Id="rId58" Type="http://schemas.openxmlformats.org/officeDocument/2006/relationships/slideLayout" Target="../slideLayouts/slideLayout527.xml"/><Relationship Id="rId66" Type="http://schemas.openxmlformats.org/officeDocument/2006/relationships/slideLayout" Target="../slideLayouts/slideLayout535.xml"/><Relationship Id="rId5" Type="http://schemas.openxmlformats.org/officeDocument/2006/relationships/slideLayout" Target="../slideLayouts/slideLayout474.xml"/><Relationship Id="rId61" Type="http://schemas.openxmlformats.org/officeDocument/2006/relationships/slideLayout" Target="../slideLayouts/slideLayout530.xml"/><Relationship Id="rId19" Type="http://schemas.openxmlformats.org/officeDocument/2006/relationships/slideLayout" Target="../slideLayouts/slideLayout488.xml"/><Relationship Id="rId14" Type="http://schemas.openxmlformats.org/officeDocument/2006/relationships/slideLayout" Target="../slideLayouts/slideLayout483.xml"/><Relationship Id="rId22" Type="http://schemas.openxmlformats.org/officeDocument/2006/relationships/slideLayout" Target="../slideLayouts/slideLayout491.xml"/><Relationship Id="rId27" Type="http://schemas.openxmlformats.org/officeDocument/2006/relationships/slideLayout" Target="../slideLayouts/slideLayout496.xml"/><Relationship Id="rId30" Type="http://schemas.openxmlformats.org/officeDocument/2006/relationships/slideLayout" Target="../slideLayouts/slideLayout499.xml"/><Relationship Id="rId35" Type="http://schemas.openxmlformats.org/officeDocument/2006/relationships/slideLayout" Target="../slideLayouts/slideLayout504.xml"/><Relationship Id="rId43" Type="http://schemas.openxmlformats.org/officeDocument/2006/relationships/slideLayout" Target="../slideLayouts/slideLayout512.xml"/><Relationship Id="rId48" Type="http://schemas.openxmlformats.org/officeDocument/2006/relationships/slideLayout" Target="../slideLayouts/slideLayout517.xml"/><Relationship Id="rId56" Type="http://schemas.openxmlformats.org/officeDocument/2006/relationships/slideLayout" Target="../slideLayouts/slideLayout525.xml"/><Relationship Id="rId64" Type="http://schemas.openxmlformats.org/officeDocument/2006/relationships/slideLayout" Target="../slideLayouts/slideLayout533.xml"/><Relationship Id="rId69" Type="http://schemas.openxmlformats.org/officeDocument/2006/relationships/slideLayout" Target="../slideLayouts/slideLayout538.xml"/><Relationship Id="rId8" Type="http://schemas.openxmlformats.org/officeDocument/2006/relationships/slideLayout" Target="../slideLayouts/slideLayout477.xml"/><Relationship Id="rId51" Type="http://schemas.openxmlformats.org/officeDocument/2006/relationships/slideLayout" Target="../slideLayouts/slideLayout520.xml"/><Relationship Id="rId3" Type="http://schemas.openxmlformats.org/officeDocument/2006/relationships/slideLayout" Target="../slideLayouts/slideLayout472.xml"/><Relationship Id="rId12" Type="http://schemas.openxmlformats.org/officeDocument/2006/relationships/slideLayout" Target="../slideLayouts/slideLayout481.xml"/><Relationship Id="rId17" Type="http://schemas.openxmlformats.org/officeDocument/2006/relationships/slideLayout" Target="../slideLayouts/slideLayout486.xml"/><Relationship Id="rId25" Type="http://schemas.openxmlformats.org/officeDocument/2006/relationships/slideLayout" Target="../slideLayouts/slideLayout494.xml"/><Relationship Id="rId33" Type="http://schemas.openxmlformats.org/officeDocument/2006/relationships/slideLayout" Target="../slideLayouts/slideLayout502.xml"/><Relationship Id="rId38" Type="http://schemas.openxmlformats.org/officeDocument/2006/relationships/slideLayout" Target="../slideLayouts/slideLayout507.xml"/><Relationship Id="rId46" Type="http://schemas.openxmlformats.org/officeDocument/2006/relationships/slideLayout" Target="../slideLayouts/slideLayout515.xml"/><Relationship Id="rId59" Type="http://schemas.openxmlformats.org/officeDocument/2006/relationships/slideLayout" Target="../slideLayouts/slideLayout528.xml"/><Relationship Id="rId67" Type="http://schemas.openxmlformats.org/officeDocument/2006/relationships/slideLayout" Target="../slideLayouts/slideLayout536.xml"/><Relationship Id="rId20" Type="http://schemas.openxmlformats.org/officeDocument/2006/relationships/slideLayout" Target="../slideLayouts/slideLayout489.xml"/><Relationship Id="rId41" Type="http://schemas.openxmlformats.org/officeDocument/2006/relationships/slideLayout" Target="../slideLayouts/slideLayout510.xml"/><Relationship Id="rId54" Type="http://schemas.openxmlformats.org/officeDocument/2006/relationships/slideLayout" Target="../slideLayouts/slideLayout523.xml"/><Relationship Id="rId62" Type="http://schemas.openxmlformats.org/officeDocument/2006/relationships/slideLayout" Target="../slideLayouts/slideLayout531.xml"/><Relationship Id="rId70" Type="http://schemas.openxmlformats.org/officeDocument/2006/relationships/slideLayout" Target="../slideLayouts/slideLayout539.xml"/><Relationship Id="rId1" Type="http://schemas.openxmlformats.org/officeDocument/2006/relationships/slideLayout" Target="../slideLayouts/slideLayout470.xml"/><Relationship Id="rId6" Type="http://schemas.openxmlformats.org/officeDocument/2006/relationships/slideLayout" Target="../slideLayouts/slideLayout475.xml"/><Relationship Id="rId15" Type="http://schemas.openxmlformats.org/officeDocument/2006/relationships/slideLayout" Target="../slideLayouts/slideLayout484.xml"/><Relationship Id="rId23" Type="http://schemas.openxmlformats.org/officeDocument/2006/relationships/slideLayout" Target="../slideLayouts/slideLayout492.xml"/><Relationship Id="rId28" Type="http://schemas.openxmlformats.org/officeDocument/2006/relationships/slideLayout" Target="../slideLayouts/slideLayout497.xml"/><Relationship Id="rId36" Type="http://schemas.openxmlformats.org/officeDocument/2006/relationships/slideLayout" Target="../slideLayouts/slideLayout505.xml"/><Relationship Id="rId49" Type="http://schemas.openxmlformats.org/officeDocument/2006/relationships/slideLayout" Target="../slideLayouts/slideLayout518.xml"/><Relationship Id="rId57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479.xml"/><Relationship Id="rId31" Type="http://schemas.openxmlformats.org/officeDocument/2006/relationships/slideLayout" Target="../slideLayouts/slideLayout500.xml"/><Relationship Id="rId44" Type="http://schemas.openxmlformats.org/officeDocument/2006/relationships/slideLayout" Target="../slideLayouts/slideLayout513.xml"/><Relationship Id="rId52" Type="http://schemas.openxmlformats.org/officeDocument/2006/relationships/slideLayout" Target="../slideLayouts/slideLayout521.xml"/><Relationship Id="rId60" Type="http://schemas.openxmlformats.org/officeDocument/2006/relationships/slideLayout" Target="../slideLayouts/slideLayout529.xml"/><Relationship Id="rId65" Type="http://schemas.openxmlformats.org/officeDocument/2006/relationships/slideLayout" Target="../slideLayouts/slideLayout534.xml"/><Relationship Id="rId4" Type="http://schemas.openxmlformats.org/officeDocument/2006/relationships/slideLayout" Target="../slideLayouts/slideLayout473.xml"/><Relationship Id="rId9" Type="http://schemas.openxmlformats.org/officeDocument/2006/relationships/slideLayout" Target="../slideLayouts/slideLayout478.xml"/><Relationship Id="rId13" Type="http://schemas.openxmlformats.org/officeDocument/2006/relationships/slideLayout" Target="../slideLayouts/slideLayout482.xml"/><Relationship Id="rId18" Type="http://schemas.openxmlformats.org/officeDocument/2006/relationships/slideLayout" Target="../slideLayouts/slideLayout487.xml"/><Relationship Id="rId39" Type="http://schemas.openxmlformats.org/officeDocument/2006/relationships/slideLayout" Target="../slideLayouts/slideLayout508.xml"/><Relationship Id="rId34" Type="http://schemas.openxmlformats.org/officeDocument/2006/relationships/slideLayout" Target="../slideLayouts/slideLayout503.xml"/><Relationship Id="rId50" Type="http://schemas.openxmlformats.org/officeDocument/2006/relationships/slideLayout" Target="../slideLayouts/slideLayout519.xml"/><Relationship Id="rId55" Type="http://schemas.openxmlformats.org/officeDocument/2006/relationships/slideLayout" Target="../slideLayouts/slideLayout5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3470D1-814A-0449-BCAC-6E759B3DB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AC073-4B82-DB40-B38B-CF939A78B0E9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020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  <p:sldLayoutId id="2147483730" r:id="rId68"/>
    <p:sldLayoutId id="2147483731" r:id="rId69"/>
    <p:sldLayoutId id="2147484111" r:id="rId70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6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SBCM MASTER SLIDES</a:t>
            </a: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0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3" r:id="rId30"/>
    <p:sldLayoutId id="2147483764" r:id="rId31"/>
    <p:sldLayoutId id="2147483765" r:id="rId32"/>
    <p:sldLayoutId id="2147483766" r:id="rId33"/>
    <p:sldLayoutId id="2147483767" r:id="rId34"/>
    <p:sldLayoutId id="2147483768" r:id="rId35"/>
    <p:sldLayoutId id="2147483769" r:id="rId36"/>
    <p:sldLayoutId id="2147483770" r:id="rId37"/>
    <p:sldLayoutId id="2147483771" r:id="rId38"/>
    <p:sldLayoutId id="2147483772" r:id="rId39"/>
    <p:sldLayoutId id="2147483773" r:id="rId40"/>
    <p:sldLayoutId id="2147483774" r:id="rId41"/>
    <p:sldLayoutId id="2147483775" r:id="rId42"/>
    <p:sldLayoutId id="2147483776" r:id="rId43"/>
    <p:sldLayoutId id="2147483777" r:id="rId44"/>
    <p:sldLayoutId id="2147483778" r:id="rId45"/>
    <p:sldLayoutId id="2147483779" r:id="rId46"/>
    <p:sldLayoutId id="2147483780" r:id="rId47"/>
    <p:sldLayoutId id="2147483781" r:id="rId48"/>
    <p:sldLayoutId id="2147483782" r:id="rId49"/>
    <p:sldLayoutId id="2147483783" r:id="rId50"/>
    <p:sldLayoutId id="2147483784" r:id="rId51"/>
    <p:sldLayoutId id="2147483785" r:id="rId52"/>
    <p:sldLayoutId id="2147483786" r:id="rId53"/>
    <p:sldLayoutId id="2147483787" r:id="rId54"/>
    <p:sldLayoutId id="2147483788" r:id="rId55"/>
    <p:sldLayoutId id="2147483789" r:id="rId56"/>
    <p:sldLayoutId id="2147483790" r:id="rId57"/>
    <p:sldLayoutId id="2147483791" r:id="rId58"/>
    <p:sldLayoutId id="2147483792" r:id="rId59"/>
    <p:sldLayoutId id="2147483793" r:id="rId60"/>
    <p:sldLayoutId id="2147483794" r:id="rId61"/>
    <p:sldLayoutId id="2147483795" r:id="rId62"/>
    <p:sldLayoutId id="2147483796" r:id="rId63"/>
    <p:sldLayoutId id="2147483797" r:id="rId64"/>
    <p:sldLayoutId id="2147483798" r:id="rId65"/>
    <p:sldLayoutId id="2147483799" r:id="rId66"/>
    <p:sldLayoutId id="2147483800" r:id="rId67"/>
    <p:sldLayoutId id="2147483801" r:id="rId6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84213-29C1-4403-AA44-AA5B71FF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B0E93-167B-4A26-945E-80B3FE598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5D386-730B-4F84-9007-F4606506F4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F7D31-24F7-46CC-827C-3D055EA9EC62}" type="datetimeFigureOut">
              <a:rPr lang="LID4096" smtClean="0"/>
              <a:t>8/25/23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747FA-489A-4300-A629-100145DD4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0AD28-6995-43FC-9688-220FB5DB5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BABC-4B61-4872-886D-34FC592C514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801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3" r:id="rId16"/>
    <p:sldLayoutId id="2147484014" r:id="rId17"/>
    <p:sldLayoutId id="2147484015" r:id="rId18"/>
    <p:sldLayoutId id="2147484016" r:id="rId19"/>
    <p:sldLayoutId id="2147484017" r:id="rId20"/>
    <p:sldLayoutId id="2147484018" r:id="rId21"/>
    <p:sldLayoutId id="2147484019" r:id="rId22"/>
    <p:sldLayoutId id="2147484020" r:id="rId23"/>
    <p:sldLayoutId id="2147484021" r:id="rId24"/>
    <p:sldLayoutId id="2147484022" r:id="rId25"/>
    <p:sldLayoutId id="2147484023" r:id="rId26"/>
    <p:sldLayoutId id="2147484024" r:id="rId27"/>
    <p:sldLayoutId id="2147484025" r:id="rId28"/>
    <p:sldLayoutId id="2147484026" r:id="rId29"/>
    <p:sldLayoutId id="2147484027" r:id="rId30"/>
    <p:sldLayoutId id="2147484028" r:id="rId31"/>
    <p:sldLayoutId id="2147484029" r:id="rId32"/>
    <p:sldLayoutId id="2147484030" r:id="rId33"/>
    <p:sldLayoutId id="2147484031" r:id="rId34"/>
    <p:sldLayoutId id="2147484032" r:id="rId35"/>
    <p:sldLayoutId id="2147484033" r:id="rId36"/>
    <p:sldLayoutId id="2147484034" r:id="rId37"/>
    <p:sldLayoutId id="2147484035" r:id="rId38"/>
    <p:sldLayoutId id="2147484036" r:id="rId39"/>
    <p:sldLayoutId id="2147484037" r:id="rId40"/>
    <p:sldLayoutId id="2147484038" r:id="rId41"/>
    <p:sldLayoutId id="2147484039" r:id="rId42"/>
    <p:sldLayoutId id="2147484040" r:id="rId43"/>
    <p:sldLayoutId id="2147484041" r:id="rId44"/>
    <p:sldLayoutId id="2147484042" r:id="rId45"/>
    <p:sldLayoutId id="2147484043" r:id="rId46"/>
    <p:sldLayoutId id="2147484044" r:id="rId47"/>
    <p:sldLayoutId id="2147484045" r:id="rId48"/>
    <p:sldLayoutId id="2147484046" r:id="rId49"/>
    <p:sldLayoutId id="2147484047" r:id="rId50"/>
    <p:sldLayoutId id="2147484048" r:id="rId51"/>
    <p:sldLayoutId id="2147484049" r:id="rId52"/>
    <p:sldLayoutId id="2147484050" r:id="rId53"/>
    <p:sldLayoutId id="2147484051" r:id="rId54"/>
    <p:sldLayoutId id="2147484052" r:id="rId55"/>
    <p:sldLayoutId id="2147484053" r:id="rId56"/>
    <p:sldLayoutId id="2147484054" r:id="rId57"/>
    <p:sldLayoutId id="2147484055" r:id="rId58"/>
    <p:sldLayoutId id="2147484056" r:id="rId59"/>
    <p:sldLayoutId id="2147484057" r:id="rId60"/>
    <p:sldLayoutId id="2147484058" r:id="rId61"/>
    <p:sldLayoutId id="2147484059" r:id="rId62"/>
    <p:sldLayoutId id="2147484060" r:id="rId63"/>
    <p:sldLayoutId id="2147484061" r:id="rId64"/>
    <p:sldLayoutId id="2147484062" r:id="rId65"/>
    <p:sldLayoutId id="2147484063" r:id="rId66"/>
    <p:sldLayoutId id="2147484064" r:id="rId67"/>
    <p:sldLayoutId id="2147484065" r:id="rId68"/>
    <p:sldLayoutId id="2147484066" r:id="rId69"/>
    <p:sldLayoutId id="2147484067" r:id="rId70"/>
    <p:sldLayoutId id="2147484068" r:id="rId71"/>
    <p:sldLayoutId id="2147484069" r:id="rId72"/>
    <p:sldLayoutId id="2147484070" r:id="rId73"/>
    <p:sldLayoutId id="2147484071" r:id="rId74"/>
    <p:sldLayoutId id="2147484072" r:id="rId75"/>
    <p:sldLayoutId id="2147484073" r:id="rId76"/>
    <p:sldLayoutId id="2147484074" r:id="rId7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3470D1-814A-0449-BCAC-6E759B3DB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56FB-9ECD-574C-A7A5-50F8031ABC19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3DFA-1D60-3D44-8C28-0ACFBE1558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158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7" r:id="rId30"/>
    <p:sldLayoutId id="2147484112" r:id="rId31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6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SBCM MASTER SLIDES (denne gælder!)</a:t>
            </a: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76E7-37D5-E141-96F0-3B36C7728B20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46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  <p:sldLayoutId id="2147484133" r:id="rId18"/>
    <p:sldLayoutId id="2147484134" r:id="rId19"/>
    <p:sldLayoutId id="2147484135" r:id="rId20"/>
    <p:sldLayoutId id="2147484136" r:id="rId21"/>
    <p:sldLayoutId id="2147484137" r:id="rId22"/>
    <p:sldLayoutId id="2147484138" r:id="rId23"/>
    <p:sldLayoutId id="2147484139" r:id="rId24"/>
    <p:sldLayoutId id="2147484140" r:id="rId25"/>
    <p:sldLayoutId id="2147484141" r:id="rId26"/>
    <p:sldLayoutId id="2147484142" r:id="rId27"/>
    <p:sldLayoutId id="2147484143" r:id="rId28"/>
    <p:sldLayoutId id="2147484144" r:id="rId29"/>
    <p:sldLayoutId id="2147484145" r:id="rId30"/>
    <p:sldLayoutId id="2147484146" r:id="rId31"/>
    <p:sldLayoutId id="2147484147" r:id="rId32"/>
    <p:sldLayoutId id="2147484148" r:id="rId33"/>
    <p:sldLayoutId id="2147484149" r:id="rId34"/>
    <p:sldLayoutId id="2147484150" r:id="rId35"/>
    <p:sldLayoutId id="2147484151" r:id="rId36"/>
    <p:sldLayoutId id="2147484152" r:id="rId37"/>
    <p:sldLayoutId id="2147484153" r:id="rId38"/>
    <p:sldLayoutId id="2147484154" r:id="rId39"/>
    <p:sldLayoutId id="2147484155" r:id="rId40"/>
    <p:sldLayoutId id="2147484156" r:id="rId41"/>
    <p:sldLayoutId id="2147484157" r:id="rId42"/>
    <p:sldLayoutId id="2147484158" r:id="rId43"/>
    <p:sldLayoutId id="2147484159" r:id="rId44"/>
    <p:sldLayoutId id="2147484160" r:id="rId45"/>
    <p:sldLayoutId id="2147484161" r:id="rId46"/>
    <p:sldLayoutId id="2147484162" r:id="rId47"/>
    <p:sldLayoutId id="2147484163" r:id="rId48"/>
    <p:sldLayoutId id="2147484164" r:id="rId49"/>
    <p:sldLayoutId id="2147484165" r:id="rId50"/>
    <p:sldLayoutId id="2147484166" r:id="rId51"/>
    <p:sldLayoutId id="2147484167" r:id="rId52"/>
    <p:sldLayoutId id="2147484168" r:id="rId53"/>
    <p:sldLayoutId id="2147484169" r:id="rId54"/>
    <p:sldLayoutId id="2147484170" r:id="rId55"/>
    <p:sldLayoutId id="2147484171" r:id="rId56"/>
    <p:sldLayoutId id="2147484172" r:id="rId57"/>
    <p:sldLayoutId id="2147484173" r:id="rId58"/>
    <p:sldLayoutId id="2147484174" r:id="rId59"/>
    <p:sldLayoutId id="2147484175" r:id="rId60"/>
    <p:sldLayoutId id="2147484176" r:id="rId61"/>
    <p:sldLayoutId id="2147484177" r:id="rId62"/>
    <p:sldLayoutId id="2147484178" r:id="rId63"/>
    <p:sldLayoutId id="2147484179" r:id="rId64"/>
    <p:sldLayoutId id="2147484180" r:id="rId65"/>
    <p:sldLayoutId id="2147484181" r:id="rId66"/>
    <p:sldLayoutId id="2147484182" r:id="rId67"/>
    <p:sldLayoutId id="2147484183" r:id="rId68"/>
    <p:sldLayoutId id="2147484184" r:id="rId69"/>
    <p:sldLayoutId id="2147484185" r:id="rId7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3470D1-814A-0449-BCAC-6E759B3DB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A10B3-4CF3-9A43-85B8-3855841CF4FA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9A6D6-813E-BB4F-A97F-A3EB7B87B38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079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  <p:sldLayoutId id="2147484267" r:id="rId12"/>
    <p:sldLayoutId id="2147484268" r:id="rId13"/>
    <p:sldLayoutId id="2147484269" r:id="rId14"/>
    <p:sldLayoutId id="2147484270" r:id="rId15"/>
    <p:sldLayoutId id="2147484271" r:id="rId16"/>
    <p:sldLayoutId id="2147484272" r:id="rId17"/>
    <p:sldLayoutId id="2147484273" r:id="rId18"/>
    <p:sldLayoutId id="2147484274" r:id="rId19"/>
    <p:sldLayoutId id="2147484275" r:id="rId20"/>
    <p:sldLayoutId id="2147484276" r:id="rId21"/>
    <p:sldLayoutId id="2147484277" r:id="rId22"/>
    <p:sldLayoutId id="2147484278" r:id="rId23"/>
    <p:sldLayoutId id="2147484279" r:id="rId24"/>
    <p:sldLayoutId id="2147484280" r:id="rId25"/>
    <p:sldLayoutId id="2147484281" r:id="rId26"/>
    <p:sldLayoutId id="2147484282" r:id="rId27"/>
    <p:sldLayoutId id="2147484283" r:id="rId28"/>
    <p:sldLayoutId id="2147484284" r:id="rId29"/>
    <p:sldLayoutId id="2147484285" r:id="rId30"/>
    <p:sldLayoutId id="2147484286" r:id="rId31"/>
    <p:sldLayoutId id="2147484287" r:id="rId32"/>
    <p:sldLayoutId id="2147484288" r:id="rId33"/>
    <p:sldLayoutId id="2147484289" r:id="rId34"/>
    <p:sldLayoutId id="2147484290" r:id="rId35"/>
    <p:sldLayoutId id="2147484291" r:id="rId36"/>
    <p:sldLayoutId id="2147484292" r:id="rId37"/>
    <p:sldLayoutId id="2147484293" r:id="rId38"/>
    <p:sldLayoutId id="2147484294" r:id="rId39"/>
    <p:sldLayoutId id="2147484295" r:id="rId40"/>
    <p:sldLayoutId id="2147484296" r:id="rId41"/>
    <p:sldLayoutId id="2147484297" r:id="rId42"/>
    <p:sldLayoutId id="2147484298" r:id="rId43"/>
    <p:sldLayoutId id="2147484299" r:id="rId44"/>
    <p:sldLayoutId id="2147484300" r:id="rId45"/>
    <p:sldLayoutId id="2147484301" r:id="rId46"/>
    <p:sldLayoutId id="2147484302" r:id="rId47"/>
    <p:sldLayoutId id="2147484303" r:id="rId48"/>
    <p:sldLayoutId id="2147484304" r:id="rId49"/>
    <p:sldLayoutId id="2147484305" r:id="rId50"/>
    <p:sldLayoutId id="2147484306" r:id="rId51"/>
    <p:sldLayoutId id="2147484307" r:id="rId52"/>
    <p:sldLayoutId id="2147484308" r:id="rId53"/>
    <p:sldLayoutId id="2147484309" r:id="rId54"/>
    <p:sldLayoutId id="2147484310" r:id="rId55"/>
    <p:sldLayoutId id="2147484311" r:id="rId56"/>
    <p:sldLayoutId id="2147484312" r:id="rId57"/>
    <p:sldLayoutId id="2147484313" r:id="rId58"/>
    <p:sldLayoutId id="2147484314" r:id="rId59"/>
    <p:sldLayoutId id="2147484315" r:id="rId60"/>
    <p:sldLayoutId id="2147484316" r:id="rId61"/>
    <p:sldLayoutId id="2147484317" r:id="rId62"/>
    <p:sldLayoutId id="2147484318" r:id="rId63"/>
    <p:sldLayoutId id="2147484319" r:id="rId64"/>
    <p:sldLayoutId id="2147484320" r:id="rId65"/>
    <p:sldLayoutId id="2147484321" r:id="rId66"/>
    <p:sldLayoutId id="2147484322" r:id="rId67"/>
    <p:sldLayoutId id="2147484323" r:id="rId68"/>
    <p:sldLayoutId id="2147484324" r:id="rId69"/>
    <p:sldLayoutId id="2147484325" r:id="rId70"/>
    <p:sldLayoutId id="2147484326" r:id="rId71"/>
    <p:sldLayoutId id="2147484327" r:id="rId72"/>
    <p:sldLayoutId id="2147484328" r:id="rId73"/>
    <p:sldLayoutId id="2147484329" r:id="rId74"/>
    <p:sldLayoutId id="2147484330" r:id="rId75"/>
    <p:sldLayoutId id="2147484331" r:id="rId76"/>
    <p:sldLayoutId id="2147484332" r:id="rId77"/>
    <p:sldLayoutId id="2147484333" r:id="rId78"/>
    <p:sldLayoutId id="2147484334" r:id="rId79"/>
    <p:sldLayoutId id="2147484335" r:id="rId80"/>
    <p:sldLayoutId id="2147484336" r:id="rId81"/>
    <p:sldLayoutId id="2147484337" r:id="rId82"/>
    <p:sldLayoutId id="2147484338" r:id="rId83"/>
    <p:sldLayoutId id="2147484339" r:id="rId84"/>
    <p:sldLayoutId id="2147484340" r:id="rId85"/>
    <p:sldLayoutId id="2147484341" r:id="rId86"/>
    <p:sldLayoutId id="2147484342" r:id="rId87"/>
    <p:sldLayoutId id="2147484343" r:id="rId88"/>
    <p:sldLayoutId id="2147484344" r:id="rId89"/>
    <p:sldLayoutId id="2147484345" r:id="rId90"/>
    <p:sldLayoutId id="2147484346" r:id="rId91"/>
    <p:sldLayoutId id="2147484347" r:id="rId92"/>
    <p:sldLayoutId id="2147484348" r:id="rId93"/>
    <p:sldLayoutId id="2147484349" r:id="rId94"/>
    <p:sldLayoutId id="2147484350" r:id="rId95"/>
    <p:sldLayoutId id="2147484351" r:id="rId96"/>
    <p:sldLayoutId id="2147484352" r:id="rId97"/>
    <p:sldLayoutId id="2147484353" r:id="rId98"/>
    <p:sldLayoutId id="2147484354" r:id="rId99"/>
    <p:sldLayoutId id="2147484355" r:id="rId100"/>
    <p:sldLayoutId id="2147484356" r:id="rId101"/>
    <p:sldLayoutId id="2147484357" r:id="rId102"/>
    <p:sldLayoutId id="2147484358" r:id="rId103"/>
    <p:sldLayoutId id="2147484359" r:id="rId104"/>
    <p:sldLayoutId id="2147484360" r:id="rId105"/>
    <p:sldLayoutId id="2147484361" r:id="rId106"/>
    <p:sldLayoutId id="2147484362" r:id="rId107"/>
    <p:sldLayoutId id="2147484363" r:id="rId108"/>
    <p:sldLayoutId id="2147484364" r:id="rId109"/>
    <p:sldLayoutId id="2147484365" r:id="rId110"/>
    <p:sldLayoutId id="2147484366" r:id="rId111"/>
    <p:sldLayoutId id="2147484367" r:id="rId112"/>
    <p:sldLayoutId id="2147484368" r:id="rId113"/>
    <p:sldLayoutId id="2147484369" r:id="rId114"/>
    <p:sldLayoutId id="2147484370" r:id="rId115"/>
    <p:sldLayoutId id="2147484371" r:id="rId116"/>
    <p:sldLayoutId id="2147484372" r:id="rId117"/>
    <p:sldLayoutId id="2147484373" r:id="rId118"/>
    <p:sldLayoutId id="2147484374" r:id="rId119"/>
    <p:sldLayoutId id="2147484375" r:id="rId120"/>
    <p:sldLayoutId id="2147484376" r:id="rId121"/>
    <p:sldLayoutId id="2147484377" r:id="rId122"/>
    <p:sldLayoutId id="2147484378" r:id="rId123"/>
    <p:sldLayoutId id="2147484379" r:id="rId124"/>
    <p:sldLayoutId id="2147484380" r:id="rId125"/>
    <p:sldLayoutId id="2147484381" r:id="rId126"/>
    <p:sldLayoutId id="2147484382" r:id="rId127"/>
    <p:sldLayoutId id="2147484383" r:id="rId128"/>
    <p:sldLayoutId id="2147484384" r:id="rId129"/>
    <p:sldLayoutId id="2147484385" r:id="rId130"/>
    <p:sldLayoutId id="2147484386" r:id="rId131"/>
    <p:sldLayoutId id="2147484387" r:id="rId132"/>
    <p:sldLayoutId id="2147484388" r:id="rId133"/>
    <p:sldLayoutId id="2147484389" r:id="rId134"/>
    <p:sldLayoutId id="2147484390" r:id="rId135"/>
    <p:sldLayoutId id="2147484391" r:id="rId136"/>
    <p:sldLayoutId id="2147484392" r:id="rId137"/>
    <p:sldLayoutId id="2147484393" r:id="rId138"/>
    <p:sldLayoutId id="2147484394" r:id="rId139"/>
    <p:sldLayoutId id="2147484395" r:id="rId140"/>
    <p:sldLayoutId id="2147484396" r:id="rId141"/>
    <p:sldLayoutId id="2147484397" r:id="rId142"/>
    <p:sldLayoutId id="2147484398" r:id="rId143"/>
    <p:sldLayoutId id="2147484399" r:id="rId144"/>
    <p:sldLayoutId id="2147484400" r:id="rId145"/>
    <p:sldLayoutId id="2147484401" r:id="rId146"/>
    <p:sldLayoutId id="2147484402" r:id="rId147"/>
    <p:sldLayoutId id="2147484403" r:id="rId148"/>
    <p:sldLayoutId id="2147484404" r:id="rId149"/>
    <p:sldLayoutId id="2147484405" r:id="rId150"/>
    <p:sldLayoutId id="2147484406" r:id="rId151"/>
    <p:sldLayoutId id="2147484407" r:id="rId152"/>
    <p:sldLayoutId id="2147484408" r:id="rId1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3470D1-814A-0449-BCAC-6E759B3DB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AC073-4B82-DB40-B38B-CF939A78B0E9}" type="datetimeFigureOut">
              <a:rPr lang="da-DK" smtClean="0"/>
              <a:t>25.08.2023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00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  <p:sldLayoutId id="2147484422" r:id="rId13"/>
    <p:sldLayoutId id="2147484423" r:id="rId14"/>
    <p:sldLayoutId id="2147484424" r:id="rId15"/>
    <p:sldLayoutId id="2147484425" r:id="rId16"/>
    <p:sldLayoutId id="2147484426" r:id="rId17"/>
    <p:sldLayoutId id="2147484427" r:id="rId18"/>
    <p:sldLayoutId id="2147484428" r:id="rId19"/>
    <p:sldLayoutId id="2147484429" r:id="rId20"/>
    <p:sldLayoutId id="2147484430" r:id="rId21"/>
    <p:sldLayoutId id="2147484431" r:id="rId22"/>
    <p:sldLayoutId id="2147484432" r:id="rId23"/>
    <p:sldLayoutId id="2147484433" r:id="rId24"/>
    <p:sldLayoutId id="2147484434" r:id="rId25"/>
    <p:sldLayoutId id="2147484435" r:id="rId26"/>
    <p:sldLayoutId id="2147484436" r:id="rId27"/>
    <p:sldLayoutId id="2147484437" r:id="rId28"/>
    <p:sldLayoutId id="2147484438" r:id="rId29"/>
    <p:sldLayoutId id="2147484439" r:id="rId30"/>
    <p:sldLayoutId id="2147484440" r:id="rId31"/>
    <p:sldLayoutId id="2147484441" r:id="rId32"/>
    <p:sldLayoutId id="2147484442" r:id="rId33"/>
    <p:sldLayoutId id="2147484443" r:id="rId34"/>
    <p:sldLayoutId id="2147484444" r:id="rId35"/>
    <p:sldLayoutId id="2147484445" r:id="rId36"/>
    <p:sldLayoutId id="2147484446" r:id="rId37"/>
    <p:sldLayoutId id="2147484447" r:id="rId38"/>
    <p:sldLayoutId id="2147484448" r:id="rId39"/>
    <p:sldLayoutId id="2147484449" r:id="rId40"/>
    <p:sldLayoutId id="2147484450" r:id="rId41"/>
    <p:sldLayoutId id="2147484451" r:id="rId42"/>
    <p:sldLayoutId id="2147484452" r:id="rId43"/>
    <p:sldLayoutId id="2147484453" r:id="rId44"/>
    <p:sldLayoutId id="2147484454" r:id="rId45"/>
    <p:sldLayoutId id="2147484455" r:id="rId46"/>
    <p:sldLayoutId id="2147484456" r:id="rId47"/>
    <p:sldLayoutId id="2147484457" r:id="rId48"/>
    <p:sldLayoutId id="2147484458" r:id="rId49"/>
    <p:sldLayoutId id="2147484459" r:id="rId50"/>
    <p:sldLayoutId id="2147484460" r:id="rId51"/>
    <p:sldLayoutId id="2147484461" r:id="rId52"/>
    <p:sldLayoutId id="2147484462" r:id="rId53"/>
    <p:sldLayoutId id="2147484463" r:id="rId54"/>
    <p:sldLayoutId id="2147484464" r:id="rId55"/>
    <p:sldLayoutId id="2147484465" r:id="rId56"/>
    <p:sldLayoutId id="2147484466" r:id="rId57"/>
    <p:sldLayoutId id="2147484467" r:id="rId58"/>
    <p:sldLayoutId id="2147484468" r:id="rId59"/>
    <p:sldLayoutId id="2147484469" r:id="rId60"/>
    <p:sldLayoutId id="2147484470" r:id="rId61"/>
    <p:sldLayoutId id="2147484471" r:id="rId62"/>
    <p:sldLayoutId id="2147484472" r:id="rId63"/>
    <p:sldLayoutId id="2147484473" r:id="rId64"/>
    <p:sldLayoutId id="2147484474" r:id="rId65"/>
    <p:sldLayoutId id="2147484475" r:id="rId66"/>
    <p:sldLayoutId id="2147484476" r:id="rId67"/>
    <p:sldLayoutId id="2147484477" r:id="rId68"/>
    <p:sldLayoutId id="2147484478" r:id="rId69"/>
    <p:sldLayoutId id="2147484479" r:id="rId70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hyperlink" Target="https://www.sbcm-certificate.com/change-strategies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www.sbcm-certificate.com/softwiring" TargetMode="External"/><Relationship Id="rId5" Type="http://schemas.openxmlformats.org/officeDocument/2006/relationships/hyperlink" Target="https://www.sbcm-certificate.com/hardwiring" TargetMode="Externa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m-certificate.com/change-strategies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7.xml"/><Relationship Id="rId6" Type="http://schemas.openxmlformats.org/officeDocument/2006/relationships/image" Target="../media/image44.png"/><Relationship Id="rId5" Type="http://schemas.openxmlformats.org/officeDocument/2006/relationships/image" Target="../media/image23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hyperlink" Target="https://www.sbcm-certificate.com/change-drivers-barri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Relationship Id="rId6" Type="http://schemas.openxmlformats.org/officeDocument/2006/relationships/hyperlink" Target="http://www.sbcm-certificate.com/change-drivers-barriers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bcm-certificate.com/change-drivers-barriers" TargetMode="Externa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bcm-certificate.com/change-drivers-barriers" TargetMode="Externa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5.xml"/><Relationship Id="rId4" Type="http://schemas.openxmlformats.org/officeDocument/2006/relationships/hyperlink" Target="https://www.sbcm-certificate.com/change-drivers-barrier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m-certificate.com/change-strategies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5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C981BC93-07EC-BB47-B81B-A00AE29B3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76" y="899980"/>
            <a:ext cx="7559646" cy="349250"/>
          </a:xfrm>
        </p:spPr>
        <p:txBody>
          <a:bodyPr>
            <a:noAutofit/>
          </a:bodyPr>
          <a:lstStyle/>
          <a:p>
            <a:r>
              <a:rPr lang="da-DK" dirty="0">
                <a:latin typeface="Avenir Next LT Pro" panose="020B0504020202020204" pitchFamily="34" charset="0"/>
              </a:rPr>
              <a:t>ORGANISATION I CORPORATE ENGAGEMENT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46170B57-E6C9-9F72-776C-B51470A22A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6188" y="2366738"/>
            <a:ext cx="5736655" cy="2570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sz="4400" spc="300" dirty="0"/>
              <a:t>MODULE 2 </a:t>
            </a:r>
          </a:p>
          <a:p>
            <a:pPr>
              <a:lnSpc>
                <a:spcPct val="150000"/>
              </a:lnSpc>
            </a:pPr>
            <a:r>
              <a:rPr lang="da-DK" sz="4400" spc="300" dirty="0"/>
              <a:t>WORKBOOK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F389D-A8DA-5C51-29F4-A019C9028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843" y="1829799"/>
            <a:ext cx="3428423" cy="31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19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3B9D92FA-E1AB-12A9-9D3C-BC4F21095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720562"/>
              </p:ext>
            </p:extLst>
          </p:nvPr>
        </p:nvGraphicFramePr>
        <p:xfrm>
          <a:off x="414816" y="1083945"/>
          <a:ext cx="11348581" cy="487269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77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6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796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1122">
                <a:tc>
                  <a:txBody>
                    <a:bodyPr/>
                    <a:lstStyle/>
                    <a:p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200" b="0" noProof="0" dirty="0">
                          <a:solidFill>
                            <a:schemeClr val="bg1"/>
                          </a:solidFill>
                        </a:rPr>
                        <a:t>Modstands form</a:t>
                      </a:r>
                    </a:p>
                    <a:p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AA39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200" b="0" noProof="0" dirty="0">
                          <a:solidFill>
                            <a:schemeClr val="bg1"/>
                          </a:solidFill>
                        </a:rPr>
                        <a:t>Modstands</a:t>
                      </a:r>
                    </a:p>
                    <a:p>
                      <a:r>
                        <a:rPr lang="da-DK" sz="1200" b="0" noProof="0" dirty="0">
                          <a:solidFill>
                            <a:schemeClr val="bg1"/>
                          </a:solidFill>
                        </a:rPr>
                        <a:t>årsag</a:t>
                      </a:r>
                    </a:p>
                  </a:txBody>
                  <a:tcPr>
                    <a:solidFill>
                      <a:srgbClr val="BAA39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200" b="0" noProof="0" dirty="0">
                          <a:solidFill>
                            <a:schemeClr val="bg1"/>
                          </a:solidFill>
                        </a:rPr>
                        <a:t>Hvem/</a:t>
                      </a:r>
                    </a:p>
                    <a:p>
                      <a:r>
                        <a:rPr lang="da-DK" sz="1200" b="0" noProof="0" dirty="0">
                          <a:solidFill>
                            <a:schemeClr val="bg1"/>
                          </a:solidFill>
                        </a:rPr>
                        <a:t>Hvor i </a:t>
                      </a:r>
                      <a:r>
                        <a:rPr lang="da-DK" sz="1200" b="0" noProof="0" dirty="0" err="1">
                          <a:solidFill>
                            <a:schemeClr val="bg1"/>
                          </a:solidFill>
                        </a:rPr>
                        <a:t>org</a:t>
                      </a:r>
                      <a:r>
                        <a:rPr lang="da-DK" sz="1200" b="0" baseline="0" noProof="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  <a:p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AA39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200" b="0" noProof="0" dirty="0">
                          <a:solidFill>
                            <a:schemeClr val="bg1"/>
                          </a:solidFill>
                        </a:rPr>
                        <a:t>Push</a:t>
                      </a:r>
                      <a:r>
                        <a:rPr lang="da-DK" sz="1200" b="0" baseline="0" noProof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da-DK" sz="1200" b="0" baseline="0" noProof="0" dirty="0">
                          <a:solidFill>
                            <a:schemeClr val="bg1"/>
                          </a:solidFill>
                        </a:rPr>
                        <a:t>argumenter</a:t>
                      </a:r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AA39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200" b="0" noProof="0" dirty="0">
                          <a:solidFill>
                            <a:schemeClr val="bg1"/>
                          </a:solidFill>
                        </a:rPr>
                        <a:t>Push </a:t>
                      </a:r>
                    </a:p>
                    <a:p>
                      <a:r>
                        <a:rPr lang="da-DK" sz="1200" b="0" noProof="0" dirty="0">
                          <a:solidFill>
                            <a:schemeClr val="bg1"/>
                          </a:solidFill>
                        </a:rPr>
                        <a:t>data</a:t>
                      </a:r>
                      <a:r>
                        <a:rPr lang="da-DK" sz="1200" b="0" baseline="0" noProof="0" dirty="0">
                          <a:solidFill>
                            <a:schemeClr val="bg1"/>
                          </a:solidFill>
                        </a:rPr>
                        <a:t>/cases/artefakter</a:t>
                      </a:r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AA39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200" b="0" noProof="0" dirty="0" err="1">
                          <a:solidFill>
                            <a:schemeClr val="bg1"/>
                          </a:solidFill>
                        </a:rPr>
                        <a:t>Pull</a:t>
                      </a:r>
                      <a:r>
                        <a:rPr lang="da-DK" sz="1200" b="0" baseline="0" noProof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da-DK" sz="1200" b="0" baseline="0" noProof="0" dirty="0">
                          <a:solidFill>
                            <a:schemeClr val="bg1"/>
                          </a:solidFill>
                        </a:rPr>
                        <a:t>argumenter</a:t>
                      </a:r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AA39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200" b="0" noProof="0" dirty="0" err="1">
                          <a:solidFill>
                            <a:schemeClr val="bg1"/>
                          </a:solidFill>
                        </a:rPr>
                        <a:t>Pull</a:t>
                      </a:r>
                      <a:r>
                        <a:rPr lang="da-DK" sz="1200" b="0" noProof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da-DK" sz="1200" b="0" noProof="0" dirty="0">
                          <a:solidFill>
                            <a:schemeClr val="bg1"/>
                          </a:solidFill>
                        </a:rPr>
                        <a:t>data/cases/artefakter</a:t>
                      </a:r>
                    </a:p>
                  </a:txBody>
                  <a:tcPr>
                    <a:solidFill>
                      <a:srgbClr val="BAA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926"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222"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122">
                <a:tc>
                  <a:txBody>
                    <a:bodyPr/>
                    <a:lstStyle/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951">
                <a:tc>
                  <a:txBody>
                    <a:bodyPr/>
                    <a:lstStyle/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felt 16">
            <a:extLst>
              <a:ext uri="{FF2B5EF4-FFF2-40B4-BE49-F238E27FC236}">
                <a16:creationId xmlns:a16="http://schemas.microsoft.com/office/drawing/2014/main" id="{A9BAA0B7-2356-A0A9-162D-A77B73F79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36" y="5993383"/>
            <a:ext cx="6972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ＭＳ Ｐゴシック" charset="0"/>
              </a:rPr>
              <a:t>The Change Argumentation Plan. TANIA ELLIS – The Social Business Company®. </a:t>
            </a:r>
          </a:p>
        </p:txBody>
      </p:sp>
      <p:sp>
        <p:nvSpPr>
          <p:cNvPr id="4" name="Tekstfelt 1">
            <a:extLst>
              <a:ext uri="{FF2B5EF4-FFF2-40B4-BE49-F238E27FC236}">
                <a16:creationId xmlns:a16="http://schemas.microsoft.com/office/drawing/2014/main" id="{7A805521-5EC9-D49E-58DE-547DC1DB8ACE}"/>
              </a:ext>
            </a:extLst>
          </p:cNvPr>
          <p:cNvSpPr txBox="1"/>
          <p:nvPr/>
        </p:nvSpPr>
        <p:spPr>
          <a:xfrm>
            <a:off x="613443" y="557742"/>
            <a:ext cx="10050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6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THE CHANGE ARGUMENTATION PLAN I </a:t>
            </a:r>
            <a:r>
              <a:rPr kumimoji="0" lang="en-GB" sz="1600" b="0" i="0" u="none" strike="noStrike" kern="1200" cap="none" spc="6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SKABELON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7377B3-7421-CEF4-43F3-A8E5E7941127}"/>
              </a:ext>
            </a:extLst>
          </p:cNvPr>
          <p:cNvSpPr/>
          <p:nvPr/>
        </p:nvSpPr>
        <p:spPr>
          <a:xfrm>
            <a:off x="8739442" y="520997"/>
            <a:ext cx="427704" cy="361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DK</a:t>
            </a:r>
          </a:p>
        </p:txBody>
      </p:sp>
    </p:spTree>
    <p:extLst>
      <p:ext uri="{BB962C8B-B14F-4D97-AF65-F5344CB8AC3E}">
        <p14:creationId xmlns:p14="http://schemas.microsoft.com/office/powerpoint/2010/main" val="374732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0BC7FEF-4048-9E4F-89D0-2831D70DE2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2027" y="1633538"/>
            <a:ext cx="5736655" cy="3794194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endParaRPr lang="da-DK" sz="1800" dirty="0"/>
          </a:p>
          <a:p>
            <a:r>
              <a:rPr lang="da-DK" sz="1800" dirty="0" err="1"/>
              <a:t>Which</a:t>
            </a:r>
            <a:r>
              <a:rPr lang="da-DK" sz="1800" dirty="0"/>
              <a:t> ”</a:t>
            </a:r>
            <a:r>
              <a:rPr lang="da-DK" sz="1800" dirty="0" err="1"/>
              <a:t>hardwiring</a:t>
            </a:r>
            <a:r>
              <a:rPr lang="da-DK" sz="1800" dirty="0"/>
              <a:t>” and ”</a:t>
            </a:r>
            <a:r>
              <a:rPr lang="da-DK" sz="1800" dirty="0" err="1"/>
              <a:t>softwiring</a:t>
            </a:r>
            <a:r>
              <a:rPr lang="da-DK" sz="1800" dirty="0"/>
              <a:t>” </a:t>
            </a:r>
            <a:r>
              <a:rPr lang="da-DK" sz="1800" dirty="0" err="1"/>
              <a:t>approaches</a:t>
            </a:r>
            <a:r>
              <a:rPr lang="da-DK" sz="1800" dirty="0"/>
              <a:t> </a:t>
            </a:r>
            <a:br>
              <a:rPr lang="da-DK" sz="1800" dirty="0"/>
            </a:br>
            <a:r>
              <a:rPr lang="da-DK" sz="1800" dirty="0" err="1"/>
              <a:t>would</a:t>
            </a:r>
            <a:r>
              <a:rPr lang="da-DK" sz="1800" dirty="0"/>
              <a:t> </a:t>
            </a:r>
            <a:r>
              <a:rPr lang="da-DK" sz="1800" dirty="0" err="1"/>
              <a:t>you</a:t>
            </a:r>
            <a:r>
              <a:rPr lang="da-DK" sz="1800" dirty="0"/>
              <a:t> </a:t>
            </a:r>
            <a:r>
              <a:rPr lang="da-DK" sz="1800" dirty="0" err="1"/>
              <a:t>apply</a:t>
            </a:r>
            <a:r>
              <a:rPr lang="da-DK" sz="1800" dirty="0"/>
              <a:t> to: </a:t>
            </a:r>
          </a:p>
          <a:p>
            <a:endParaRPr lang="da-DK" sz="500" dirty="0"/>
          </a:p>
          <a:p>
            <a:pPr marL="342900" indent="-342900">
              <a:buAutoNum type="alphaLcParenR"/>
            </a:pPr>
            <a:r>
              <a:rPr lang="da-DK" sz="1800" dirty="0" err="1"/>
              <a:t>initiate</a:t>
            </a:r>
            <a:r>
              <a:rPr lang="da-DK" sz="1800" dirty="0"/>
              <a:t> and</a:t>
            </a:r>
          </a:p>
          <a:p>
            <a:pPr marL="342900" indent="-342900">
              <a:buAutoNum type="alphaLcParenR"/>
            </a:pPr>
            <a:r>
              <a:rPr lang="da-DK" sz="1800" dirty="0" err="1"/>
              <a:t>integrate</a:t>
            </a:r>
            <a:r>
              <a:rPr lang="da-DK" sz="1800" dirty="0"/>
              <a:t> </a:t>
            </a:r>
          </a:p>
          <a:p>
            <a:pPr marL="342900" indent="-342900">
              <a:buAutoNum type="alphaLcParenR"/>
            </a:pPr>
            <a:endParaRPr lang="da-DK" sz="500" dirty="0"/>
          </a:p>
          <a:p>
            <a:r>
              <a:rPr lang="da-DK" sz="1800" dirty="0" err="1"/>
              <a:t>change</a:t>
            </a:r>
            <a:r>
              <a:rPr lang="da-DK" sz="1800" dirty="0"/>
              <a:t> </a:t>
            </a:r>
            <a:r>
              <a:rPr lang="da-DK" sz="1800" dirty="0" err="1"/>
              <a:t>within</a:t>
            </a:r>
            <a:r>
              <a:rPr lang="da-DK" sz="1800" dirty="0"/>
              <a:t> </a:t>
            </a:r>
            <a:r>
              <a:rPr lang="da-DK" sz="1800" dirty="0" err="1"/>
              <a:t>your</a:t>
            </a:r>
            <a:r>
              <a:rPr lang="da-DK" sz="1800" dirty="0"/>
              <a:t> organisation?</a:t>
            </a:r>
          </a:p>
          <a:p>
            <a:endParaRPr lang="da-DK" sz="1800" dirty="0"/>
          </a:p>
          <a:p>
            <a:endParaRPr lang="da-DK" sz="1200" dirty="0"/>
          </a:p>
          <a:p>
            <a:r>
              <a:rPr lang="da-DK" sz="1200" dirty="0"/>
              <a:t>Hvilke ”</a:t>
            </a:r>
            <a:r>
              <a:rPr lang="da-DK" sz="1200" dirty="0" err="1"/>
              <a:t>hardwiring</a:t>
            </a:r>
            <a:r>
              <a:rPr lang="da-DK" sz="1200" dirty="0"/>
              <a:t>” og ”</a:t>
            </a:r>
            <a:r>
              <a:rPr lang="da-DK" sz="1200" dirty="0" err="1"/>
              <a:t>softwiring</a:t>
            </a:r>
            <a:r>
              <a:rPr lang="da-DK" sz="1200" dirty="0"/>
              <a:t>” tiltag vil du bruge til at </a:t>
            </a:r>
          </a:p>
          <a:p>
            <a:br>
              <a:rPr lang="da-DK" sz="200" dirty="0"/>
            </a:br>
            <a:r>
              <a:rPr lang="da-DK" sz="1200" dirty="0"/>
              <a:t>a) igangsætte / gennemføre </a:t>
            </a:r>
          </a:p>
          <a:p>
            <a:r>
              <a:rPr lang="da-DK" sz="1200" dirty="0"/>
              <a:t>b) forankre / integrere forandringen </a:t>
            </a:r>
            <a:br>
              <a:rPr lang="da-DK" sz="1200" dirty="0"/>
            </a:br>
            <a:br>
              <a:rPr lang="da-DK" sz="200" dirty="0"/>
            </a:br>
            <a:r>
              <a:rPr lang="da-DK" sz="1200" dirty="0"/>
              <a:t>i din virksomhed? </a:t>
            </a:r>
          </a:p>
          <a:p>
            <a:endParaRPr lang="da-DK" sz="1200" dirty="0"/>
          </a:p>
          <a:p>
            <a:endParaRPr lang="da-DK" sz="1200" dirty="0"/>
          </a:p>
          <a:p>
            <a:pPr marL="457200" indent="-457200">
              <a:buAutoNum type="arabicPeriod"/>
            </a:pPr>
            <a:endParaRPr lang="da-DK" sz="1200" dirty="0"/>
          </a:p>
          <a:p>
            <a:endParaRPr lang="da-DK" sz="12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C21F315-40F7-9448-AB2B-33BCCA699460}"/>
              </a:ext>
            </a:extLst>
          </p:cNvPr>
          <p:cNvSpPr txBox="1"/>
          <p:nvPr/>
        </p:nvSpPr>
        <p:spPr>
          <a:xfrm>
            <a:off x="1246740" y="5427732"/>
            <a:ext cx="432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INPUT </a:t>
            </a:r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FOR EXAM PAPER / ACTION PLAN 7AB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3" name="Pladsholder til tekst 1">
            <a:extLst>
              <a:ext uri="{FF2B5EF4-FFF2-40B4-BE49-F238E27FC236}">
                <a16:creationId xmlns:a16="http://schemas.microsoft.com/office/drawing/2014/main" id="{FBBB43F4-E557-F140-8656-489BF686E3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76" y="899980"/>
            <a:ext cx="6355812" cy="349250"/>
          </a:xfrm>
        </p:spPr>
        <p:txBody>
          <a:bodyPr/>
          <a:lstStyle/>
          <a:p>
            <a:r>
              <a:rPr lang="da-DK" dirty="0"/>
              <a:t>EXERCISE #4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29E8B032-27B9-F944-BFE7-3A6BFDBC8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386" y="3884300"/>
            <a:ext cx="1637263" cy="1892836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920A8AE2-4DBC-6B48-A643-C49AF3009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353" y="3883046"/>
            <a:ext cx="1637264" cy="1894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D3D045-A046-4D1A-9238-64BD582E3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386" y="1973002"/>
            <a:ext cx="3413951" cy="1726101"/>
          </a:xfrm>
          <a:prstGeom prst="rect">
            <a:avLst/>
          </a:prstGeom>
        </p:spPr>
      </p:pic>
      <p:sp>
        <p:nvSpPr>
          <p:cNvPr id="11" name="Ellipse 16">
            <a:extLst>
              <a:ext uri="{FF2B5EF4-FFF2-40B4-BE49-F238E27FC236}">
                <a16:creationId xmlns:a16="http://schemas.microsoft.com/office/drawing/2014/main" id="{749A68CC-5687-4271-AEBF-4D6EF7B8D6D2}"/>
              </a:ext>
            </a:extLst>
          </p:cNvPr>
          <p:cNvSpPr/>
          <p:nvPr/>
        </p:nvSpPr>
        <p:spPr>
          <a:xfrm>
            <a:off x="9537405" y="335273"/>
            <a:ext cx="2660276" cy="2543176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r>
              <a:rPr lang="en-GB" sz="1400" dirty="0">
                <a:latin typeface="Avenir Book" panose="02000503020000020003" pitchFamily="2" charset="0"/>
              </a:rPr>
              <a:t>EXAMPLES, </a:t>
            </a:r>
            <a:br>
              <a:rPr lang="en-GB" sz="1400" dirty="0">
                <a:latin typeface="Avenir Book" panose="02000503020000020003" pitchFamily="2" charset="0"/>
              </a:rPr>
            </a:br>
            <a:r>
              <a:rPr lang="en-GB" sz="1400" dirty="0">
                <a:latin typeface="Avenir Book" panose="02000503020000020003" pitchFamily="2" charset="0"/>
              </a:rPr>
              <a:t>&amp; TEMPLATES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Hardwiring:</a:t>
            </a:r>
            <a:endParaRPr lang="en-GB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da-DK" sz="900" dirty="0">
                <a:solidFill>
                  <a:schemeClr val="bg1"/>
                </a:solidFill>
                <a:latin typeface="Avenir Next LT Pro" panose="020B05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www.sbcm-certificate.com/hardwiring</a:t>
            </a:r>
            <a:endParaRPr lang="da-DK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endParaRPr lang="da-DK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GB" sz="900" b="1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Softwiring</a:t>
            </a:r>
            <a:r>
              <a:rPr lang="en-GB" sz="9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: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Avenir Next LT Pro" panose="020B05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www.sbcm-certificate.com/softwiring</a:t>
            </a:r>
            <a:endParaRPr lang="en-GB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endParaRPr lang="en-GB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Corporate engagement planning:</a:t>
            </a:r>
          </a:p>
          <a:p>
            <a:pPr algn="ctr"/>
            <a:r>
              <a:rPr lang="en-GB" sz="900" u="sng" dirty="0">
                <a:solidFill>
                  <a:schemeClr val="bg1"/>
                </a:solidFill>
                <a:latin typeface="Avenir Next LT Pro" panose="020B05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www.sbcm-certificate.com/change-strategies</a:t>
            </a:r>
            <a:endParaRPr lang="en-GB" sz="900" u="sng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2">
            <a:extLst>
              <a:ext uri="{FF2B5EF4-FFF2-40B4-BE49-F238E27FC236}">
                <a16:creationId xmlns:a16="http://schemas.microsoft.com/office/drawing/2014/main" id="{E3ED2191-3B87-85B5-D4B1-ADAEF2385481}"/>
              </a:ext>
            </a:extLst>
          </p:cNvPr>
          <p:cNvSpPr/>
          <p:nvPr/>
        </p:nvSpPr>
        <p:spPr>
          <a:xfrm>
            <a:off x="342249" y="5932010"/>
            <a:ext cx="2932387" cy="624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3" name="Tabel 10">
            <a:extLst>
              <a:ext uri="{FF2B5EF4-FFF2-40B4-BE49-F238E27FC236}">
                <a16:creationId xmlns:a16="http://schemas.microsoft.com/office/drawing/2014/main" id="{80029560-AC2A-BD5D-056A-03151CF55AED}"/>
              </a:ext>
            </a:extLst>
          </p:cNvPr>
          <p:cNvGraphicFramePr>
            <a:graphicFrameLocks noGrp="1"/>
          </p:cNvGraphicFramePr>
          <p:nvPr/>
        </p:nvGraphicFramePr>
        <p:xfrm>
          <a:off x="494776" y="942969"/>
          <a:ext cx="11166130" cy="52548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17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8971">
                  <a:extLst>
                    <a:ext uri="{9D8B030D-6E8A-4147-A177-3AD203B41FA5}">
                      <a16:colId xmlns:a16="http://schemas.microsoft.com/office/drawing/2014/main" val="317726110"/>
                    </a:ext>
                  </a:extLst>
                </a:gridCol>
                <a:gridCol w="271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1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noProof="0" dirty="0">
                          <a:solidFill>
                            <a:schemeClr val="bg1"/>
                          </a:solidFill>
                        </a:rPr>
                        <a:t>Internal stakeholders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706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noProof="0" dirty="0">
                          <a:solidFill>
                            <a:schemeClr val="bg1"/>
                          </a:solidFill>
                        </a:rPr>
                        <a:t>Step 1 / Change (Kotter phase 1-2)                      Period: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70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b="0" noProof="0" dirty="0"/>
                    </a:p>
                  </a:txBody>
                  <a:tcPr>
                    <a:solidFill>
                      <a:srgbClr val="92B89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noProof="0" dirty="0">
                          <a:solidFill>
                            <a:schemeClr val="bg1"/>
                          </a:solidFill>
                        </a:rPr>
                        <a:t>Step 2 / Integration (Kotter phase 3)                             Period: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70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b="0" noProof="0" dirty="0"/>
                    </a:p>
                  </a:txBody>
                  <a:tcPr>
                    <a:solidFill>
                      <a:srgbClr val="92B8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noProof="0" dirty="0">
                          <a:solidFill>
                            <a:schemeClr val="bg1"/>
                          </a:solidFill>
                        </a:rPr>
                        <a:t>Hardwiring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noProof="0" dirty="0" err="1">
                          <a:solidFill>
                            <a:schemeClr val="bg1"/>
                          </a:solidFill>
                        </a:rPr>
                        <a:t>Softwiring</a:t>
                      </a:r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noProof="0" dirty="0">
                          <a:solidFill>
                            <a:schemeClr val="bg1"/>
                          </a:solidFill>
                        </a:rPr>
                        <a:t>Hardwiring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noProof="0" dirty="0" err="1">
                          <a:solidFill>
                            <a:schemeClr val="bg1"/>
                          </a:solidFill>
                        </a:rPr>
                        <a:t>Softwiring</a:t>
                      </a:r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70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521549"/>
                  </a:ext>
                </a:extLst>
              </a:tr>
              <a:tr h="869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GB" sz="1050" b="0" i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i="0" noProof="0" dirty="0">
                          <a:solidFill>
                            <a:schemeClr val="bg1"/>
                          </a:solidFill>
                        </a:rPr>
                        <a:t>Executive</a:t>
                      </a:r>
                    </a:p>
                    <a:p>
                      <a:r>
                        <a:rPr lang="en-GB" sz="1050" b="0" i="0" noProof="0" dirty="0">
                          <a:solidFill>
                            <a:schemeClr val="bg1"/>
                          </a:solidFill>
                        </a:rPr>
                        <a:t>Management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6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GB" sz="1050" b="0" i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i="0" noProof="0" dirty="0">
                          <a:solidFill>
                            <a:schemeClr val="bg1"/>
                          </a:solidFill>
                        </a:rPr>
                        <a:t>Middle management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9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GB" sz="1050" b="0" i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i="0" noProof="0" dirty="0">
                          <a:solidFill>
                            <a:schemeClr val="bg1"/>
                          </a:solidFill>
                        </a:rPr>
                        <a:t>Employees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0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GB" sz="1050" b="0" i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i="0" noProof="0" dirty="0">
                          <a:solidFill>
                            <a:schemeClr val="bg1"/>
                          </a:solidFill>
                        </a:rPr>
                        <a:t>Departments / Units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venir Next LT Pro"/>
                        </a:defRPr>
                      </a:lvl9pPr>
                    </a:lstStyle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kstfelt 11">
            <a:extLst>
              <a:ext uri="{FF2B5EF4-FFF2-40B4-BE49-F238E27FC236}">
                <a16:creationId xmlns:a16="http://schemas.microsoft.com/office/drawing/2014/main" id="{29696914-1BE5-8CE5-B71E-7709B3F83CD9}"/>
              </a:ext>
            </a:extLst>
          </p:cNvPr>
          <p:cNvSpPr txBox="1"/>
          <p:nvPr/>
        </p:nvSpPr>
        <p:spPr>
          <a:xfrm>
            <a:off x="494775" y="583567"/>
            <a:ext cx="9485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CORPORATE ENGAGEMENT PLANNING I </a:t>
            </a:r>
            <a:r>
              <a:rPr kumimoji="0" lang="en-GB" sz="1400" b="0" i="0" u="none" strike="noStrike" kern="0" cap="none" spc="3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TEMPLATE</a:t>
            </a:r>
          </a:p>
        </p:txBody>
      </p:sp>
      <p:sp>
        <p:nvSpPr>
          <p:cNvPr id="5" name="Tekstfelt 12">
            <a:extLst>
              <a:ext uri="{FF2B5EF4-FFF2-40B4-BE49-F238E27FC236}">
                <a16:creationId xmlns:a16="http://schemas.microsoft.com/office/drawing/2014/main" id="{E6D8E765-D33E-BBB8-9AAF-450A30AD50B2}"/>
              </a:ext>
            </a:extLst>
          </p:cNvPr>
          <p:cNvSpPr txBox="1"/>
          <p:nvPr/>
        </p:nvSpPr>
        <p:spPr>
          <a:xfrm>
            <a:off x="473003" y="6245584"/>
            <a:ext cx="43561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Corporate Engagement Planning Template. TANIA ELLIS – The Social Business Company® </a:t>
            </a:r>
          </a:p>
        </p:txBody>
      </p:sp>
    </p:spTree>
    <p:extLst>
      <p:ext uri="{BB962C8B-B14F-4D97-AF65-F5344CB8AC3E}">
        <p14:creationId xmlns:p14="http://schemas.microsoft.com/office/powerpoint/2010/main" val="3985806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2">
            <a:extLst>
              <a:ext uri="{FF2B5EF4-FFF2-40B4-BE49-F238E27FC236}">
                <a16:creationId xmlns:a16="http://schemas.microsoft.com/office/drawing/2014/main" id="{E3ED2191-3B87-85B5-D4B1-ADAEF2385481}"/>
              </a:ext>
            </a:extLst>
          </p:cNvPr>
          <p:cNvSpPr/>
          <p:nvPr/>
        </p:nvSpPr>
        <p:spPr>
          <a:xfrm>
            <a:off x="342249" y="5932010"/>
            <a:ext cx="2932387" cy="624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ekstfelt 11">
            <a:extLst>
              <a:ext uri="{FF2B5EF4-FFF2-40B4-BE49-F238E27FC236}">
                <a16:creationId xmlns:a16="http://schemas.microsoft.com/office/drawing/2014/main" id="{29696914-1BE5-8CE5-B71E-7709B3F83CD9}"/>
              </a:ext>
            </a:extLst>
          </p:cNvPr>
          <p:cNvSpPr txBox="1"/>
          <p:nvPr/>
        </p:nvSpPr>
        <p:spPr>
          <a:xfrm>
            <a:off x="494775" y="583567"/>
            <a:ext cx="9485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CORPORATE ENGAGEMENT PLANNING I </a:t>
            </a:r>
            <a:r>
              <a:rPr kumimoji="0" lang="en-GB" sz="1400" b="0" i="0" u="none" strike="noStrike" kern="0" cap="none" spc="3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SKABELON</a:t>
            </a:r>
          </a:p>
        </p:txBody>
      </p:sp>
      <p:sp>
        <p:nvSpPr>
          <p:cNvPr id="5" name="Tekstfelt 12">
            <a:extLst>
              <a:ext uri="{FF2B5EF4-FFF2-40B4-BE49-F238E27FC236}">
                <a16:creationId xmlns:a16="http://schemas.microsoft.com/office/drawing/2014/main" id="{E6D8E765-D33E-BBB8-9AAF-450A30AD50B2}"/>
              </a:ext>
            </a:extLst>
          </p:cNvPr>
          <p:cNvSpPr txBox="1"/>
          <p:nvPr/>
        </p:nvSpPr>
        <p:spPr>
          <a:xfrm>
            <a:off x="473003" y="6245584"/>
            <a:ext cx="43561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Corporate Engagement Planning Template. TANIA ELLIS – The Social Business Company®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947CEC-CDFE-A22F-3081-2316CBF7F3A7}"/>
              </a:ext>
            </a:extLst>
          </p:cNvPr>
          <p:cNvSpPr/>
          <p:nvPr/>
        </p:nvSpPr>
        <p:spPr>
          <a:xfrm>
            <a:off x="6637509" y="479584"/>
            <a:ext cx="427704" cy="361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DK</a:t>
            </a:r>
          </a:p>
        </p:txBody>
      </p:sp>
      <p:graphicFrame>
        <p:nvGraphicFramePr>
          <p:cNvPr id="9" name="Tabel 3">
            <a:extLst>
              <a:ext uri="{FF2B5EF4-FFF2-40B4-BE49-F238E27FC236}">
                <a16:creationId xmlns:a16="http://schemas.microsoft.com/office/drawing/2014/main" id="{A4F55303-6282-BCA4-54A5-B555490C7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357231"/>
              </p:ext>
            </p:extLst>
          </p:nvPr>
        </p:nvGraphicFramePr>
        <p:xfrm>
          <a:off x="494776" y="927197"/>
          <a:ext cx="11166793" cy="5171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108">
                  <a:extLst>
                    <a:ext uri="{9D8B030D-6E8A-4147-A177-3AD203B41FA5}">
                      <a16:colId xmlns:a16="http://schemas.microsoft.com/office/drawing/2014/main" val="317726110"/>
                    </a:ext>
                  </a:extLst>
                </a:gridCol>
                <a:gridCol w="2719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1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677">
                <a:tc>
                  <a:txBody>
                    <a:bodyPr/>
                    <a:lstStyle/>
                    <a:p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noProof="0" dirty="0">
                          <a:solidFill>
                            <a:schemeClr val="bg1"/>
                          </a:solidFill>
                        </a:rPr>
                        <a:t>Interne </a:t>
                      </a:r>
                      <a:r>
                        <a:rPr lang="en-GB" sz="1050" b="0" noProof="0" dirty="0" err="1">
                          <a:solidFill>
                            <a:schemeClr val="bg1"/>
                          </a:solidFill>
                        </a:rPr>
                        <a:t>interessenter</a:t>
                      </a:r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B7065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noProof="0" dirty="0">
                          <a:solidFill>
                            <a:schemeClr val="bg1"/>
                          </a:solidFill>
                        </a:rPr>
                        <a:t>Step 1 / </a:t>
                      </a:r>
                      <a:r>
                        <a:rPr lang="en-GB" sz="1050" b="0" noProof="0" dirty="0" err="1">
                          <a:solidFill>
                            <a:schemeClr val="bg1"/>
                          </a:solidFill>
                        </a:rPr>
                        <a:t>Forandring</a:t>
                      </a:r>
                      <a:r>
                        <a:rPr lang="en-GB" sz="1050" b="0" noProof="0" dirty="0">
                          <a:solidFill>
                            <a:schemeClr val="bg1"/>
                          </a:solidFill>
                        </a:rPr>
                        <a:t> (Kotter </a:t>
                      </a:r>
                      <a:r>
                        <a:rPr lang="en-GB" sz="1050" b="0" noProof="0" dirty="0" err="1">
                          <a:solidFill>
                            <a:schemeClr val="bg1"/>
                          </a:solidFill>
                        </a:rPr>
                        <a:t>fase</a:t>
                      </a:r>
                      <a:r>
                        <a:rPr lang="en-GB" sz="1050" b="0" noProof="0" dirty="0">
                          <a:solidFill>
                            <a:schemeClr val="bg1"/>
                          </a:solidFill>
                        </a:rPr>
                        <a:t> 1-2)                </a:t>
                      </a:r>
                      <a:r>
                        <a:rPr lang="en-GB" sz="1050" b="0" noProof="0" dirty="0" err="1">
                          <a:solidFill>
                            <a:schemeClr val="bg1"/>
                          </a:solidFill>
                        </a:rPr>
                        <a:t>Periode</a:t>
                      </a:r>
                      <a:r>
                        <a:rPr lang="en-GB" sz="1050" b="0" noProof="0" dirty="0">
                          <a:solidFill>
                            <a:schemeClr val="bg1"/>
                          </a:solidFill>
                        </a:rPr>
                        <a:t>: </a:t>
                      </a:r>
                    </a:p>
                  </a:txBody>
                  <a:tcPr>
                    <a:solidFill>
                      <a:srgbClr val="5B70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b="0" noProof="0" dirty="0"/>
                    </a:p>
                  </a:txBody>
                  <a:tcPr>
                    <a:solidFill>
                      <a:srgbClr val="92B897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noProof="0" dirty="0">
                          <a:solidFill>
                            <a:schemeClr val="bg1"/>
                          </a:solidFill>
                        </a:rPr>
                        <a:t>Step 2 / </a:t>
                      </a:r>
                      <a:r>
                        <a:rPr lang="en-GB" sz="1050" b="0" noProof="0" dirty="0" err="1">
                          <a:solidFill>
                            <a:schemeClr val="bg1"/>
                          </a:solidFill>
                        </a:rPr>
                        <a:t>Forankring</a:t>
                      </a:r>
                      <a:r>
                        <a:rPr lang="en-GB" sz="1050" b="0" noProof="0" dirty="0">
                          <a:solidFill>
                            <a:schemeClr val="bg1"/>
                          </a:solidFill>
                        </a:rPr>
                        <a:t> (Kotter </a:t>
                      </a:r>
                      <a:r>
                        <a:rPr lang="en-GB" sz="1050" b="0" noProof="0" dirty="0" err="1">
                          <a:solidFill>
                            <a:schemeClr val="bg1"/>
                          </a:solidFill>
                        </a:rPr>
                        <a:t>fase</a:t>
                      </a:r>
                      <a:r>
                        <a:rPr lang="en-GB" sz="1050" b="0" noProof="0" dirty="0">
                          <a:solidFill>
                            <a:schemeClr val="bg1"/>
                          </a:solidFill>
                        </a:rPr>
                        <a:t> 3)                             </a:t>
                      </a:r>
                      <a:r>
                        <a:rPr lang="en-GB" sz="1050" b="0" noProof="0" dirty="0" err="1">
                          <a:solidFill>
                            <a:schemeClr val="bg1"/>
                          </a:solidFill>
                        </a:rPr>
                        <a:t>Periode</a:t>
                      </a:r>
                      <a:r>
                        <a:rPr lang="en-GB" sz="1050" b="0" noProof="0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rgbClr val="5B70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b="0" noProof="0" dirty="0"/>
                    </a:p>
                  </a:txBody>
                  <a:tcPr>
                    <a:solidFill>
                      <a:srgbClr val="92B8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57">
                <a:tc>
                  <a:txBody>
                    <a:bodyPr/>
                    <a:lstStyle/>
                    <a:p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noProof="0" dirty="0">
                          <a:solidFill>
                            <a:schemeClr val="bg1"/>
                          </a:solidFill>
                        </a:rPr>
                        <a:t>Hardwiring  </a:t>
                      </a:r>
                    </a:p>
                  </a:txBody>
                  <a:tcP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noProof="0" dirty="0" err="1">
                          <a:solidFill>
                            <a:schemeClr val="bg1"/>
                          </a:solidFill>
                        </a:rPr>
                        <a:t>Softwiring</a:t>
                      </a:r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noProof="0" dirty="0">
                          <a:solidFill>
                            <a:schemeClr val="bg1"/>
                          </a:solidFill>
                        </a:rPr>
                        <a:t>Hardwiring</a:t>
                      </a:r>
                    </a:p>
                  </a:txBody>
                  <a:tcP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noProof="0" dirty="0" err="1">
                          <a:solidFill>
                            <a:schemeClr val="bg1"/>
                          </a:solidFill>
                        </a:rPr>
                        <a:t>Softwiring</a:t>
                      </a:r>
                      <a:endParaRPr lang="en-GB" sz="105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B70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521549"/>
                  </a:ext>
                </a:extLst>
              </a:tr>
              <a:tr h="869296">
                <a:tc>
                  <a:txBody>
                    <a:bodyPr/>
                    <a:lstStyle/>
                    <a:p>
                      <a:endParaRPr lang="en-GB" sz="1050" b="0" i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i="0" noProof="0" dirty="0" err="1">
                          <a:solidFill>
                            <a:schemeClr val="bg1"/>
                          </a:solidFill>
                        </a:rPr>
                        <a:t>Ledelse</a:t>
                      </a:r>
                      <a:endParaRPr lang="en-GB" sz="1050" b="0" i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602">
                <a:tc>
                  <a:txBody>
                    <a:bodyPr/>
                    <a:lstStyle/>
                    <a:p>
                      <a:endParaRPr lang="en-GB" sz="1050" b="0" i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i="0" noProof="0" dirty="0" err="1">
                          <a:solidFill>
                            <a:schemeClr val="bg1"/>
                          </a:solidFill>
                        </a:rPr>
                        <a:t>Mellemledere</a:t>
                      </a:r>
                      <a:endParaRPr lang="en-GB" sz="1050" b="0" i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957">
                <a:tc>
                  <a:txBody>
                    <a:bodyPr/>
                    <a:lstStyle/>
                    <a:p>
                      <a:endParaRPr lang="en-GB" sz="1050" b="0" i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i="0" noProof="0" dirty="0" err="1">
                          <a:solidFill>
                            <a:schemeClr val="bg1"/>
                          </a:solidFill>
                        </a:rPr>
                        <a:t>Medarbejdere</a:t>
                      </a:r>
                      <a:endParaRPr lang="en-GB" sz="1050" b="0" i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0374">
                <a:tc>
                  <a:txBody>
                    <a:bodyPr/>
                    <a:lstStyle/>
                    <a:p>
                      <a:endParaRPr lang="en-GB" sz="1050" b="0" i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050" b="0" i="0" noProof="0" dirty="0" err="1">
                          <a:solidFill>
                            <a:schemeClr val="bg1"/>
                          </a:solidFill>
                        </a:rPr>
                        <a:t>Afdelinger</a:t>
                      </a:r>
                      <a:r>
                        <a:rPr lang="en-GB" sz="1050" b="0" i="0" noProof="0" dirty="0">
                          <a:solidFill>
                            <a:schemeClr val="bg1"/>
                          </a:solidFill>
                        </a:rPr>
                        <a:t> / </a:t>
                      </a:r>
                      <a:r>
                        <a:rPr lang="en-GB" sz="1050" b="0" i="0" noProof="0" dirty="0" err="1">
                          <a:solidFill>
                            <a:schemeClr val="bg1"/>
                          </a:solidFill>
                        </a:rPr>
                        <a:t>funktioner</a:t>
                      </a:r>
                      <a:endParaRPr lang="en-GB" sz="1050" b="0" i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B706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730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tekst 1">
            <a:extLst>
              <a:ext uri="{FF2B5EF4-FFF2-40B4-BE49-F238E27FC236}">
                <a16:creationId xmlns:a16="http://schemas.microsoft.com/office/drawing/2014/main" id="{1967A95C-72C7-7549-8CEB-880F3066E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76" y="899980"/>
            <a:ext cx="6355812" cy="349250"/>
          </a:xfrm>
        </p:spPr>
        <p:txBody>
          <a:bodyPr/>
          <a:lstStyle/>
          <a:p>
            <a:r>
              <a:rPr lang="da-DK" dirty="0"/>
              <a:t>EXERCISE #4 – TOOLS &amp; TEMPLATES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13179FB7-D23A-6848-829E-E3D2AF754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625" b="35082"/>
          <a:stretch/>
        </p:blipFill>
        <p:spPr>
          <a:xfrm>
            <a:off x="1108021" y="2556751"/>
            <a:ext cx="9293237" cy="2908092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2C6695BF-D24C-714B-9410-F3BD465FF432}"/>
              </a:ext>
            </a:extLst>
          </p:cNvPr>
          <p:cNvSpPr txBox="1"/>
          <p:nvPr/>
        </p:nvSpPr>
        <p:spPr>
          <a:xfrm>
            <a:off x="1152991" y="2234908"/>
            <a:ext cx="857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FIND MORE BONUS INSPIRATION FROM THESE TEMPLATE EXAMPLES:  </a:t>
            </a:r>
          </a:p>
        </p:txBody>
      </p:sp>
      <p:sp>
        <p:nvSpPr>
          <p:cNvPr id="6" name="Ellipse 16">
            <a:hlinkClick r:id="rId3"/>
            <a:extLst>
              <a:ext uri="{FF2B5EF4-FFF2-40B4-BE49-F238E27FC236}">
                <a16:creationId xmlns:a16="http://schemas.microsoft.com/office/drawing/2014/main" id="{9132BBF4-C240-48D6-A3FA-E5BFCB3664D7}"/>
              </a:ext>
            </a:extLst>
          </p:cNvPr>
          <p:cNvSpPr/>
          <p:nvPr/>
        </p:nvSpPr>
        <p:spPr>
          <a:xfrm>
            <a:off x="9893552" y="363320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r>
              <a:rPr lang="en-GB" sz="1400" dirty="0">
                <a:latin typeface="Avenir Book" panose="02000503020000020003" pitchFamily="2" charset="0"/>
              </a:rPr>
              <a:t>CLICK HERE FOR</a:t>
            </a:r>
          </a:p>
          <a:p>
            <a:pPr algn="ctr"/>
            <a:r>
              <a:rPr lang="en-GB" sz="1400" dirty="0">
                <a:latin typeface="Avenir Book" panose="02000503020000020003" pitchFamily="2" charset="0"/>
              </a:rPr>
              <a:t>EXAMPLES,  TOOLS &amp; TEMPLATES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Corporate engagement planning:</a:t>
            </a:r>
          </a:p>
          <a:p>
            <a:pPr algn="ctr"/>
            <a:endParaRPr lang="en-GB" sz="9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GB" sz="900" u="sng" dirty="0">
                <a:solidFill>
                  <a:schemeClr val="bg1"/>
                </a:solidFill>
                <a:latin typeface="Avenir Next LT Pro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www.sbcm-certificate.com/change-strategies</a:t>
            </a:r>
            <a:endParaRPr lang="en-GB" sz="900" u="sng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1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B527126-A35C-AB44-AD6C-5A9AF55C6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7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04599D09-7275-2547-ADED-9E9DE953CF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biLevel thresh="25000"/>
          </a:blip>
          <a:stretch>
            <a:fillRect/>
          </a:stretch>
        </p:blipFill>
        <p:spPr>
          <a:xfrm>
            <a:off x="9684007" y="6095602"/>
            <a:ext cx="2094259" cy="556288"/>
          </a:xfrm>
          <a:prstGeom prst="rect">
            <a:avLst/>
          </a:prstGeom>
        </p:spPr>
      </p:pic>
      <p:sp>
        <p:nvSpPr>
          <p:cNvPr id="9" name="Tekstfelt 17">
            <a:extLst>
              <a:ext uri="{FF2B5EF4-FFF2-40B4-BE49-F238E27FC236}">
                <a16:creationId xmlns:a16="http://schemas.microsoft.com/office/drawing/2014/main" id="{33A3EB55-5AAA-6448-948D-26E9DCAAE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8858" y="6262539"/>
            <a:ext cx="4790535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© TANIA ELLIS – The Social Business Company®. All rights reserved.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ＭＳ Ｐゴシック"/>
              <a:cs typeface="Arial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2DD96E1-448F-DD40-880E-740AE7B8A047}"/>
              </a:ext>
            </a:extLst>
          </p:cNvPr>
          <p:cNvSpPr/>
          <p:nvPr/>
        </p:nvSpPr>
        <p:spPr>
          <a:xfrm>
            <a:off x="208999" y="5817632"/>
            <a:ext cx="6582153" cy="798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This presentation may not be copied, used or distributed publicly without permission.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D1ED7C5-07D9-C44F-B19F-4EC1316DA1C9}"/>
              </a:ext>
            </a:extLst>
          </p:cNvPr>
          <p:cNvSpPr/>
          <p:nvPr/>
        </p:nvSpPr>
        <p:spPr>
          <a:xfrm>
            <a:off x="2529324" y="408545"/>
            <a:ext cx="924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TANIA ELLIS - The Social Business Company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®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We inspire and help companies &amp; professionals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create value for society and the bottom line with our: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Speaking (trends) I Club (networking) I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Academy (training) I Consulting (business development)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WWW.TANIAELLIS.COM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970D259C-3DE9-B949-AB4A-6B566A314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376" y="1830083"/>
            <a:ext cx="303357" cy="29506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4A99540-908B-654E-B797-B2048526C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8617" y="5628237"/>
            <a:ext cx="683172" cy="997432"/>
          </a:xfrm>
          <a:prstGeom prst="rect">
            <a:avLst/>
          </a:prstGeom>
        </p:spPr>
      </p:pic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76C9EE0-FE26-7F42-B12C-D14FDD6E8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9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0BC7FEF-4048-9E4F-89D0-2831D70DE2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6740" y="2880277"/>
            <a:ext cx="5736655" cy="25701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a-DK" sz="1800" dirty="0" err="1"/>
              <a:t>Who</a:t>
            </a:r>
            <a:r>
              <a:rPr lang="da-DK" sz="1800" dirty="0"/>
              <a:t> </a:t>
            </a:r>
            <a:r>
              <a:rPr lang="da-DK" sz="1800" dirty="0" err="1"/>
              <a:t>are</a:t>
            </a:r>
            <a:r>
              <a:rPr lang="da-DK" sz="1800" dirty="0"/>
              <a:t> the </a:t>
            </a:r>
            <a:r>
              <a:rPr lang="da-DK" sz="1800" dirty="0" err="1"/>
              <a:t>primary</a:t>
            </a:r>
            <a:r>
              <a:rPr lang="da-DK" sz="1800" dirty="0"/>
              <a:t> and </a:t>
            </a:r>
            <a:r>
              <a:rPr lang="da-DK" sz="1800" dirty="0" err="1"/>
              <a:t>secondary</a:t>
            </a:r>
            <a:r>
              <a:rPr lang="da-DK" sz="1800" dirty="0"/>
              <a:t> </a:t>
            </a:r>
            <a:r>
              <a:rPr lang="da-DK" sz="1800" b="1" dirty="0" err="1">
                <a:solidFill>
                  <a:srgbClr val="D77621"/>
                </a:solidFill>
              </a:rPr>
              <a:t>internal</a:t>
            </a:r>
            <a:r>
              <a:rPr lang="da-DK" sz="1800" dirty="0"/>
              <a:t> stakeholders to </a:t>
            </a:r>
            <a:r>
              <a:rPr lang="da-DK" sz="1800" dirty="0" err="1"/>
              <a:t>your</a:t>
            </a:r>
            <a:r>
              <a:rPr lang="da-DK" sz="1800" dirty="0"/>
              <a:t> </a:t>
            </a:r>
            <a:r>
              <a:rPr lang="da-DK" sz="1800" dirty="0" err="1"/>
              <a:t>sustainable</a:t>
            </a:r>
            <a:r>
              <a:rPr lang="da-DK" sz="1800" dirty="0"/>
              <a:t> business </a:t>
            </a:r>
            <a:r>
              <a:rPr lang="da-DK" sz="1800" dirty="0" err="1"/>
              <a:t>change</a:t>
            </a:r>
            <a:r>
              <a:rPr lang="da-DK" sz="1800" dirty="0"/>
              <a:t> plan?</a:t>
            </a:r>
            <a:br>
              <a:rPr lang="da-DK" sz="1800" dirty="0"/>
            </a:br>
            <a:br>
              <a:rPr lang="da-DK" sz="1800" dirty="0"/>
            </a:br>
            <a:r>
              <a:rPr lang="da-DK" sz="1200" dirty="0"/>
              <a:t>[Hvem er de primære og sekundære</a:t>
            </a:r>
            <a:r>
              <a:rPr lang="da-DK" sz="1200" dirty="0">
                <a:solidFill>
                  <a:srgbClr val="D77621"/>
                </a:solidFill>
              </a:rPr>
              <a:t> interne</a:t>
            </a:r>
            <a:r>
              <a:rPr lang="da-DK" sz="1200" dirty="0"/>
              <a:t> interessenter til CSR-forandringsprojektet?]</a:t>
            </a:r>
          </a:p>
          <a:p>
            <a:pPr marL="457200" indent="-457200">
              <a:buAutoNum type="arabicPeriod"/>
            </a:pPr>
            <a:endParaRPr lang="da-DK" sz="1800" dirty="0"/>
          </a:p>
          <a:p>
            <a:pPr marL="457200" indent="-457200">
              <a:buAutoNum type="arabicPeriod"/>
            </a:pPr>
            <a:endParaRPr lang="da-DK" sz="1800" dirty="0"/>
          </a:p>
          <a:p>
            <a:pPr marL="457200" indent="-457200">
              <a:buAutoNum type="arabicPeriod"/>
            </a:pPr>
            <a:endParaRPr lang="da-DK" sz="18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C21F315-40F7-9448-AB2B-33BCCA699460}"/>
              </a:ext>
            </a:extLst>
          </p:cNvPr>
          <p:cNvSpPr txBox="1"/>
          <p:nvPr/>
        </p:nvSpPr>
        <p:spPr>
          <a:xfrm>
            <a:off x="1246740" y="5427732"/>
            <a:ext cx="5948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INPUT </a:t>
            </a:r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FOR EXAM PAPER / ACTION PLAN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4A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4" name="Pladsholder til tekst 1">
            <a:extLst>
              <a:ext uri="{FF2B5EF4-FFF2-40B4-BE49-F238E27FC236}">
                <a16:creationId xmlns:a16="http://schemas.microsoft.com/office/drawing/2014/main" id="{08DA2F43-D84C-E146-83CE-87466B9EBE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76" y="899980"/>
            <a:ext cx="6355812" cy="349250"/>
          </a:xfrm>
        </p:spPr>
        <p:txBody>
          <a:bodyPr/>
          <a:lstStyle/>
          <a:p>
            <a:r>
              <a:rPr lang="da-DK" dirty="0"/>
              <a:t>EXERCISE #1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C04FE7-9FC7-4E1E-83DA-91073FB0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9" y="2153920"/>
            <a:ext cx="4055750" cy="22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8E447F-744C-46B6-B8A6-7B71AD682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912" y="4455038"/>
            <a:ext cx="1407447" cy="1294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94837-D887-4236-AEAF-24B509B92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6598" y="4410160"/>
            <a:ext cx="2454418" cy="1380739"/>
          </a:xfrm>
          <a:prstGeom prst="rect">
            <a:avLst/>
          </a:prstGeom>
        </p:spPr>
      </p:pic>
      <p:sp>
        <p:nvSpPr>
          <p:cNvPr id="12" name="Ellipse 16">
            <a:hlinkClick r:id="rId6"/>
            <a:extLst>
              <a:ext uri="{FF2B5EF4-FFF2-40B4-BE49-F238E27FC236}">
                <a16:creationId xmlns:a16="http://schemas.microsoft.com/office/drawing/2014/main" id="{ED53B3B4-23A6-434E-A930-E872C3BA8C70}"/>
              </a:ext>
            </a:extLst>
          </p:cNvPr>
          <p:cNvSpPr/>
          <p:nvPr/>
        </p:nvSpPr>
        <p:spPr>
          <a:xfrm>
            <a:off x="9893552" y="363320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r>
              <a:rPr lang="en-GB" sz="1400" dirty="0">
                <a:latin typeface="Avenir Book" panose="02000503020000020003" pitchFamily="2" charset="0"/>
              </a:rPr>
              <a:t>CLICK HERE FOR</a:t>
            </a:r>
          </a:p>
          <a:p>
            <a:pPr algn="ctr"/>
            <a:r>
              <a:rPr lang="en-GB" sz="1400" dirty="0">
                <a:latin typeface="Avenir Book" panose="02000503020000020003" pitchFamily="2" charset="0"/>
              </a:rPr>
              <a:t>EXAMPLES, TOOLS &amp; TEMPLATES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Internal change </a:t>
            </a:r>
            <a:br>
              <a:rPr lang="en-GB" sz="900" b="1" dirty="0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en-GB" sz="9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drivers &amp; barriers</a:t>
            </a:r>
            <a:r>
              <a:rPr lang="en-GB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: </a:t>
            </a:r>
          </a:p>
          <a:p>
            <a:pPr algn="ctr"/>
            <a:endParaRPr lang="en-GB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da-DK" sz="900" dirty="0">
                <a:solidFill>
                  <a:schemeClr val="bg1"/>
                </a:solidFill>
                <a:latin typeface="Avenir Next LT Pro" panose="020B05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www.sbcm-certificate.com/change-drivers-barriers</a:t>
            </a:r>
            <a:endParaRPr lang="da-DK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2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rundet rektangel 3">
            <a:extLst>
              <a:ext uri="{FF2B5EF4-FFF2-40B4-BE49-F238E27FC236}">
                <a16:creationId xmlns:a16="http://schemas.microsoft.com/office/drawing/2014/main" id="{F4893DF6-1ABF-7E50-8FD1-18C322529DFD}"/>
              </a:ext>
            </a:extLst>
          </p:cNvPr>
          <p:cNvSpPr/>
          <p:nvPr/>
        </p:nvSpPr>
        <p:spPr>
          <a:xfrm>
            <a:off x="3472333" y="2963626"/>
            <a:ext cx="2934707" cy="1285386"/>
          </a:xfrm>
          <a:prstGeom prst="roundRect">
            <a:avLst/>
          </a:prstGeom>
          <a:solidFill>
            <a:srgbClr val="6B8190"/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Internal stakeholders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Afrundet rektangel 8">
            <a:extLst>
              <a:ext uri="{FF2B5EF4-FFF2-40B4-BE49-F238E27FC236}">
                <a16:creationId xmlns:a16="http://schemas.microsoft.com/office/drawing/2014/main" id="{9124C9F9-1715-A66F-6EF3-3911C6A74FA8}"/>
              </a:ext>
            </a:extLst>
          </p:cNvPr>
          <p:cNvSpPr/>
          <p:nvPr/>
        </p:nvSpPr>
        <p:spPr>
          <a:xfrm>
            <a:off x="1308297" y="3660422"/>
            <a:ext cx="186244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Afrundet rektangel 52">
            <a:extLst>
              <a:ext uri="{FF2B5EF4-FFF2-40B4-BE49-F238E27FC236}">
                <a16:creationId xmlns:a16="http://schemas.microsoft.com/office/drawing/2014/main" id="{80A8AC00-3598-E5CD-3C2C-D7EE88B364BD}"/>
              </a:ext>
            </a:extLst>
          </p:cNvPr>
          <p:cNvSpPr/>
          <p:nvPr/>
        </p:nvSpPr>
        <p:spPr>
          <a:xfrm>
            <a:off x="9015480" y="1207524"/>
            <a:ext cx="2350859" cy="4802993"/>
          </a:xfrm>
          <a:prstGeom prst="roundRect">
            <a:avLst/>
          </a:prstGeom>
          <a:noFill/>
          <a:ln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Inner circle: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Which people, departments, management levels will be affected by - or can affect - my CSR change project?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Outer circle: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Which people, departments, management levels will also be affected - or can affect - my CSR change project,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but to a much lesser extent, if at all?</a:t>
            </a:r>
            <a:endParaRPr kumimoji="0" lang="da-DK" sz="1100" b="1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27" name="Afrundet rektangel 35">
            <a:extLst>
              <a:ext uri="{FF2B5EF4-FFF2-40B4-BE49-F238E27FC236}">
                <a16:creationId xmlns:a16="http://schemas.microsoft.com/office/drawing/2014/main" id="{41742630-E2FB-EBC2-45E9-C24E25B88083}"/>
              </a:ext>
            </a:extLst>
          </p:cNvPr>
          <p:cNvSpPr/>
          <p:nvPr/>
        </p:nvSpPr>
        <p:spPr>
          <a:xfrm>
            <a:off x="1308296" y="2941002"/>
            <a:ext cx="1861436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Afrundet rektangel 40">
            <a:extLst>
              <a:ext uri="{FF2B5EF4-FFF2-40B4-BE49-F238E27FC236}">
                <a16:creationId xmlns:a16="http://schemas.microsoft.com/office/drawing/2014/main" id="{DF1C54A9-867D-0B11-CFA4-EA3062A54DEA}"/>
              </a:ext>
            </a:extLst>
          </p:cNvPr>
          <p:cNvSpPr/>
          <p:nvPr/>
        </p:nvSpPr>
        <p:spPr>
          <a:xfrm>
            <a:off x="6710655" y="2984800"/>
            <a:ext cx="1861436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Afrundet rektangel 41">
            <a:extLst>
              <a:ext uri="{FF2B5EF4-FFF2-40B4-BE49-F238E27FC236}">
                <a16:creationId xmlns:a16="http://schemas.microsoft.com/office/drawing/2014/main" id="{F635E619-44FD-79F3-D2CA-6F562EC71F50}"/>
              </a:ext>
            </a:extLst>
          </p:cNvPr>
          <p:cNvSpPr/>
          <p:nvPr/>
        </p:nvSpPr>
        <p:spPr>
          <a:xfrm>
            <a:off x="6710655" y="3728962"/>
            <a:ext cx="1861435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Afrundet rektangel 42">
            <a:extLst>
              <a:ext uri="{FF2B5EF4-FFF2-40B4-BE49-F238E27FC236}">
                <a16:creationId xmlns:a16="http://schemas.microsoft.com/office/drawing/2014/main" id="{E82C3BEC-EE0F-8C9F-8F16-33053294D033}"/>
              </a:ext>
            </a:extLst>
          </p:cNvPr>
          <p:cNvSpPr/>
          <p:nvPr/>
        </p:nvSpPr>
        <p:spPr>
          <a:xfrm>
            <a:off x="4901432" y="4455476"/>
            <a:ext cx="1905723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Afrundet rektangel 1">
            <a:extLst>
              <a:ext uri="{FF2B5EF4-FFF2-40B4-BE49-F238E27FC236}">
                <a16:creationId xmlns:a16="http://schemas.microsoft.com/office/drawing/2014/main" id="{5D7B7028-3A29-DE3E-0C8A-59B5B5353E63}"/>
              </a:ext>
            </a:extLst>
          </p:cNvPr>
          <p:cNvSpPr/>
          <p:nvPr/>
        </p:nvSpPr>
        <p:spPr>
          <a:xfrm>
            <a:off x="1106185" y="1926944"/>
            <a:ext cx="7628772" cy="3339820"/>
          </a:xfrm>
          <a:prstGeom prst="roundRect">
            <a:avLst/>
          </a:prstGeom>
          <a:noFill/>
          <a:ln>
            <a:solidFill>
              <a:srgbClr val="6B81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</p:txBody>
      </p:sp>
      <p:sp>
        <p:nvSpPr>
          <p:cNvPr id="34" name="Afrundet rektangel 53">
            <a:extLst>
              <a:ext uri="{FF2B5EF4-FFF2-40B4-BE49-F238E27FC236}">
                <a16:creationId xmlns:a16="http://schemas.microsoft.com/office/drawing/2014/main" id="{F7999514-E7CE-0C7C-B004-E5813DEBE0F8}"/>
              </a:ext>
            </a:extLst>
          </p:cNvPr>
          <p:cNvSpPr/>
          <p:nvPr/>
        </p:nvSpPr>
        <p:spPr>
          <a:xfrm>
            <a:off x="1208968" y="1190958"/>
            <a:ext cx="185050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Afrundet rektangel 54">
            <a:extLst>
              <a:ext uri="{FF2B5EF4-FFF2-40B4-BE49-F238E27FC236}">
                <a16:creationId xmlns:a16="http://schemas.microsoft.com/office/drawing/2014/main" id="{228F8E7A-6F4C-8D16-5C68-B294AECF27A8}"/>
              </a:ext>
            </a:extLst>
          </p:cNvPr>
          <p:cNvSpPr/>
          <p:nvPr/>
        </p:nvSpPr>
        <p:spPr>
          <a:xfrm>
            <a:off x="3196614" y="1207524"/>
            <a:ext cx="185050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Afrundet rektangel 55">
            <a:extLst>
              <a:ext uri="{FF2B5EF4-FFF2-40B4-BE49-F238E27FC236}">
                <a16:creationId xmlns:a16="http://schemas.microsoft.com/office/drawing/2014/main" id="{8B1A869A-404E-335E-1724-262D4FB29B32}"/>
              </a:ext>
            </a:extLst>
          </p:cNvPr>
          <p:cNvSpPr/>
          <p:nvPr/>
        </p:nvSpPr>
        <p:spPr>
          <a:xfrm>
            <a:off x="7178326" y="1200430"/>
            <a:ext cx="1710383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Afrundet rektangel 56">
            <a:extLst>
              <a:ext uri="{FF2B5EF4-FFF2-40B4-BE49-F238E27FC236}">
                <a16:creationId xmlns:a16="http://schemas.microsoft.com/office/drawing/2014/main" id="{B721CC27-655D-08C4-5B7B-1B9306CF8FF6}"/>
              </a:ext>
            </a:extLst>
          </p:cNvPr>
          <p:cNvSpPr/>
          <p:nvPr/>
        </p:nvSpPr>
        <p:spPr>
          <a:xfrm>
            <a:off x="5167286" y="1205226"/>
            <a:ext cx="185050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Tekstfelt 16">
            <a:extLst>
              <a:ext uri="{FF2B5EF4-FFF2-40B4-BE49-F238E27FC236}">
                <a16:creationId xmlns:a16="http://schemas.microsoft.com/office/drawing/2014/main" id="{E11A8FC7-37FE-A999-99FE-880CD4F3C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475" y="6246924"/>
            <a:ext cx="4029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</a:rPr>
              <a:t>Model inspired by Overskud Med Omtanke, Erhvervs- og Selskabsstyrelsen, 2006</a:t>
            </a:r>
          </a:p>
        </p:txBody>
      </p:sp>
      <p:sp>
        <p:nvSpPr>
          <p:cNvPr id="39" name="Afrundet rektangel 53">
            <a:extLst>
              <a:ext uri="{FF2B5EF4-FFF2-40B4-BE49-F238E27FC236}">
                <a16:creationId xmlns:a16="http://schemas.microsoft.com/office/drawing/2014/main" id="{BE3BC0EA-D68A-CE84-B063-2D21FF46F112}"/>
              </a:ext>
            </a:extLst>
          </p:cNvPr>
          <p:cNvSpPr/>
          <p:nvPr/>
        </p:nvSpPr>
        <p:spPr>
          <a:xfrm>
            <a:off x="987120" y="5399373"/>
            <a:ext cx="185050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Afrundet rektangel 54">
            <a:extLst>
              <a:ext uri="{FF2B5EF4-FFF2-40B4-BE49-F238E27FC236}">
                <a16:creationId xmlns:a16="http://schemas.microsoft.com/office/drawing/2014/main" id="{9AB6BE2C-4F55-5BF2-8C1D-527E609A2C74}"/>
              </a:ext>
            </a:extLst>
          </p:cNvPr>
          <p:cNvSpPr/>
          <p:nvPr/>
        </p:nvSpPr>
        <p:spPr>
          <a:xfrm>
            <a:off x="3014461" y="5411622"/>
            <a:ext cx="185050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Afrundet rektangel 55">
            <a:extLst>
              <a:ext uri="{FF2B5EF4-FFF2-40B4-BE49-F238E27FC236}">
                <a16:creationId xmlns:a16="http://schemas.microsoft.com/office/drawing/2014/main" id="{29A180C5-D32E-B77A-E9E0-90AB40582713}"/>
              </a:ext>
            </a:extLst>
          </p:cNvPr>
          <p:cNvSpPr/>
          <p:nvPr/>
        </p:nvSpPr>
        <p:spPr>
          <a:xfrm>
            <a:off x="7057075" y="5405802"/>
            <a:ext cx="1710383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Afrundet rektangel 56">
            <a:extLst>
              <a:ext uri="{FF2B5EF4-FFF2-40B4-BE49-F238E27FC236}">
                <a16:creationId xmlns:a16="http://schemas.microsoft.com/office/drawing/2014/main" id="{246F4C17-DD55-FDA1-6A3B-1FCFCAFE03F1}"/>
              </a:ext>
            </a:extLst>
          </p:cNvPr>
          <p:cNvSpPr/>
          <p:nvPr/>
        </p:nvSpPr>
        <p:spPr>
          <a:xfrm>
            <a:off x="5029734" y="5403898"/>
            <a:ext cx="185050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Rektangel 1">
            <a:extLst>
              <a:ext uri="{FF2B5EF4-FFF2-40B4-BE49-F238E27FC236}">
                <a16:creationId xmlns:a16="http://schemas.microsoft.com/office/drawing/2014/main" id="{219BA928-2396-EB35-71F6-771D58485B47}"/>
              </a:ext>
            </a:extLst>
          </p:cNvPr>
          <p:cNvSpPr/>
          <p:nvPr/>
        </p:nvSpPr>
        <p:spPr>
          <a:xfrm>
            <a:off x="810228" y="983848"/>
            <a:ext cx="10739347" cy="5163142"/>
          </a:xfrm>
          <a:prstGeom prst="rect">
            <a:avLst/>
          </a:prstGeom>
          <a:noFill/>
          <a:ln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frundet rektangel 42">
            <a:extLst>
              <a:ext uri="{FF2B5EF4-FFF2-40B4-BE49-F238E27FC236}">
                <a16:creationId xmlns:a16="http://schemas.microsoft.com/office/drawing/2014/main" id="{A7D9B6BD-4CDB-1E3D-14AA-B99218DC7AA7}"/>
              </a:ext>
            </a:extLst>
          </p:cNvPr>
          <p:cNvSpPr/>
          <p:nvPr/>
        </p:nvSpPr>
        <p:spPr>
          <a:xfrm>
            <a:off x="2780508" y="4463593"/>
            <a:ext cx="1905723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Afrundet rektangel 42">
            <a:extLst>
              <a:ext uri="{FF2B5EF4-FFF2-40B4-BE49-F238E27FC236}">
                <a16:creationId xmlns:a16="http://schemas.microsoft.com/office/drawing/2014/main" id="{AB8ACAF7-E1B7-511D-F16C-200ECCA46999}"/>
              </a:ext>
            </a:extLst>
          </p:cNvPr>
          <p:cNvSpPr/>
          <p:nvPr/>
        </p:nvSpPr>
        <p:spPr>
          <a:xfrm>
            <a:off x="2793249" y="2139713"/>
            <a:ext cx="1905723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Afrundet rektangel 42">
            <a:extLst>
              <a:ext uri="{FF2B5EF4-FFF2-40B4-BE49-F238E27FC236}">
                <a16:creationId xmlns:a16="http://schemas.microsoft.com/office/drawing/2014/main" id="{FAEF17E4-6EF3-3788-FF57-C0CC442A5383}"/>
              </a:ext>
            </a:extLst>
          </p:cNvPr>
          <p:cNvSpPr/>
          <p:nvPr/>
        </p:nvSpPr>
        <p:spPr>
          <a:xfrm>
            <a:off x="4928488" y="2137007"/>
            <a:ext cx="1905723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Text Box 19">
            <a:extLst>
              <a:ext uri="{FF2B5EF4-FFF2-40B4-BE49-F238E27FC236}">
                <a16:creationId xmlns:a16="http://schemas.microsoft.com/office/drawing/2014/main" id="{FBA8F37C-0A33-F7A2-36E3-E11BFF563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25" y="514582"/>
            <a:ext cx="102856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/>
                <a:cs typeface="Arial" charset="0"/>
              </a:rPr>
              <a:t>INTERNAL STAKEHOLDER MAP </a:t>
            </a: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 </a:t>
            </a: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TEMPLATE</a:t>
            </a:r>
            <a:endParaRPr kumimoji="0" lang="da-DK" sz="1200" b="0" i="0" u="none" strike="noStrike" kern="1200" cap="none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/>
              <a:cs typeface="Arial" charset="0"/>
            </a:endParaRPr>
          </a:p>
        </p:txBody>
      </p:sp>
      <p:sp>
        <p:nvSpPr>
          <p:cNvPr id="49" name="Ellipse 20">
            <a:hlinkClick r:id="rId2"/>
            <a:extLst>
              <a:ext uri="{FF2B5EF4-FFF2-40B4-BE49-F238E27FC236}">
                <a16:creationId xmlns:a16="http://schemas.microsoft.com/office/drawing/2014/main" id="{519E1ED2-D593-2F8E-D511-01A29BB393C3}"/>
              </a:ext>
            </a:extLst>
          </p:cNvPr>
          <p:cNvSpPr/>
          <p:nvPr/>
        </p:nvSpPr>
        <p:spPr>
          <a:xfrm>
            <a:off x="156231" y="4485869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USE EITHER THIS OR FIND OTHER EXAMPLES: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da-DK" sz="900" dirty="0">
                <a:solidFill>
                  <a:schemeClr val="bg1"/>
                </a:solidFill>
                <a:latin typeface="Avenir Next LT Pro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www.sbcm-certificate.com/change-drivers-barriers</a:t>
            </a:r>
            <a:endParaRPr lang="da-DK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8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8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rundet rektangel 3">
            <a:extLst>
              <a:ext uri="{FF2B5EF4-FFF2-40B4-BE49-F238E27FC236}">
                <a16:creationId xmlns:a16="http://schemas.microsoft.com/office/drawing/2014/main" id="{F4893DF6-1ABF-7E50-8FD1-18C322529DFD}"/>
              </a:ext>
            </a:extLst>
          </p:cNvPr>
          <p:cNvSpPr/>
          <p:nvPr/>
        </p:nvSpPr>
        <p:spPr>
          <a:xfrm>
            <a:off x="3472333" y="2963626"/>
            <a:ext cx="2934707" cy="1285386"/>
          </a:xfrm>
          <a:prstGeom prst="roundRect">
            <a:avLst/>
          </a:prstGeom>
          <a:solidFill>
            <a:srgbClr val="6B8190"/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Interne interessenter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Afrundet rektangel 8">
            <a:extLst>
              <a:ext uri="{FF2B5EF4-FFF2-40B4-BE49-F238E27FC236}">
                <a16:creationId xmlns:a16="http://schemas.microsoft.com/office/drawing/2014/main" id="{9124C9F9-1715-A66F-6EF3-3911C6A74FA8}"/>
              </a:ext>
            </a:extLst>
          </p:cNvPr>
          <p:cNvSpPr/>
          <p:nvPr/>
        </p:nvSpPr>
        <p:spPr>
          <a:xfrm>
            <a:off x="1308297" y="3660422"/>
            <a:ext cx="186244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Afrundet rektangel 52">
            <a:extLst>
              <a:ext uri="{FF2B5EF4-FFF2-40B4-BE49-F238E27FC236}">
                <a16:creationId xmlns:a16="http://schemas.microsoft.com/office/drawing/2014/main" id="{80A8AC00-3598-E5CD-3C2C-D7EE88B364BD}"/>
              </a:ext>
            </a:extLst>
          </p:cNvPr>
          <p:cNvSpPr/>
          <p:nvPr/>
        </p:nvSpPr>
        <p:spPr>
          <a:xfrm>
            <a:off x="9015480" y="1207524"/>
            <a:ext cx="2350859" cy="4802993"/>
          </a:xfrm>
          <a:prstGeom prst="roundRect">
            <a:avLst/>
          </a:prstGeom>
          <a:noFill/>
          <a:ln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Indercirkel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Hvilke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personer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,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afdelinger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/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funktioner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,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ledelsesniveauer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vil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blive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påvirket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af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-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eller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kan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påvirke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-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mit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CSR-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forandringsprojekt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? 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Ydercirkel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Hvilke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personer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,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afdelinger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/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funktioner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ledelsesniveauer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vil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også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blive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påvirket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–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eller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kan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påvirke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–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mit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CSR-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forandringsprojekt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, men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i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meget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mindre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grad,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hvis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overhovedet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  <a:cs typeface="+mn-cs"/>
              </a:rPr>
              <a:t>?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 charset="0"/>
              <a:cs typeface="+mn-cs"/>
            </a:endParaRPr>
          </a:p>
        </p:txBody>
      </p:sp>
      <p:sp>
        <p:nvSpPr>
          <p:cNvPr id="27" name="Afrundet rektangel 35">
            <a:extLst>
              <a:ext uri="{FF2B5EF4-FFF2-40B4-BE49-F238E27FC236}">
                <a16:creationId xmlns:a16="http://schemas.microsoft.com/office/drawing/2014/main" id="{41742630-E2FB-EBC2-45E9-C24E25B88083}"/>
              </a:ext>
            </a:extLst>
          </p:cNvPr>
          <p:cNvSpPr/>
          <p:nvPr/>
        </p:nvSpPr>
        <p:spPr>
          <a:xfrm>
            <a:off x="1308296" y="2941002"/>
            <a:ext cx="1861436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Afrundet rektangel 40">
            <a:extLst>
              <a:ext uri="{FF2B5EF4-FFF2-40B4-BE49-F238E27FC236}">
                <a16:creationId xmlns:a16="http://schemas.microsoft.com/office/drawing/2014/main" id="{DF1C54A9-867D-0B11-CFA4-EA3062A54DEA}"/>
              </a:ext>
            </a:extLst>
          </p:cNvPr>
          <p:cNvSpPr/>
          <p:nvPr/>
        </p:nvSpPr>
        <p:spPr>
          <a:xfrm>
            <a:off x="6710655" y="2984800"/>
            <a:ext cx="1861436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Afrundet rektangel 41">
            <a:extLst>
              <a:ext uri="{FF2B5EF4-FFF2-40B4-BE49-F238E27FC236}">
                <a16:creationId xmlns:a16="http://schemas.microsoft.com/office/drawing/2014/main" id="{F635E619-44FD-79F3-D2CA-6F562EC71F50}"/>
              </a:ext>
            </a:extLst>
          </p:cNvPr>
          <p:cNvSpPr/>
          <p:nvPr/>
        </p:nvSpPr>
        <p:spPr>
          <a:xfrm>
            <a:off x="6710655" y="3728962"/>
            <a:ext cx="1861435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Afrundet rektangel 42">
            <a:extLst>
              <a:ext uri="{FF2B5EF4-FFF2-40B4-BE49-F238E27FC236}">
                <a16:creationId xmlns:a16="http://schemas.microsoft.com/office/drawing/2014/main" id="{E82C3BEC-EE0F-8C9F-8F16-33053294D033}"/>
              </a:ext>
            </a:extLst>
          </p:cNvPr>
          <p:cNvSpPr/>
          <p:nvPr/>
        </p:nvSpPr>
        <p:spPr>
          <a:xfrm>
            <a:off x="4901432" y="4455476"/>
            <a:ext cx="1905723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Afrundet rektangel 1">
            <a:extLst>
              <a:ext uri="{FF2B5EF4-FFF2-40B4-BE49-F238E27FC236}">
                <a16:creationId xmlns:a16="http://schemas.microsoft.com/office/drawing/2014/main" id="{5D7B7028-3A29-DE3E-0C8A-59B5B5353E63}"/>
              </a:ext>
            </a:extLst>
          </p:cNvPr>
          <p:cNvSpPr/>
          <p:nvPr/>
        </p:nvSpPr>
        <p:spPr>
          <a:xfrm>
            <a:off x="1106185" y="1926944"/>
            <a:ext cx="7628772" cy="3339820"/>
          </a:xfrm>
          <a:prstGeom prst="roundRect">
            <a:avLst/>
          </a:prstGeom>
          <a:noFill/>
          <a:ln>
            <a:solidFill>
              <a:srgbClr val="6B81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/>
              <a:ea typeface="+mn-ea"/>
              <a:cs typeface="+mn-cs"/>
            </a:endParaRPr>
          </a:p>
        </p:txBody>
      </p:sp>
      <p:sp>
        <p:nvSpPr>
          <p:cNvPr id="34" name="Afrundet rektangel 53">
            <a:extLst>
              <a:ext uri="{FF2B5EF4-FFF2-40B4-BE49-F238E27FC236}">
                <a16:creationId xmlns:a16="http://schemas.microsoft.com/office/drawing/2014/main" id="{F7999514-E7CE-0C7C-B004-E5813DEBE0F8}"/>
              </a:ext>
            </a:extLst>
          </p:cNvPr>
          <p:cNvSpPr/>
          <p:nvPr/>
        </p:nvSpPr>
        <p:spPr>
          <a:xfrm>
            <a:off x="1208968" y="1190958"/>
            <a:ext cx="185050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Afrundet rektangel 54">
            <a:extLst>
              <a:ext uri="{FF2B5EF4-FFF2-40B4-BE49-F238E27FC236}">
                <a16:creationId xmlns:a16="http://schemas.microsoft.com/office/drawing/2014/main" id="{228F8E7A-6F4C-8D16-5C68-B294AECF27A8}"/>
              </a:ext>
            </a:extLst>
          </p:cNvPr>
          <p:cNvSpPr/>
          <p:nvPr/>
        </p:nvSpPr>
        <p:spPr>
          <a:xfrm>
            <a:off x="3196614" y="1207524"/>
            <a:ext cx="185050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Afrundet rektangel 55">
            <a:extLst>
              <a:ext uri="{FF2B5EF4-FFF2-40B4-BE49-F238E27FC236}">
                <a16:creationId xmlns:a16="http://schemas.microsoft.com/office/drawing/2014/main" id="{8B1A869A-404E-335E-1724-262D4FB29B32}"/>
              </a:ext>
            </a:extLst>
          </p:cNvPr>
          <p:cNvSpPr/>
          <p:nvPr/>
        </p:nvSpPr>
        <p:spPr>
          <a:xfrm>
            <a:off x="7178326" y="1200430"/>
            <a:ext cx="1710383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Afrundet rektangel 56">
            <a:extLst>
              <a:ext uri="{FF2B5EF4-FFF2-40B4-BE49-F238E27FC236}">
                <a16:creationId xmlns:a16="http://schemas.microsoft.com/office/drawing/2014/main" id="{B721CC27-655D-08C4-5B7B-1B9306CF8FF6}"/>
              </a:ext>
            </a:extLst>
          </p:cNvPr>
          <p:cNvSpPr/>
          <p:nvPr/>
        </p:nvSpPr>
        <p:spPr>
          <a:xfrm>
            <a:off x="5167286" y="1205226"/>
            <a:ext cx="185050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Tekstfelt 16">
            <a:extLst>
              <a:ext uri="{FF2B5EF4-FFF2-40B4-BE49-F238E27FC236}">
                <a16:creationId xmlns:a16="http://schemas.microsoft.com/office/drawing/2014/main" id="{E11A8FC7-37FE-A999-99FE-880CD4F3C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475" y="6246924"/>
            <a:ext cx="4029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0"/>
              </a:rPr>
              <a:t>Model inspired by Overskud Med Omtanke, Erhvervs- og Selskabsstyrelsen, 2006</a:t>
            </a:r>
          </a:p>
        </p:txBody>
      </p:sp>
      <p:sp>
        <p:nvSpPr>
          <p:cNvPr id="39" name="Afrundet rektangel 53">
            <a:extLst>
              <a:ext uri="{FF2B5EF4-FFF2-40B4-BE49-F238E27FC236}">
                <a16:creationId xmlns:a16="http://schemas.microsoft.com/office/drawing/2014/main" id="{BE3BC0EA-D68A-CE84-B063-2D21FF46F112}"/>
              </a:ext>
            </a:extLst>
          </p:cNvPr>
          <p:cNvSpPr/>
          <p:nvPr/>
        </p:nvSpPr>
        <p:spPr>
          <a:xfrm>
            <a:off x="987120" y="5399373"/>
            <a:ext cx="185050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Afrundet rektangel 54">
            <a:extLst>
              <a:ext uri="{FF2B5EF4-FFF2-40B4-BE49-F238E27FC236}">
                <a16:creationId xmlns:a16="http://schemas.microsoft.com/office/drawing/2014/main" id="{9AB6BE2C-4F55-5BF2-8C1D-527E609A2C74}"/>
              </a:ext>
            </a:extLst>
          </p:cNvPr>
          <p:cNvSpPr/>
          <p:nvPr/>
        </p:nvSpPr>
        <p:spPr>
          <a:xfrm>
            <a:off x="3014461" y="5411622"/>
            <a:ext cx="185050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Afrundet rektangel 55">
            <a:extLst>
              <a:ext uri="{FF2B5EF4-FFF2-40B4-BE49-F238E27FC236}">
                <a16:creationId xmlns:a16="http://schemas.microsoft.com/office/drawing/2014/main" id="{29A180C5-D32E-B77A-E9E0-90AB40582713}"/>
              </a:ext>
            </a:extLst>
          </p:cNvPr>
          <p:cNvSpPr/>
          <p:nvPr/>
        </p:nvSpPr>
        <p:spPr>
          <a:xfrm>
            <a:off x="7057075" y="5405802"/>
            <a:ext cx="1710383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Afrundet rektangel 56">
            <a:extLst>
              <a:ext uri="{FF2B5EF4-FFF2-40B4-BE49-F238E27FC236}">
                <a16:creationId xmlns:a16="http://schemas.microsoft.com/office/drawing/2014/main" id="{246F4C17-DD55-FDA1-6A3B-1FCFCAFE03F1}"/>
              </a:ext>
            </a:extLst>
          </p:cNvPr>
          <p:cNvSpPr/>
          <p:nvPr/>
        </p:nvSpPr>
        <p:spPr>
          <a:xfrm>
            <a:off x="5029734" y="5403898"/>
            <a:ext cx="1850508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Rektangel 1">
            <a:extLst>
              <a:ext uri="{FF2B5EF4-FFF2-40B4-BE49-F238E27FC236}">
                <a16:creationId xmlns:a16="http://schemas.microsoft.com/office/drawing/2014/main" id="{219BA928-2396-EB35-71F6-771D58485B47}"/>
              </a:ext>
            </a:extLst>
          </p:cNvPr>
          <p:cNvSpPr/>
          <p:nvPr/>
        </p:nvSpPr>
        <p:spPr>
          <a:xfrm>
            <a:off x="810228" y="983848"/>
            <a:ext cx="10739347" cy="5163142"/>
          </a:xfrm>
          <a:prstGeom prst="rect">
            <a:avLst/>
          </a:prstGeom>
          <a:noFill/>
          <a:ln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frundet rektangel 42">
            <a:extLst>
              <a:ext uri="{FF2B5EF4-FFF2-40B4-BE49-F238E27FC236}">
                <a16:creationId xmlns:a16="http://schemas.microsoft.com/office/drawing/2014/main" id="{A7D9B6BD-4CDB-1E3D-14AA-B99218DC7AA7}"/>
              </a:ext>
            </a:extLst>
          </p:cNvPr>
          <p:cNvSpPr/>
          <p:nvPr/>
        </p:nvSpPr>
        <p:spPr>
          <a:xfrm>
            <a:off x="2780508" y="4463593"/>
            <a:ext cx="1905723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Afrundet rektangel 42">
            <a:extLst>
              <a:ext uri="{FF2B5EF4-FFF2-40B4-BE49-F238E27FC236}">
                <a16:creationId xmlns:a16="http://schemas.microsoft.com/office/drawing/2014/main" id="{AB8ACAF7-E1B7-511D-F16C-200ECCA46999}"/>
              </a:ext>
            </a:extLst>
          </p:cNvPr>
          <p:cNvSpPr/>
          <p:nvPr/>
        </p:nvSpPr>
        <p:spPr>
          <a:xfrm>
            <a:off x="2793249" y="2139713"/>
            <a:ext cx="1905723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Afrundet rektangel 42">
            <a:extLst>
              <a:ext uri="{FF2B5EF4-FFF2-40B4-BE49-F238E27FC236}">
                <a16:creationId xmlns:a16="http://schemas.microsoft.com/office/drawing/2014/main" id="{FAEF17E4-6EF3-3788-FF57-C0CC442A5383}"/>
              </a:ext>
            </a:extLst>
          </p:cNvPr>
          <p:cNvSpPr/>
          <p:nvPr/>
        </p:nvSpPr>
        <p:spPr>
          <a:xfrm>
            <a:off x="4928488" y="2137007"/>
            <a:ext cx="1905723" cy="6111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6B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1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Text Box 19">
            <a:extLst>
              <a:ext uri="{FF2B5EF4-FFF2-40B4-BE49-F238E27FC236}">
                <a16:creationId xmlns:a16="http://schemas.microsoft.com/office/drawing/2014/main" id="{FBA8F37C-0A33-F7A2-36E3-E11BFF563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25" y="514582"/>
            <a:ext cx="102856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/>
                <a:cs typeface="Arial" charset="0"/>
              </a:rPr>
              <a:t>INTERNE INTERESSENTER KORTLÆGNING </a:t>
            </a: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 </a:t>
            </a: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SKABELON</a:t>
            </a:r>
            <a:endParaRPr kumimoji="0" lang="da-DK" sz="1200" b="0" i="0" u="none" strike="noStrike" kern="1200" cap="none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 panose="020B0504020202020204" pitchFamily="34" charset="0"/>
              <a:ea typeface="ＭＳ Ｐゴシック"/>
              <a:cs typeface="Arial" charset="0"/>
            </a:endParaRPr>
          </a:p>
        </p:txBody>
      </p:sp>
      <p:sp>
        <p:nvSpPr>
          <p:cNvPr id="49" name="Ellipse 20">
            <a:hlinkClick r:id="rId2"/>
            <a:extLst>
              <a:ext uri="{FF2B5EF4-FFF2-40B4-BE49-F238E27FC236}">
                <a16:creationId xmlns:a16="http://schemas.microsoft.com/office/drawing/2014/main" id="{519E1ED2-D593-2F8E-D511-01A29BB393C3}"/>
              </a:ext>
            </a:extLst>
          </p:cNvPr>
          <p:cNvSpPr/>
          <p:nvPr/>
        </p:nvSpPr>
        <p:spPr>
          <a:xfrm>
            <a:off x="156231" y="4485869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venir Book" panose="02000503020000020003" pitchFamily="2" charset="0"/>
              </a:rPr>
              <a:t>USE EITHER THIS OR FIND OTHER EXAMPLES: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da-DK" sz="900" dirty="0">
                <a:solidFill>
                  <a:schemeClr val="bg1"/>
                </a:solidFill>
                <a:latin typeface="Avenir Next LT Pro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www.sbcm-certificate.com/change-drivers-barriers</a:t>
            </a:r>
            <a:endParaRPr lang="da-DK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endParaRPr lang="en-GB" sz="8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83498CE-40E6-81B2-6722-48B259F2B16E}"/>
              </a:ext>
            </a:extLst>
          </p:cNvPr>
          <p:cNvSpPr/>
          <p:nvPr/>
        </p:nvSpPr>
        <p:spPr>
          <a:xfrm>
            <a:off x="7160026" y="461238"/>
            <a:ext cx="427704" cy="361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DK</a:t>
            </a:r>
          </a:p>
        </p:txBody>
      </p:sp>
    </p:spTree>
    <p:extLst>
      <p:ext uri="{BB962C8B-B14F-4D97-AF65-F5344CB8AC3E}">
        <p14:creationId xmlns:p14="http://schemas.microsoft.com/office/powerpoint/2010/main" val="140206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DC21F315-40F7-9448-AB2B-33BCCA699460}"/>
              </a:ext>
            </a:extLst>
          </p:cNvPr>
          <p:cNvSpPr txBox="1"/>
          <p:nvPr/>
        </p:nvSpPr>
        <p:spPr>
          <a:xfrm>
            <a:off x="1246740" y="5427732"/>
            <a:ext cx="4849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INPUT FOR EXAM PAPER / ACTION PLAN 5</a:t>
            </a:r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AB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1" name="Pladsholder til tekst 1">
            <a:extLst>
              <a:ext uri="{FF2B5EF4-FFF2-40B4-BE49-F238E27FC236}">
                <a16:creationId xmlns:a16="http://schemas.microsoft.com/office/drawing/2014/main" id="{67DE614C-95BA-664F-89AD-C53013D70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76" y="899980"/>
            <a:ext cx="6355812" cy="349250"/>
          </a:xfrm>
        </p:spPr>
        <p:txBody>
          <a:bodyPr/>
          <a:lstStyle/>
          <a:p>
            <a:r>
              <a:rPr lang="da-DK" dirty="0"/>
              <a:t>EXERCISE #2</a:t>
            </a:r>
          </a:p>
        </p:txBody>
      </p:sp>
      <p:pic>
        <p:nvPicPr>
          <p:cNvPr id="12" name="Billede 11" descr="Et billede, der indeholder bord&#10;&#10;Automatisk genereret beskrivelse">
            <a:extLst>
              <a:ext uri="{FF2B5EF4-FFF2-40B4-BE49-F238E27FC236}">
                <a16:creationId xmlns:a16="http://schemas.microsoft.com/office/drawing/2014/main" id="{4C09B025-88EC-9B4B-B113-8EF6D77D8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710" y="2396079"/>
            <a:ext cx="4019550" cy="1861739"/>
          </a:xfrm>
          <a:prstGeom prst="rect">
            <a:avLst/>
          </a:prstGeom>
        </p:spPr>
      </p:pic>
      <p:pic>
        <p:nvPicPr>
          <p:cNvPr id="9" name="Billede 9">
            <a:extLst>
              <a:ext uri="{FF2B5EF4-FFF2-40B4-BE49-F238E27FC236}">
                <a16:creationId xmlns:a16="http://schemas.microsoft.com/office/drawing/2014/main" id="{4E5F57F5-0B00-4404-B713-8D5905BB3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7902">
            <a:off x="9171590" y="3948838"/>
            <a:ext cx="1994249" cy="1212829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B21C645B-3744-5747-89B8-BB941CFED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1604" y="1950804"/>
            <a:ext cx="5736655" cy="19285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a-DK" sz="1800" dirty="0" err="1"/>
              <a:t>Conduct</a:t>
            </a:r>
            <a:r>
              <a:rPr lang="da-DK" sz="1800" dirty="0"/>
              <a:t> an </a:t>
            </a:r>
            <a:r>
              <a:rPr lang="da-DK" sz="1800" dirty="0" err="1"/>
              <a:t>analysis</a:t>
            </a:r>
            <a:r>
              <a:rPr lang="da-DK" sz="1800" dirty="0"/>
              <a:t> of </a:t>
            </a:r>
            <a:r>
              <a:rPr lang="da-DK" sz="1800" dirty="0" err="1"/>
              <a:t>your</a:t>
            </a:r>
            <a:r>
              <a:rPr lang="da-DK" sz="1800" dirty="0"/>
              <a:t> </a:t>
            </a:r>
            <a:r>
              <a:rPr lang="da-DK" sz="1800" dirty="0" err="1"/>
              <a:t>company’s</a:t>
            </a:r>
            <a:r>
              <a:rPr lang="da-DK" sz="1800" dirty="0"/>
              <a:t> </a:t>
            </a:r>
            <a:r>
              <a:rPr lang="da-DK" sz="1800" dirty="0" err="1"/>
              <a:t>current</a:t>
            </a:r>
            <a:r>
              <a:rPr lang="da-DK" sz="1800" dirty="0"/>
              <a:t> or future </a:t>
            </a:r>
            <a:r>
              <a:rPr lang="da-DK" sz="1800" b="1" dirty="0" err="1">
                <a:solidFill>
                  <a:srgbClr val="D77621"/>
                </a:solidFill>
              </a:rPr>
              <a:t>internal</a:t>
            </a:r>
            <a:r>
              <a:rPr lang="da-DK" sz="1800" dirty="0"/>
              <a:t> CSR-</a:t>
            </a:r>
            <a:r>
              <a:rPr lang="da-DK" sz="1800" dirty="0" err="1"/>
              <a:t>related</a:t>
            </a:r>
            <a:r>
              <a:rPr lang="da-DK" sz="1800" dirty="0"/>
              <a:t> </a:t>
            </a:r>
            <a:r>
              <a:rPr lang="da-DK" sz="1800" dirty="0" err="1"/>
              <a:t>risks</a:t>
            </a:r>
            <a:r>
              <a:rPr lang="da-DK" sz="1800" dirty="0"/>
              <a:t> and </a:t>
            </a:r>
            <a:r>
              <a:rPr lang="da-DK" sz="1800" dirty="0" err="1"/>
              <a:t>opportunities</a:t>
            </a:r>
            <a:r>
              <a:rPr lang="da-DK" sz="1800" dirty="0"/>
              <a:t>:</a:t>
            </a:r>
            <a:br>
              <a:rPr lang="da-DK" sz="1800" dirty="0"/>
            </a:br>
            <a:br>
              <a:rPr lang="da-DK" sz="700" dirty="0"/>
            </a:br>
            <a:r>
              <a:rPr lang="da-DK" sz="1200" dirty="0"/>
              <a:t>[Udarbejd en </a:t>
            </a:r>
            <a:r>
              <a:rPr lang="da-DK" sz="1200" b="1" dirty="0">
                <a:solidFill>
                  <a:srgbClr val="D77621"/>
                </a:solidFill>
              </a:rPr>
              <a:t>intern </a:t>
            </a:r>
            <a:r>
              <a:rPr lang="da-DK" sz="1200" dirty="0"/>
              <a:t>risiko- og mulighedsanalyse for jeres nuværende eller fremtidige CSR-engagement:]</a:t>
            </a:r>
            <a:br>
              <a:rPr lang="da-DK" sz="1800" dirty="0"/>
            </a:br>
            <a:endParaRPr lang="da-DK" sz="18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1800" dirty="0" err="1"/>
              <a:t>Identify</a:t>
            </a:r>
            <a:r>
              <a:rPr lang="da-DK" sz="1800" dirty="0"/>
              <a:t> 3 </a:t>
            </a:r>
            <a:r>
              <a:rPr lang="da-DK" sz="1800" dirty="0" err="1"/>
              <a:t>internal</a:t>
            </a:r>
            <a:r>
              <a:rPr lang="da-DK" sz="1800" dirty="0"/>
              <a:t> </a:t>
            </a:r>
            <a:r>
              <a:rPr lang="da-DK" sz="1800" dirty="0" err="1"/>
              <a:t>risks</a:t>
            </a:r>
            <a:r>
              <a:rPr lang="da-DK" sz="1800" dirty="0"/>
              <a:t> </a:t>
            </a:r>
            <a:r>
              <a:rPr lang="da-DK" sz="1200" dirty="0"/>
              <a:t>[identificér 3 interne risici]</a:t>
            </a:r>
            <a:r>
              <a:rPr lang="da-DK" sz="1800" dirty="0"/>
              <a:t> </a:t>
            </a:r>
            <a:br>
              <a:rPr lang="da-DK" sz="1800" dirty="0"/>
            </a:br>
            <a:endParaRPr lang="da-DK" sz="18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a-DK" sz="1800" dirty="0"/>
              <a:t>Suggest </a:t>
            </a:r>
            <a:r>
              <a:rPr lang="da-DK" sz="1800" dirty="0" err="1"/>
              <a:t>how</a:t>
            </a:r>
            <a:r>
              <a:rPr lang="da-DK" sz="1800" dirty="0"/>
              <a:t> to </a:t>
            </a:r>
            <a:r>
              <a:rPr lang="da-DK" sz="1800" dirty="0" err="1"/>
              <a:t>address</a:t>
            </a:r>
            <a:r>
              <a:rPr lang="da-DK" sz="1800" dirty="0"/>
              <a:t> </a:t>
            </a:r>
            <a:r>
              <a:rPr lang="da-DK" sz="1800" dirty="0" err="1"/>
              <a:t>these</a:t>
            </a:r>
            <a:r>
              <a:rPr lang="da-DK" sz="1800" dirty="0"/>
              <a:t> </a:t>
            </a:r>
            <a:r>
              <a:rPr lang="da-DK" sz="1800" dirty="0" err="1"/>
              <a:t>risks</a:t>
            </a:r>
            <a:r>
              <a:rPr lang="da-DK" sz="1800" dirty="0"/>
              <a:t> + </a:t>
            </a:r>
            <a:r>
              <a:rPr lang="da-DK" sz="1800" dirty="0" err="1"/>
              <a:t>how</a:t>
            </a:r>
            <a:r>
              <a:rPr lang="da-DK" sz="1800" dirty="0"/>
              <a:t> </a:t>
            </a:r>
            <a:r>
              <a:rPr lang="da-DK" sz="1800" dirty="0" err="1"/>
              <a:t>they</a:t>
            </a:r>
            <a:r>
              <a:rPr lang="da-DK" sz="1800" dirty="0"/>
              <a:t> </a:t>
            </a:r>
            <a:r>
              <a:rPr lang="da-DK" sz="1800" dirty="0" err="1"/>
              <a:t>could</a:t>
            </a:r>
            <a:r>
              <a:rPr lang="da-DK" sz="1800" dirty="0"/>
              <a:t> </a:t>
            </a:r>
            <a:r>
              <a:rPr lang="da-DK" sz="1800" dirty="0" err="1"/>
              <a:t>possibly</a:t>
            </a:r>
            <a:r>
              <a:rPr lang="da-DK" sz="1800" dirty="0"/>
              <a:t> </a:t>
            </a:r>
            <a:r>
              <a:rPr lang="da-DK" sz="1800" dirty="0" err="1"/>
              <a:t>be</a:t>
            </a:r>
            <a:r>
              <a:rPr lang="da-DK" sz="1800" dirty="0"/>
              <a:t> </a:t>
            </a:r>
            <a:r>
              <a:rPr lang="da-DK" sz="1800" dirty="0" err="1"/>
              <a:t>turned</a:t>
            </a:r>
            <a:r>
              <a:rPr lang="da-DK" sz="1800" dirty="0"/>
              <a:t> </a:t>
            </a:r>
            <a:r>
              <a:rPr lang="da-DK" sz="1800" dirty="0" err="1"/>
              <a:t>into</a:t>
            </a:r>
            <a:r>
              <a:rPr lang="da-DK" sz="1800" dirty="0"/>
              <a:t> </a:t>
            </a:r>
            <a:r>
              <a:rPr lang="da-DK" sz="1800" dirty="0" err="1"/>
              <a:t>opportunities</a:t>
            </a:r>
            <a:br>
              <a:rPr lang="da-DK" sz="1800" dirty="0"/>
            </a:br>
            <a:br>
              <a:rPr lang="da-DK" sz="500" dirty="0"/>
            </a:br>
            <a:r>
              <a:rPr lang="da-DK" sz="1200" dirty="0"/>
              <a:t>[Giv et bud på hvordan disse 3 risici kunne imødegås og evt. vendes til </a:t>
            </a:r>
            <a:br>
              <a:rPr lang="da-DK" sz="1200" dirty="0"/>
            </a:br>
            <a:r>
              <a:rPr lang="da-DK" sz="1200" dirty="0"/>
              <a:t>en mulighed/fordel (udfyld felter reaktiv, proaktiv handlinger]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da-DK" sz="12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da-DK" sz="1800" dirty="0"/>
          </a:p>
          <a:p>
            <a:pPr>
              <a:lnSpc>
                <a:spcPct val="100000"/>
              </a:lnSpc>
            </a:pPr>
            <a:endParaRPr lang="da-DK" sz="1800" dirty="0"/>
          </a:p>
          <a:p>
            <a:pPr>
              <a:lnSpc>
                <a:spcPct val="100000"/>
              </a:lnSpc>
            </a:pPr>
            <a:endParaRPr lang="da-DK" sz="1800" dirty="0"/>
          </a:p>
        </p:txBody>
      </p:sp>
      <p:sp>
        <p:nvSpPr>
          <p:cNvPr id="15" name="Ellipse 16">
            <a:hlinkClick r:id="rId4"/>
            <a:extLst>
              <a:ext uri="{FF2B5EF4-FFF2-40B4-BE49-F238E27FC236}">
                <a16:creationId xmlns:a16="http://schemas.microsoft.com/office/drawing/2014/main" id="{E2EE257F-AABE-442C-BA7E-092C112434EE}"/>
              </a:ext>
            </a:extLst>
          </p:cNvPr>
          <p:cNvSpPr/>
          <p:nvPr/>
        </p:nvSpPr>
        <p:spPr>
          <a:xfrm>
            <a:off x="9893552" y="363320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r>
              <a:rPr lang="en-GB" sz="1400" dirty="0">
                <a:latin typeface="Avenir Book" panose="02000503020000020003" pitchFamily="2" charset="0"/>
              </a:rPr>
              <a:t>CLICK HERE FOR</a:t>
            </a:r>
          </a:p>
          <a:p>
            <a:pPr algn="ctr"/>
            <a:r>
              <a:rPr lang="en-GB" sz="1400" dirty="0">
                <a:latin typeface="Avenir Book" panose="02000503020000020003" pitchFamily="2" charset="0"/>
              </a:rPr>
              <a:t>EXAMPLES, TOOLS &amp; TEMPLATES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Internal change </a:t>
            </a:r>
            <a:br>
              <a:rPr lang="en-GB" sz="900" b="1" dirty="0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en-GB" sz="9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drivers &amp; barriers</a:t>
            </a:r>
            <a:r>
              <a:rPr lang="en-GB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: </a:t>
            </a:r>
          </a:p>
          <a:p>
            <a:pPr algn="ctr"/>
            <a:endParaRPr lang="en-GB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da-DK" sz="900" dirty="0">
                <a:solidFill>
                  <a:schemeClr val="bg1"/>
                </a:solidFill>
                <a:latin typeface="Avenir Next LT Pro" panose="020B05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www.sbcm-certificate.com/change-drivers-barriers</a:t>
            </a:r>
            <a:endParaRPr lang="da-DK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B1A6AF2B-F088-5417-2EBF-D7AB44FE295D}"/>
              </a:ext>
            </a:extLst>
          </p:cNvPr>
          <p:cNvGraphicFramePr>
            <a:graphicFrameLocks noGrp="1"/>
          </p:cNvGraphicFramePr>
          <p:nvPr/>
        </p:nvGraphicFramePr>
        <p:xfrm>
          <a:off x="660401" y="1158019"/>
          <a:ext cx="10985500" cy="4930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7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1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76363"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Risiko</a:t>
                      </a: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Konsekvens for projektet</a:t>
                      </a:r>
                      <a:r>
                        <a:rPr lang="da-DK" sz="1400" b="0" baseline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(1-5)</a:t>
                      </a:r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Sandsynlighed</a:t>
                      </a:r>
                      <a:r>
                        <a:rPr lang="da-DK" sz="1400" b="0" baseline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</a:t>
                      </a:r>
                    </a:p>
                    <a:p>
                      <a:r>
                        <a:rPr lang="da-DK" sz="1400" b="0" baseline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(1-10)</a:t>
                      </a:r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Risikotal </a:t>
                      </a:r>
                    </a:p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(K x S)</a:t>
                      </a: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Proaktiv</a:t>
                      </a:r>
                    </a:p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Handlingsplan</a:t>
                      </a:r>
                      <a:endParaRPr lang="da-DK" sz="9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”Plan A” / Forebyggelse / Mulighed</a:t>
                      </a: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Reaktiv</a:t>
                      </a:r>
                    </a:p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Handlingsplan</a:t>
                      </a:r>
                    </a:p>
                    <a:p>
                      <a:r>
                        <a:rPr lang="da-DK" sz="9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”Plan B” / Håndtering  Risikostyring</a:t>
                      </a:r>
                    </a:p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475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475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475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3475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felt 4">
            <a:extLst>
              <a:ext uri="{FF2B5EF4-FFF2-40B4-BE49-F238E27FC236}">
                <a16:creationId xmlns:a16="http://schemas.microsoft.com/office/drawing/2014/main" id="{47DEE4FA-1042-FDCA-D0FF-AF190031CF62}"/>
              </a:ext>
            </a:extLst>
          </p:cNvPr>
          <p:cNvSpPr txBox="1"/>
          <p:nvPr/>
        </p:nvSpPr>
        <p:spPr>
          <a:xfrm>
            <a:off x="635001" y="623152"/>
            <a:ext cx="671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RISIKOANALYSEN | </a:t>
            </a:r>
            <a:r>
              <a:rPr kumimoji="0" lang="da-DK" sz="1800" b="0" i="0" u="none" strike="noStrike" kern="1200" cap="none" spc="3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SKABELON</a:t>
            </a:r>
          </a:p>
        </p:txBody>
      </p:sp>
      <p:sp>
        <p:nvSpPr>
          <p:cNvPr id="4" name="Tekstfelt 5">
            <a:extLst>
              <a:ext uri="{FF2B5EF4-FFF2-40B4-BE49-F238E27FC236}">
                <a16:creationId xmlns:a16="http://schemas.microsoft.com/office/drawing/2014/main" id="{B0B8B06F-BD5F-E375-B55D-DA8D94C0844F}"/>
              </a:ext>
            </a:extLst>
          </p:cNvPr>
          <p:cNvSpPr txBox="1"/>
          <p:nvPr/>
        </p:nvSpPr>
        <p:spPr>
          <a:xfrm>
            <a:off x="8923199" y="6184195"/>
            <a:ext cx="28116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Inspiration:Thorborg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Steen, Forandringsledelse – en grundbog.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0E5F56-6291-61BE-E9AB-8B261A6BFD52}"/>
              </a:ext>
            </a:extLst>
          </p:cNvPr>
          <p:cNvSpPr/>
          <p:nvPr/>
        </p:nvSpPr>
        <p:spPr>
          <a:xfrm>
            <a:off x="5022467" y="623152"/>
            <a:ext cx="427704" cy="361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DK</a:t>
            </a:r>
          </a:p>
        </p:txBody>
      </p:sp>
    </p:spTree>
    <p:extLst>
      <p:ext uri="{BB962C8B-B14F-4D97-AF65-F5344CB8AC3E}">
        <p14:creationId xmlns:p14="http://schemas.microsoft.com/office/powerpoint/2010/main" val="48717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4">
            <a:extLst>
              <a:ext uri="{FF2B5EF4-FFF2-40B4-BE49-F238E27FC236}">
                <a16:creationId xmlns:a16="http://schemas.microsoft.com/office/drawing/2014/main" id="{3AFE4DC9-8CFB-5F34-EB25-3506C083C30B}"/>
              </a:ext>
            </a:extLst>
          </p:cNvPr>
          <p:cNvSpPr/>
          <p:nvPr/>
        </p:nvSpPr>
        <p:spPr>
          <a:xfrm>
            <a:off x="450265" y="5868776"/>
            <a:ext cx="7493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Tekstfelt 4">
            <a:extLst>
              <a:ext uri="{FF2B5EF4-FFF2-40B4-BE49-F238E27FC236}">
                <a16:creationId xmlns:a16="http://schemas.microsoft.com/office/drawing/2014/main" id="{4F06F831-ACB3-CEAB-12DD-DA8BDFFC862D}"/>
              </a:ext>
            </a:extLst>
          </p:cNvPr>
          <p:cNvSpPr txBox="1"/>
          <p:nvPr/>
        </p:nvSpPr>
        <p:spPr>
          <a:xfrm>
            <a:off x="689213" y="639974"/>
            <a:ext cx="671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RISK ANALYSIS </a:t>
            </a:r>
            <a:r>
              <a:rPr kumimoji="0" lang="da-DK" sz="1800" b="0" i="0" u="none" strike="noStrike" kern="1200" cap="none" spc="300" normalizeH="0" baseline="0" noProof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| </a:t>
            </a:r>
            <a:r>
              <a:rPr kumimoji="0" lang="da-DK" sz="1800" b="0" i="0" u="none" strike="noStrike" kern="1200" cap="none" spc="300" normalizeH="0" baseline="0" noProof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TEMPLATE</a:t>
            </a:r>
            <a:endParaRPr kumimoji="0" lang="da-DK" sz="1800" b="0" i="0" u="none" strike="noStrike" kern="1200" cap="none" spc="300" normalizeH="0" baseline="0" noProof="0" dirty="0">
              <a:ln>
                <a:noFill/>
              </a:ln>
              <a:solidFill>
                <a:srgbClr val="D77621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el 2">
            <a:extLst>
              <a:ext uri="{FF2B5EF4-FFF2-40B4-BE49-F238E27FC236}">
                <a16:creationId xmlns:a16="http://schemas.microsoft.com/office/drawing/2014/main" id="{AF94FDDD-675F-B536-87CF-348ACD1F7F60}"/>
              </a:ext>
            </a:extLst>
          </p:cNvPr>
          <p:cNvGraphicFramePr>
            <a:graphicFrameLocks noGrp="1"/>
          </p:cNvGraphicFramePr>
          <p:nvPr/>
        </p:nvGraphicFramePr>
        <p:xfrm>
          <a:off x="691326" y="1081037"/>
          <a:ext cx="11050409" cy="4946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2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13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28883">
                <a:tc>
                  <a:txBody>
                    <a:bodyPr/>
                    <a:lstStyle/>
                    <a:p>
                      <a:endParaRPr lang="da-DK" sz="10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000" b="0" dirty="0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Risk</a:t>
                      </a:r>
                      <a:endParaRPr lang="da-DK" sz="10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0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Consequence for project</a:t>
                      </a:r>
                      <a:r>
                        <a:rPr lang="da-DK" sz="1000" b="0" baseline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da-DK" sz="1000" b="0" baseline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(1-5)</a:t>
                      </a:r>
                      <a:endParaRPr lang="da-DK" sz="10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000" b="0" baseline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Probability</a:t>
                      </a:r>
                      <a:endParaRPr lang="da-DK" sz="1000" b="0" baseline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000" b="0" baseline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(1-10)</a:t>
                      </a:r>
                      <a:endParaRPr lang="da-DK" sz="10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000" b="0" dirty="0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Risk</a:t>
                      </a:r>
                      <a:r>
                        <a:rPr lang="da-DK" sz="10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da-DK" sz="1000" b="0" dirty="0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figures</a:t>
                      </a:r>
                      <a:r>
                        <a:rPr lang="da-DK" sz="10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</a:t>
                      </a:r>
                    </a:p>
                    <a:p>
                      <a:r>
                        <a:rPr lang="da-DK" sz="10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(K x S)</a:t>
                      </a: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0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Reactive</a:t>
                      </a:r>
                    </a:p>
                    <a:p>
                      <a:r>
                        <a:rPr lang="en-GB" sz="10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Action plan</a:t>
                      </a:r>
                    </a:p>
                    <a:p>
                      <a:r>
                        <a:rPr lang="da-DK" sz="10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”Plan B” / Reaction / Risk management </a:t>
                      </a:r>
                    </a:p>
                    <a:p>
                      <a:endParaRPr lang="da-DK" sz="10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0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Proactive</a:t>
                      </a:r>
                    </a:p>
                    <a:p>
                      <a:r>
                        <a:rPr lang="en-GB" sz="10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Action plan</a:t>
                      </a:r>
                    </a:p>
                    <a:p>
                      <a:r>
                        <a:rPr lang="en-GB" sz="1000" b="0" kern="12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"Plan A" / Prevention / Opportunity</a:t>
                      </a:r>
                      <a:r>
                        <a:rPr lang="da-DK" sz="1000" b="0" kern="120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”</a:t>
                      </a:r>
                      <a:endParaRPr lang="da-DK" sz="10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endParaRPr lang="da-DK" sz="10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038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647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647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647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647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6463035"/>
                  </a:ext>
                </a:extLst>
              </a:tr>
              <a:tr h="451647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173773"/>
                  </a:ext>
                </a:extLst>
              </a:tr>
              <a:tr h="451647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417685"/>
                  </a:ext>
                </a:extLst>
              </a:tr>
              <a:tr h="451647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055908"/>
                  </a:ext>
                </a:extLst>
              </a:tr>
            </a:tbl>
          </a:graphicData>
        </a:graphic>
      </p:graphicFrame>
      <p:sp>
        <p:nvSpPr>
          <p:cNvPr id="5" name="Tekstfelt 5">
            <a:extLst>
              <a:ext uri="{FF2B5EF4-FFF2-40B4-BE49-F238E27FC236}">
                <a16:creationId xmlns:a16="http://schemas.microsoft.com/office/drawing/2014/main" id="{27258F58-2AD1-A86A-DD32-48AD1E25994A}"/>
              </a:ext>
            </a:extLst>
          </p:cNvPr>
          <p:cNvSpPr txBox="1"/>
          <p:nvPr/>
        </p:nvSpPr>
        <p:spPr>
          <a:xfrm>
            <a:off x="8478983" y="6299687"/>
            <a:ext cx="33696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Inspiration:Thorborg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, Steen, Forandringsledelse – en grundbog. </a:t>
            </a:r>
          </a:p>
        </p:txBody>
      </p:sp>
    </p:spTree>
    <p:extLst>
      <p:ext uri="{BB962C8B-B14F-4D97-AF65-F5344CB8AC3E}">
        <p14:creationId xmlns:p14="http://schemas.microsoft.com/office/powerpoint/2010/main" val="3864709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0BC7FEF-4048-9E4F-89D0-2831D70DE2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7357" y="1710049"/>
            <a:ext cx="6386267" cy="3035761"/>
          </a:xfrm>
        </p:spPr>
        <p:txBody>
          <a:bodyPr>
            <a:noAutofit/>
          </a:bodyPr>
          <a:lstStyle/>
          <a:p>
            <a:r>
              <a:rPr lang="da-DK" sz="1800" dirty="0"/>
              <a:t>1.   </a:t>
            </a:r>
            <a:r>
              <a:rPr lang="da-DK" sz="1800" dirty="0" err="1"/>
              <a:t>What</a:t>
            </a:r>
            <a:r>
              <a:rPr lang="da-DK" sz="1800" dirty="0"/>
              <a:t> kind of </a:t>
            </a:r>
            <a:r>
              <a:rPr lang="da-DK" sz="1800" dirty="0" err="1"/>
              <a:t>resistance</a:t>
            </a:r>
            <a:r>
              <a:rPr lang="da-DK" sz="1800" dirty="0"/>
              <a:t> to </a:t>
            </a:r>
            <a:r>
              <a:rPr lang="da-DK" sz="1800" dirty="0" err="1"/>
              <a:t>change</a:t>
            </a:r>
            <a:r>
              <a:rPr lang="da-DK" sz="1800" dirty="0"/>
              <a:t> </a:t>
            </a:r>
            <a:r>
              <a:rPr lang="da-DK" sz="1800" dirty="0" err="1"/>
              <a:t>can</a:t>
            </a:r>
            <a:r>
              <a:rPr lang="da-DK" sz="1800" dirty="0"/>
              <a:t> </a:t>
            </a:r>
            <a:r>
              <a:rPr lang="da-DK" sz="1800" dirty="0" err="1"/>
              <a:t>you</a:t>
            </a:r>
            <a:r>
              <a:rPr lang="da-DK" sz="1800" dirty="0"/>
              <a:t> </a:t>
            </a:r>
            <a:r>
              <a:rPr lang="da-DK" sz="1800" dirty="0" err="1"/>
              <a:t>expect</a:t>
            </a:r>
            <a:r>
              <a:rPr lang="da-DK" sz="1800" dirty="0"/>
              <a:t> </a:t>
            </a:r>
            <a:br>
              <a:rPr lang="da-DK" sz="1800" dirty="0"/>
            </a:br>
            <a:r>
              <a:rPr lang="da-DK" sz="1800" dirty="0"/>
              <a:t>      from the organisation (and from </a:t>
            </a:r>
            <a:r>
              <a:rPr lang="da-DK" sz="1800" dirty="0" err="1"/>
              <a:t>whom</a:t>
            </a:r>
            <a:r>
              <a:rPr lang="da-DK" sz="1800" dirty="0"/>
              <a:t>)?</a:t>
            </a:r>
          </a:p>
          <a:p>
            <a:br>
              <a:rPr lang="da-DK" sz="200" dirty="0"/>
            </a:br>
            <a:r>
              <a:rPr lang="da-DK" sz="1800" dirty="0"/>
              <a:t>	</a:t>
            </a:r>
            <a:r>
              <a:rPr lang="da-DK" sz="1200" dirty="0"/>
              <a:t>[Hvilken modstand mod forandring kan du forvente fra organisationen</a:t>
            </a:r>
            <a:br>
              <a:rPr lang="da-DK" sz="1200" dirty="0"/>
            </a:br>
            <a:r>
              <a:rPr lang="da-DK" sz="1200" dirty="0"/>
              <a:t>          i forhold til at sælge CSR ind (og fra hvem)?</a:t>
            </a:r>
          </a:p>
          <a:p>
            <a:endParaRPr lang="da-DK" sz="1200" dirty="0"/>
          </a:p>
          <a:p>
            <a:r>
              <a:rPr lang="da-DK" sz="1800" dirty="0"/>
              <a:t>2.   </a:t>
            </a:r>
            <a:r>
              <a:rPr lang="da-DK" sz="1800" dirty="0" err="1"/>
              <a:t>Which</a:t>
            </a:r>
            <a:r>
              <a:rPr lang="da-DK" sz="1800" dirty="0"/>
              <a:t> ”push” arguments </a:t>
            </a:r>
            <a:r>
              <a:rPr lang="da-DK" sz="1800" dirty="0" err="1"/>
              <a:t>could</a:t>
            </a:r>
            <a:r>
              <a:rPr lang="da-DK" sz="1800" dirty="0"/>
              <a:t> </a:t>
            </a:r>
            <a:r>
              <a:rPr lang="da-DK" sz="1800" dirty="0" err="1"/>
              <a:t>you</a:t>
            </a:r>
            <a:r>
              <a:rPr lang="da-DK" sz="1800" dirty="0"/>
              <a:t> </a:t>
            </a:r>
            <a:r>
              <a:rPr lang="da-DK" sz="1800" dirty="0" err="1"/>
              <a:t>apply</a:t>
            </a:r>
            <a:br>
              <a:rPr lang="da-DK" sz="1800" dirty="0"/>
            </a:br>
            <a:r>
              <a:rPr lang="da-DK" sz="1800" dirty="0"/>
              <a:t>      for </a:t>
            </a:r>
            <a:r>
              <a:rPr lang="da-DK" sz="1800" dirty="0" err="1"/>
              <a:t>creating</a:t>
            </a:r>
            <a:r>
              <a:rPr lang="da-DK" sz="1800" dirty="0"/>
              <a:t> a sense of </a:t>
            </a:r>
            <a:r>
              <a:rPr lang="da-DK" sz="1800" dirty="0" err="1"/>
              <a:t>urgency</a:t>
            </a:r>
            <a:r>
              <a:rPr lang="da-DK" sz="1800" dirty="0"/>
              <a:t>?</a:t>
            </a:r>
            <a:br>
              <a:rPr lang="da-DK" sz="1800" dirty="0"/>
            </a:br>
            <a:r>
              <a:rPr lang="da-DK" sz="1200" dirty="0"/>
              <a:t>	</a:t>
            </a:r>
            <a:br>
              <a:rPr lang="da-DK" sz="200" dirty="0"/>
            </a:br>
            <a:r>
              <a:rPr lang="da-DK" sz="1200" dirty="0"/>
              <a:t>         [Hvilke ”push” argumenter kunne du tage afsæt i for at skabe et "sense of </a:t>
            </a:r>
            <a:br>
              <a:rPr lang="da-DK" sz="1200" dirty="0"/>
            </a:br>
            <a:r>
              <a:rPr lang="da-DK" sz="1200" dirty="0"/>
              <a:t>          </a:t>
            </a:r>
            <a:r>
              <a:rPr lang="da-DK" sz="1200" dirty="0" err="1"/>
              <a:t>urgency</a:t>
            </a:r>
            <a:r>
              <a:rPr lang="da-DK" sz="1200" dirty="0"/>
              <a:t>”?]</a:t>
            </a:r>
          </a:p>
          <a:p>
            <a:endParaRPr lang="da-DK" sz="1800" dirty="0"/>
          </a:p>
          <a:p>
            <a:pPr marL="342900" indent="-342900">
              <a:buAutoNum type="arabicPeriod" startAt="3"/>
            </a:pPr>
            <a:r>
              <a:rPr lang="da-DK" sz="1800" dirty="0" err="1"/>
              <a:t>Which”pull</a:t>
            </a:r>
            <a:r>
              <a:rPr lang="da-DK" sz="1800" dirty="0"/>
              <a:t>” arguments </a:t>
            </a:r>
            <a:r>
              <a:rPr lang="da-DK" sz="1800" dirty="0" err="1"/>
              <a:t>could</a:t>
            </a:r>
            <a:r>
              <a:rPr lang="da-DK" sz="1800" dirty="0"/>
              <a:t> </a:t>
            </a:r>
            <a:r>
              <a:rPr lang="da-DK" sz="1800" dirty="0" err="1"/>
              <a:t>you</a:t>
            </a:r>
            <a:r>
              <a:rPr lang="da-DK" sz="1800" dirty="0"/>
              <a:t> </a:t>
            </a:r>
            <a:r>
              <a:rPr lang="da-DK" sz="1800" dirty="0" err="1"/>
              <a:t>apply</a:t>
            </a:r>
            <a:r>
              <a:rPr lang="da-DK" sz="1800" dirty="0"/>
              <a:t> for </a:t>
            </a:r>
            <a:r>
              <a:rPr lang="da-DK" sz="1800" dirty="0" err="1"/>
              <a:t>creating</a:t>
            </a:r>
            <a:r>
              <a:rPr lang="da-DK" sz="1800" dirty="0"/>
              <a:t> a positive vision for </a:t>
            </a:r>
            <a:r>
              <a:rPr lang="da-DK" sz="1800" dirty="0" err="1"/>
              <a:t>your</a:t>
            </a:r>
            <a:r>
              <a:rPr lang="da-DK" sz="1800" dirty="0"/>
              <a:t> </a:t>
            </a:r>
            <a:r>
              <a:rPr lang="da-DK" sz="1800" dirty="0" err="1"/>
              <a:t>sustainable</a:t>
            </a:r>
            <a:r>
              <a:rPr lang="da-DK" sz="1800" dirty="0"/>
              <a:t> business </a:t>
            </a:r>
            <a:r>
              <a:rPr lang="da-DK" sz="1800" dirty="0" err="1"/>
              <a:t>efforts</a:t>
            </a:r>
            <a:r>
              <a:rPr lang="da-DK" sz="1200" dirty="0"/>
              <a:t>? </a:t>
            </a:r>
            <a:br>
              <a:rPr lang="da-DK" sz="1200" dirty="0"/>
            </a:br>
            <a:br>
              <a:rPr lang="da-DK" sz="200" dirty="0"/>
            </a:br>
            <a:br>
              <a:rPr lang="da-DK" sz="200" dirty="0"/>
            </a:br>
            <a:r>
              <a:rPr lang="da-DK" sz="200" dirty="0"/>
              <a:t>   	</a:t>
            </a:r>
            <a:r>
              <a:rPr lang="da-DK" sz="1200" dirty="0"/>
              <a:t>[Hvilke ”</a:t>
            </a:r>
            <a:r>
              <a:rPr lang="da-DK" sz="1200" dirty="0" err="1"/>
              <a:t>pull</a:t>
            </a:r>
            <a:r>
              <a:rPr lang="da-DK" sz="1200" dirty="0"/>
              <a:t>” argumenter kunne du tage afsæt i for at skabe en positiv vision </a:t>
            </a:r>
          </a:p>
          <a:p>
            <a:r>
              <a:rPr lang="da-DK" sz="1200" dirty="0"/>
              <a:t>         for CSR-arbejdet?]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C21F315-40F7-9448-AB2B-33BCCA699460}"/>
              </a:ext>
            </a:extLst>
          </p:cNvPr>
          <p:cNvSpPr txBox="1"/>
          <p:nvPr/>
        </p:nvSpPr>
        <p:spPr>
          <a:xfrm>
            <a:off x="852984" y="5617656"/>
            <a:ext cx="432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INPUT </a:t>
            </a:r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FOR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EXAM PAPER / ACTION PLAN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5</a:t>
            </a:r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AB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7" name="Pladsholder til tekst 1">
            <a:extLst>
              <a:ext uri="{FF2B5EF4-FFF2-40B4-BE49-F238E27FC236}">
                <a16:creationId xmlns:a16="http://schemas.microsoft.com/office/drawing/2014/main" id="{2B39EE9C-0B3E-F34E-A99C-9EB6128E9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76" y="899980"/>
            <a:ext cx="6355812" cy="349250"/>
          </a:xfrm>
        </p:spPr>
        <p:txBody>
          <a:bodyPr/>
          <a:lstStyle/>
          <a:p>
            <a:r>
              <a:rPr lang="da-DK" dirty="0"/>
              <a:t>EXERCISE #3</a:t>
            </a:r>
          </a:p>
        </p:txBody>
      </p:sp>
      <p:pic>
        <p:nvPicPr>
          <p:cNvPr id="4" name="Billede 3" descr="Et billede, der indeholder bord&#10;&#10;Automatisk genereret beskrivelse">
            <a:extLst>
              <a:ext uri="{FF2B5EF4-FFF2-40B4-BE49-F238E27FC236}">
                <a16:creationId xmlns:a16="http://schemas.microsoft.com/office/drawing/2014/main" id="{4F49A7B8-B8AE-624E-9740-DBC70728B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443" y="2370132"/>
            <a:ext cx="4044997" cy="1869359"/>
          </a:xfrm>
          <a:prstGeom prst="rect">
            <a:avLst/>
          </a:prstGeom>
        </p:spPr>
      </p:pic>
      <p:sp>
        <p:nvSpPr>
          <p:cNvPr id="12" name="Ellipse 16">
            <a:hlinkClick r:id="rId3"/>
            <a:extLst>
              <a:ext uri="{FF2B5EF4-FFF2-40B4-BE49-F238E27FC236}">
                <a16:creationId xmlns:a16="http://schemas.microsoft.com/office/drawing/2014/main" id="{88D67314-B416-4462-8441-8EB1CE2A0C52}"/>
              </a:ext>
            </a:extLst>
          </p:cNvPr>
          <p:cNvSpPr/>
          <p:nvPr/>
        </p:nvSpPr>
        <p:spPr>
          <a:xfrm>
            <a:off x="9858594" y="363320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r>
              <a:rPr lang="en-GB" sz="1400" dirty="0">
                <a:latin typeface="Avenir Book" panose="02000503020000020003" pitchFamily="2" charset="0"/>
              </a:rPr>
              <a:t>CLICK HERE FOR</a:t>
            </a:r>
          </a:p>
          <a:p>
            <a:pPr algn="ctr"/>
            <a:r>
              <a:rPr lang="en-GB" sz="1400" dirty="0">
                <a:latin typeface="Avenir Book" panose="02000503020000020003" pitchFamily="2" charset="0"/>
              </a:rPr>
              <a:t>EXAMPLES, TOOLS &amp; TEMPLATES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Change strategies:</a:t>
            </a:r>
            <a:endParaRPr lang="en-GB" sz="8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endParaRPr lang="en-GB" sz="8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www.sbcm-certificate.com/change-strategies</a:t>
            </a:r>
            <a:endParaRPr lang="da-DK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  <a:p>
            <a:pPr algn="ctr"/>
            <a:endParaRPr lang="en-GB" sz="1400" dirty="0">
              <a:latin typeface="Avenir Book" panose="02000503020000020003" pitchFamily="2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3CE7EE8-A1B8-F547-86BF-5E9B7E7F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0379">
            <a:off x="7519451" y="3554866"/>
            <a:ext cx="3686314" cy="185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3B9D92FA-E1AB-12A9-9D3C-BC4F2109535D}"/>
              </a:ext>
            </a:extLst>
          </p:cNvPr>
          <p:cNvGraphicFramePr>
            <a:graphicFrameLocks noGrp="1"/>
          </p:cNvGraphicFramePr>
          <p:nvPr/>
        </p:nvGraphicFramePr>
        <p:xfrm>
          <a:off x="414816" y="1083945"/>
          <a:ext cx="11348581" cy="487269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77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6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796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1122">
                <a:tc>
                  <a:txBody>
                    <a:bodyPr/>
                    <a:lstStyle/>
                    <a:p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200" b="0" noProof="0" dirty="0" err="1">
                          <a:solidFill>
                            <a:schemeClr val="bg1"/>
                          </a:solidFill>
                        </a:rPr>
                        <a:t>Resistance</a:t>
                      </a:r>
                      <a:r>
                        <a:rPr lang="da-DK" sz="1200" b="0" noProof="0" dirty="0">
                          <a:solidFill>
                            <a:schemeClr val="bg1"/>
                          </a:solidFill>
                        </a:rPr>
                        <a:t> form</a:t>
                      </a:r>
                    </a:p>
                    <a:p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AA39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200" b="0" noProof="0" dirty="0" err="1">
                          <a:solidFill>
                            <a:schemeClr val="bg1"/>
                          </a:solidFill>
                        </a:rPr>
                        <a:t>Resistance</a:t>
                      </a:r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200" b="0" noProof="0" dirty="0" err="1">
                          <a:solidFill>
                            <a:schemeClr val="bg1"/>
                          </a:solidFill>
                        </a:rPr>
                        <a:t>reason</a:t>
                      </a:r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AA39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200" b="0" noProof="0" dirty="0" err="1">
                          <a:solidFill>
                            <a:schemeClr val="bg1"/>
                          </a:solidFill>
                        </a:rPr>
                        <a:t>Who</a:t>
                      </a:r>
                      <a:r>
                        <a:rPr lang="da-DK" sz="1200" b="0" noProof="0" dirty="0">
                          <a:solidFill>
                            <a:schemeClr val="bg1"/>
                          </a:solidFill>
                        </a:rPr>
                        <a:t>/</a:t>
                      </a:r>
                    </a:p>
                    <a:p>
                      <a:r>
                        <a:rPr lang="da-DK" sz="1200" b="0" noProof="0" dirty="0" err="1">
                          <a:solidFill>
                            <a:schemeClr val="bg1"/>
                          </a:solidFill>
                        </a:rPr>
                        <a:t>Where</a:t>
                      </a:r>
                      <a:r>
                        <a:rPr lang="da-DK" sz="1200" b="0" noProof="0" dirty="0">
                          <a:solidFill>
                            <a:schemeClr val="bg1"/>
                          </a:solidFill>
                        </a:rPr>
                        <a:t> in </a:t>
                      </a:r>
                      <a:r>
                        <a:rPr lang="da-DK" sz="1200" b="0" noProof="0" dirty="0" err="1">
                          <a:solidFill>
                            <a:schemeClr val="bg1"/>
                          </a:solidFill>
                        </a:rPr>
                        <a:t>org</a:t>
                      </a:r>
                      <a:r>
                        <a:rPr lang="da-DK" sz="1200" b="0" baseline="0" noProof="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  <a:p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AA39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200" b="0" noProof="0" dirty="0">
                          <a:solidFill>
                            <a:schemeClr val="bg1"/>
                          </a:solidFill>
                        </a:rPr>
                        <a:t>Push</a:t>
                      </a:r>
                      <a:r>
                        <a:rPr lang="da-DK" sz="1200" b="0" baseline="0" noProof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da-DK" sz="1200" b="0" baseline="0" noProof="0" dirty="0">
                          <a:solidFill>
                            <a:schemeClr val="bg1"/>
                          </a:solidFill>
                        </a:rPr>
                        <a:t>arguments</a:t>
                      </a:r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AA39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200" b="0" noProof="0" dirty="0">
                          <a:solidFill>
                            <a:schemeClr val="bg1"/>
                          </a:solidFill>
                        </a:rPr>
                        <a:t>Push </a:t>
                      </a:r>
                    </a:p>
                    <a:p>
                      <a:r>
                        <a:rPr lang="da-DK" sz="1200" b="0" noProof="0" dirty="0">
                          <a:solidFill>
                            <a:schemeClr val="bg1"/>
                          </a:solidFill>
                        </a:rPr>
                        <a:t>data</a:t>
                      </a:r>
                      <a:r>
                        <a:rPr lang="da-DK" sz="1200" b="0" baseline="0" noProof="0" dirty="0">
                          <a:solidFill>
                            <a:schemeClr val="bg1"/>
                          </a:solidFill>
                        </a:rPr>
                        <a:t> / cases / </a:t>
                      </a:r>
                      <a:r>
                        <a:rPr lang="da-DK" sz="1200" b="0" baseline="0" noProof="0" dirty="0" err="1">
                          <a:solidFill>
                            <a:schemeClr val="bg1"/>
                          </a:solidFill>
                        </a:rPr>
                        <a:t>artefacts</a:t>
                      </a:r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AA39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200" b="0" noProof="0" dirty="0" err="1">
                          <a:solidFill>
                            <a:schemeClr val="bg1"/>
                          </a:solidFill>
                        </a:rPr>
                        <a:t>Pull</a:t>
                      </a:r>
                      <a:r>
                        <a:rPr lang="da-DK" sz="1200" b="0" baseline="0" noProof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da-DK" sz="1200" b="0" baseline="0" noProof="0" dirty="0">
                          <a:solidFill>
                            <a:schemeClr val="bg1"/>
                          </a:solidFill>
                        </a:rPr>
                        <a:t>arguments</a:t>
                      </a:r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AA39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200" b="0" noProof="0" dirty="0" err="1">
                          <a:solidFill>
                            <a:schemeClr val="bg1"/>
                          </a:solidFill>
                        </a:rPr>
                        <a:t>Pull</a:t>
                      </a:r>
                      <a:r>
                        <a:rPr lang="da-DK" sz="1200" b="0" noProof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da-DK" sz="1200" b="0" noProof="0" dirty="0">
                          <a:solidFill>
                            <a:schemeClr val="bg1"/>
                          </a:solidFill>
                        </a:rPr>
                        <a:t>data / cases / </a:t>
                      </a:r>
                      <a:r>
                        <a:rPr lang="da-DK" sz="1200" b="0" noProof="0" dirty="0" err="1">
                          <a:solidFill>
                            <a:schemeClr val="bg1"/>
                          </a:solidFill>
                        </a:rPr>
                        <a:t>artefacts</a:t>
                      </a:r>
                      <a:endParaRPr lang="da-DK" sz="12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AA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926"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222"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122">
                <a:tc>
                  <a:txBody>
                    <a:bodyPr/>
                    <a:lstStyle/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951">
                <a:tc>
                  <a:txBody>
                    <a:bodyPr/>
                    <a:lstStyle/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noProof="0" dirty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felt 16">
            <a:extLst>
              <a:ext uri="{FF2B5EF4-FFF2-40B4-BE49-F238E27FC236}">
                <a16:creationId xmlns:a16="http://schemas.microsoft.com/office/drawing/2014/main" id="{A9BAA0B7-2356-A0A9-162D-A77B73F79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36" y="5993383"/>
            <a:ext cx="6972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ＭＳ Ｐゴシック" charset="0"/>
              </a:rPr>
              <a:t>The Change Argumentation Plan. TANIA ELLIS – The Social Business Company®. </a:t>
            </a:r>
          </a:p>
        </p:txBody>
      </p:sp>
      <p:sp>
        <p:nvSpPr>
          <p:cNvPr id="4" name="Tekstfelt 1">
            <a:extLst>
              <a:ext uri="{FF2B5EF4-FFF2-40B4-BE49-F238E27FC236}">
                <a16:creationId xmlns:a16="http://schemas.microsoft.com/office/drawing/2014/main" id="{7A805521-5EC9-D49E-58DE-547DC1DB8ACE}"/>
              </a:ext>
            </a:extLst>
          </p:cNvPr>
          <p:cNvSpPr txBox="1"/>
          <p:nvPr/>
        </p:nvSpPr>
        <p:spPr>
          <a:xfrm>
            <a:off x="613443" y="557742"/>
            <a:ext cx="10050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6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THE CHANGE ARGUMENTATION PLAN I </a:t>
            </a:r>
            <a:r>
              <a:rPr kumimoji="0" lang="en-GB" sz="1600" b="0" i="0" u="none" strike="noStrike" kern="1200" cap="none" spc="6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4196466207"/>
      </p:ext>
    </p:extLst>
  </p:cSld>
  <p:clrMapOvr>
    <a:masterClrMapping/>
  </p:clrMapOvr>
</p:sld>
</file>

<file path=ppt/theme/theme1.xml><?xml version="1.0" encoding="utf-8"?>
<a:theme xmlns:a="http://schemas.openxmlformats.org/drawingml/2006/main" name="1_SBCM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book">
      <a:majorFont>
        <a:latin typeface="Avenir boo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slide template" id="{672BAAAF-EA26-4BEB-A23B-4D8C33A4EBB6}" vid="{7C72293E-1C7B-42BA-8D8A-F21BF71BACE3}"/>
    </a:ext>
  </a:extLst>
</a:theme>
</file>

<file path=ppt/theme/theme2.xml><?xml version="1.0" encoding="utf-8"?>
<a:theme xmlns:a="http://schemas.openxmlformats.org/drawingml/2006/main" name="SBCM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templates" id="{7876DA7D-25CD-4D31-9F0A-B0FABAFA6BE8}" vid="{D9148C1E-35EA-4806-9942-5CFA089E0A61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BCM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slide template" id="{E2E1C31D-7FDF-46FB-92C1-0C1809F0994D}" vid="{0161F683-FA6B-4140-81D3-AE534BF6F2FE}"/>
    </a:ext>
  </a:extLst>
</a:theme>
</file>

<file path=ppt/theme/theme5.xml><?xml version="1.0" encoding="utf-8"?>
<a:theme xmlns:a="http://schemas.openxmlformats.org/drawingml/2006/main" name="1_SBCM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templates" id="{7876DA7D-25CD-4D31-9F0A-B0FABAFA6BE8}" vid="{D9148C1E-35EA-4806-9942-5CFA089E0A61}"/>
    </a:ext>
  </a:extLst>
</a:theme>
</file>

<file path=ppt/theme/theme6.xml><?xml version="1.0" encoding="utf-8"?>
<a:theme xmlns:a="http://schemas.openxmlformats.org/drawingml/2006/main" name="2_SBCM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slide template" id="{3BA4FEBA-C204-4407-A3AF-D3775A173325}" vid="{1334F7DF-8D7C-4AA0-A483-4B672F3BCCD4}"/>
    </a:ext>
  </a:extLst>
</a:theme>
</file>

<file path=ppt/theme/theme7.xml><?xml version="1.0" encoding="utf-8"?>
<a:theme xmlns:a="http://schemas.openxmlformats.org/drawingml/2006/main" name="3_SBCM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book">
      <a:majorFont>
        <a:latin typeface="Avenir boo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slide template" id="{672BAAAF-EA26-4BEB-A23B-4D8C33A4EBB6}" vid="{7C72293E-1C7B-42BA-8D8A-F21BF71BACE3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6740</TotalTime>
  <Words>1061</Words>
  <Application>Microsoft Macintosh PowerPoint</Application>
  <PresentationFormat>Widescreen</PresentationFormat>
  <Paragraphs>330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Avenir book</vt:lpstr>
      <vt:lpstr>Avenir book</vt:lpstr>
      <vt:lpstr>Avenir Next LT Pro</vt:lpstr>
      <vt:lpstr>Calibri</vt:lpstr>
      <vt:lpstr>Calibri Light</vt:lpstr>
      <vt:lpstr>Helvetica Neue Thin</vt:lpstr>
      <vt:lpstr>Times New Roman</vt:lpstr>
      <vt:lpstr>Verdana</vt:lpstr>
      <vt:lpstr>1_SBCM slide template</vt:lpstr>
      <vt:lpstr>SBCM templates</vt:lpstr>
      <vt:lpstr>Custom Design</vt:lpstr>
      <vt:lpstr>SBCM slide template</vt:lpstr>
      <vt:lpstr>1_SBCM templates</vt:lpstr>
      <vt:lpstr>2_SBCM slide template</vt:lpstr>
      <vt:lpstr>3_SBCM slide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Tania Privat</dc:creator>
  <cp:lastModifiedBy> </cp:lastModifiedBy>
  <cp:revision>85</cp:revision>
  <cp:lastPrinted>2021-09-23T15:13:55Z</cp:lastPrinted>
  <dcterms:created xsi:type="dcterms:W3CDTF">2021-08-27T10:48:37Z</dcterms:created>
  <dcterms:modified xsi:type="dcterms:W3CDTF">2023-08-25T02:04:42Z</dcterms:modified>
</cp:coreProperties>
</file>