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64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a Yde" userId="f7264b28df02424c" providerId="LiveId" clId="{311BE24E-E3C9-423A-A406-E5D17012A6E6}"/>
    <pc:docChg chg="undo custSel modSld">
      <pc:chgData name="Zea Yde" userId="f7264b28df02424c" providerId="LiveId" clId="{311BE24E-E3C9-423A-A406-E5D17012A6E6}" dt="2024-04-03T11:57:59.749" v="152" actId="1076"/>
      <pc:docMkLst>
        <pc:docMk/>
      </pc:docMkLst>
      <pc:sldChg chg="addSp modSp mod">
        <pc:chgData name="Zea Yde" userId="f7264b28df02424c" providerId="LiveId" clId="{311BE24E-E3C9-423A-A406-E5D17012A6E6}" dt="2024-04-03T11:57:59.749" v="152" actId="1076"/>
        <pc:sldMkLst>
          <pc:docMk/>
          <pc:sldMk cId="826232825" sldId="3964"/>
        </pc:sldMkLst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2" creationId="{77415341-42FD-339B-6A05-45F6E9B7FB9B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3" creationId="{335F7BD6-C3CC-667B-7679-351B6003FA7F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4" creationId="{05AFDD73-12A1-8FEB-BA20-26CCB8D5D8EF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5" creationId="{4FED7AFF-4735-E0F0-7217-ECDB9500575A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6" creationId="{3FAF37A2-8162-AFF3-C2E2-0370D441474D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7" creationId="{1BC67CCF-F859-EA30-67EC-155697AEE076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8" creationId="{21E1F566-FF02-E6AC-180E-5852A97B0CDF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9" creationId="{4F02D822-06D9-54AE-9FFE-A2A3765DB90E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0" creationId="{3ABA1073-9942-420F-A13F-7C3EEE70C6D6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1" creationId="{78AA7776-9ECF-7AB9-CD6D-193E88EC288E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2" creationId="{A626C386-4DA8-7C9F-64C7-A3DF9695EA03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3" creationId="{0C9A4286-4152-C905-7A05-E25B83FBD4AF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4" creationId="{4D260D04-45EC-3C45-1CE3-049B74FDB7E6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6" creationId="{48445249-F2E3-FF2D-9E8D-68CFE86A2F40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7" creationId="{E43B663F-E33C-F33D-8E7E-948B7519D690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8" creationId="{575AEF95-F095-078D-36C4-9405EE449B19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19" creationId="{5577B9B3-C9F5-C48B-09C4-1BCD34E0F979}"/>
          </ac:spMkLst>
        </pc:spChg>
        <pc:spChg chg="mod">
          <ac:chgData name="Zea Yde" userId="f7264b28df02424c" providerId="LiveId" clId="{311BE24E-E3C9-423A-A406-E5D17012A6E6}" dt="2024-04-03T11:56:43.968" v="135" actId="1038"/>
          <ac:spMkLst>
            <pc:docMk/>
            <pc:sldMk cId="826232825" sldId="3964"/>
            <ac:spMk id="20" creationId="{ADD1B313-C1C0-4ED5-EF4E-64DEB6EB002F}"/>
          </ac:spMkLst>
        </pc:spChg>
        <pc:picChg chg="mod">
          <ac:chgData name="Zea Yde" userId="f7264b28df02424c" providerId="LiveId" clId="{311BE24E-E3C9-423A-A406-E5D17012A6E6}" dt="2024-04-03T11:56:43.968" v="135" actId="1038"/>
          <ac:picMkLst>
            <pc:docMk/>
            <pc:sldMk cId="826232825" sldId="3964"/>
            <ac:picMk id="15" creationId="{2036BBFC-5533-F088-44F1-6D86520CE9A2}"/>
          </ac:picMkLst>
        </pc:picChg>
        <pc:picChg chg="add mod modCrop">
          <ac:chgData name="Zea Yde" userId="f7264b28df02424c" providerId="LiveId" clId="{311BE24E-E3C9-423A-A406-E5D17012A6E6}" dt="2024-04-03T11:57:59.749" v="152" actId="1076"/>
          <ac:picMkLst>
            <pc:docMk/>
            <pc:sldMk cId="826232825" sldId="3964"/>
            <ac:picMk id="23" creationId="{EA515EE0-1D9B-0DB0-8A2E-08E5CBA51B5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DDB3E-A373-CCEC-699B-0A331D244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B8E2DCA-E162-6D43-5A61-92EFA127B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BFC9306-A1B7-6C21-E36A-BD8AF46E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11EA709-54BD-8A6F-6FC3-BD1E8290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AB276C3-CD16-960D-5AF9-044C4D42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6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BD9948-AE70-39AE-8CCF-40947535F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DFEF1DF-AE6A-8F80-48A1-4C01667BC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9065396-EA16-C2B5-9582-96B8E6792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F417F59-F5A7-E07F-3F96-31C6F59A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AA372A-E2EC-5790-005B-2593EAF6B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7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B7D3835-C87A-C921-79E2-DA2B718E5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A251CE0-AE0F-2CE3-AA0B-502512575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B617D00-550F-2D1E-F912-0E5D884EC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D184B14-F8DC-C33E-1E9C-8A7062EA7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8B28CF9-5801-B9DB-22A6-FC5BCDDA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77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BCM.DK TOOLS TEMPLATE">
    <p:bg>
      <p:bgPr>
        <a:solidFill>
          <a:srgbClr val="374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B18014D-7318-4E40-9BD6-694375F8FEF9}"/>
              </a:ext>
            </a:extLst>
          </p:cNvPr>
          <p:cNvSpPr/>
          <p:nvPr userDrawn="1"/>
        </p:nvSpPr>
        <p:spPr>
          <a:xfrm>
            <a:off x="319177" y="284672"/>
            <a:ext cx="11559398" cy="6298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lede 4">
            <a:extLst>
              <a:ext uri="{FF2B5EF4-FFF2-40B4-BE49-F238E27FC236}">
                <a16:creationId xmlns:a16="http://schemas.microsoft.com/office/drawing/2014/main" id="{8A63A2A7-3DCD-004F-AC03-F5E00447B9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843895" y="6591084"/>
            <a:ext cx="1034680" cy="274837"/>
          </a:xfrm>
          <a:prstGeom prst="rect">
            <a:avLst/>
          </a:prstGeom>
        </p:spPr>
      </p:pic>
      <p:pic>
        <p:nvPicPr>
          <p:cNvPr id="10" name="Picture 3" descr="Icon&#10;&#10;Description automatically generated">
            <a:extLst>
              <a:ext uri="{FF2B5EF4-FFF2-40B4-BE49-F238E27FC236}">
                <a16:creationId xmlns:a16="http://schemas.microsoft.com/office/drawing/2014/main" id="{DCB8F9B7-02D2-D546-8689-1F84A02356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8748" y="6144768"/>
            <a:ext cx="414269" cy="414269"/>
          </a:xfrm>
          <a:prstGeom prst="rect">
            <a:avLst/>
          </a:prstGeom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62A7CAD5-DA09-1549-82A1-8E131D86069F}"/>
              </a:ext>
            </a:extLst>
          </p:cNvPr>
          <p:cNvSpPr txBox="1"/>
          <p:nvPr userDrawn="1"/>
        </p:nvSpPr>
        <p:spPr>
          <a:xfrm>
            <a:off x="236472" y="6603024"/>
            <a:ext cx="10329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This work is licensed under the Creative Commons Attribution-Non Commercial-Share Alike that allows changes to be made to the model non-commercially, as long as credit is given to the author.</a:t>
            </a:r>
          </a:p>
        </p:txBody>
      </p:sp>
    </p:spTree>
    <p:extLst>
      <p:ext uri="{BB962C8B-B14F-4D97-AF65-F5344CB8AC3E}">
        <p14:creationId xmlns:p14="http://schemas.microsoft.com/office/powerpoint/2010/main" val="197413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7A71E-A2E6-42B5-94AA-75C1FF2E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4F9E20-BACA-0E80-946A-052ACF368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AC7F5F3-B173-299D-8928-54D60AF92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5F250EE-733B-EE17-4EA6-B8FE83713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9E6122D-53FE-4999-EF9F-2D496214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2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2FFFFA-8C5C-D41C-453E-AA3C07C4C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33AA07E-8CBC-6E34-91BF-0F96CBC60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F7F5A37-36E0-ABB9-9A0F-2E552C19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A582FC3-CA15-FD69-1CF6-6B3098693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D9C5080-5EF7-B951-6ACC-29C067E3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3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41249-7BE8-2A49-6F4C-38B50AEE3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F90B6E-6DD2-3229-72B3-94DDCFB23C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BAAED84-B790-322E-BCEE-B23DBA8DD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4DED215-55EF-6582-8668-743F3F03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BDE2A04-AFAA-09AF-1E4B-C8210CFD2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CB3B0B0-69C0-97EE-DE28-67C215BA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9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76E79-BB4F-C456-437E-CC07E6A9C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F1CBCC4-4727-65A1-1FF4-4080F653C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8CC3F4-2CCB-9E4B-D518-A29D562C0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669D269-1A89-396B-9536-7433C7655F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20E5101-D058-395E-9C0D-44F8473CC2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D943192-E12D-D53F-2FC5-860E6B9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99C0AA7-E2A8-763E-D3C7-A399F5E2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C5271D4-9B1A-6966-65A5-51502B3F5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0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215DD-4279-75B0-0804-57F64EC6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3DC86C1-11BB-D41D-D079-025CFB7ED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A9AD95-CA9E-AA54-0B50-F6E34DCD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089F9B7-1D0A-9E2F-E8D8-759B898A4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5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66A6DFF-F52F-CC36-A4A1-0DF45D010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90F5EA0-FDD2-E3E7-0CB6-7A0E41E7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1A334CC-D2D9-022F-8158-7C2BD8CBA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3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92E0D-A7C6-28CD-2677-8BF8A769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869A683-BBE4-5DAD-3420-39693644E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F33CADB-A518-6EDA-40F1-4E15E474E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6F8CD14-D5CD-F708-FC26-575B65870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39009E7-8ECB-58DF-8985-4BCD26E8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CAB848E-F00C-764B-9789-03298CD95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7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64F9B-DA49-C6D5-98EB-AB241F969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8622895-0C25-007F-EADD-8103F20BD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8998465-626D-E536-B451-6E3660889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0372812-B94A-E852-AFCA-DF575620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5456051-8D98-ED98-A9F1-62D45511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B49255C-C3C1-40E8-BC9E-2CFCB7651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9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40C717A-2177-1F05-D5C6-103A87778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429F282-27C0-4709-20E1-A0319C655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0C79CE2-5267-20F7-1724-FC7504DE6A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8D1A0E-7F6C-436B-9615-2A8AB9DB1EC6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158657C-23CC-F7D9-F843-B7B33C06AD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D84F96-CC0E-16D7-6FF8-E31B26FFC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8032F8-3B4B-4B15-BADA-E0B113142E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3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>
            <a:extLst>
              <a:ext uri="{FF2B5EF4-FFF2-40B4-BE49-F238E27FC236}">
                <a16:creationId xmlns:a16="http://schemas.microsoft.com/office/drawing/2014/main" id="{77415341-42FD-339B-6A05-45F6E9B7F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186" y="6102572"/>
            <a:ext cx="1468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Societal value</a:t>
            </a:r>
          </a:p>
        </p:txBody>
      </p:sp>
      <p:sp>
        <p:nvSpPr>
          <p:cNvPr id="3" name="Rectangle 1028">
            <a:extLst>
              <a:ext uri="{FF2B5EF4-FFF2-40B4-BE49-F238E27FC236}">
                <a16:creationId xmlns:a16="http://schemas.microsoft.com/office/drawing/2014/main" id="{335F7BD6-C3CC-667B-7679-351B6003F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022" y="3379724"/>
            <a:ext cx="9941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Business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value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05AFDD73-12A1-8FEB-BA20-26CCB8D5D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362" y="5905420"/>
            <a:ext cx="5164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Low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4FED7AFF-4735-E0F0-7217-ECDB95005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406" y="3673296"/>
            <a:ext cx="3101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</p:txBody>
      </p:sp>
      <p:sp>
        <p:nvSpPr>
          <p:cNvPr id="6" name="Rectangle 1031">
            <a:extLst>
              <a:ext uri="{FF2B5EF4-FFF2-40B4-BE49-F238E27FC236}">
                <a16:creationId xmlns:a16="http://schemas.microsoft.com/office/drawing/2014/main" id="{3FAF37A2-8162-AFF3-C2E2-0370D4414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600" y="3587765"/>
            <a:ext cx="2513819" cy="2308324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    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     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</p:txBody>
      </p:sp>
      <p:sp>
        <p:nvSpPr>
          <p:cNvPr id="7" name="Rectangle 1032">
            <a:extLst>
              <a:ext uri="{FF2B5EF4-FFF2-40B4-BE49-F238E27FC236}">
                <a16:creationId xmlns:a16="http://schemas.microsoft.com/office/drawing/2014/main" id="{1BC67CCF-F859-EA30-67EC-155697AEE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600" y="1256126"/>
            <a:ext cx="2513819" cy="2308324"/>
          </a:xfrm>
          <a:prstGeom prst="rect">
            <a:avLst/>
          </a:prstGeom>
          <a:solidFill>
            <a:srgbClr val="70AD47"/>
          </a:solidFill>
          <a:ln w="9525">
            <a:solidFill>
              <a:srgbClr val="70AD47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58585A">
                <a:alpha val="43000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   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</p:txBody>
      </p:sp>
      <p:sp>
        <p:nvSpPr>
          <p:cNvPr id="8" name="Rectangle 1033">
            <a:extLst>
              <a:ext uri="{FF2B5EF4-FFF2-40B4-BE49-F238E27FC236}">
                <a16:creationId xmlns:a16="http://schemas.microsoft.com/office/drawing/2014/main" id="{21E1F566-FF02-E6AC-180E-5852A97B0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007" y="1256126"/>
            <a:ext cx="2535600" cy="2308324"/>
          </a:xfrm>
          <a:prstGeom prst="rect">
            <a:avLst/>
          </a:prstGeom>
          <a:solidFill>
            <a:srgbClr val="70AD47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rgbClr val="58585A">
                <a:alpha val="43000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    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</p:txBody>
      </p:sp>
      <p:sp>
        <p:nvSpPr>
          <p:cNvPr id="9" name="Rectangle 1034">
            <a:extLst>
              <a:ext uri="{FF2B5EF4-FFF2-40B4-BE49-F238E27FC236}">
                <a16:creationId xmlns:a16="http://schemas.microsoft.com/office/drawing/2014/main" id="{4F02D822-06D9-54AE-9FFE-A2A3765DB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044" y="3606427"/>
            <a:ext cx="2535600" cy="2308324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rgbClr val="58585A">
                <a:alpha val="43000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       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</p:txBody>
      </p:sp>
      <p:sp>
        <p:nvSpPr>
          <p:cNvPr id="10" name="Line 1035">
            <a:extLst>
              <a:ext uri="{FF2B5EF4-FFF2-40B4-BE49-F238E27FC236}">
                <a16:creationId xmlns:a16="http://schemas.microsoft.com/office/drawing/2014/main" id="{3ABA1073-9942-420F-A13F-7C3EEE70C6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1419" y="1245241"/>
            <a:ext cx="1588" cy="4680284"/>
          </a:xfrm>
          <a:prstGeom prst="line">
            <a:avLst/>
          </a:prstGeom>
          <a:noFill/>
          <a:ln w="57150">
            <a:solidFill>
              <a:srgbClr val="58585A"/>
            </a:solidFill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</p:txBody>
      </p:sp>
      <p:sp>
        <p:nvSpPr>
          <p:cNvPr id="11" name="Line 1036">
            <a:extLst>
              <a:ext uri="{FF2B5EF4-FFF2-40B4-BE49-F238E27FC236}">
                <a16:creationId xmlns:a16="http://schemas.microsoft.com/office/drawing/2014/main" id="{78AA7776-9ECF-7AB9-CD6D-193E88EC2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600" y="3581416"/>
            <a:ext cx="5051007" cy="0"/>
          </a:xfrm>
          <a:prstGeom prst="line">
            <a:avLst/>
          </a:prstGeom>
          <a:noFill/>
          <a:ln w="57150">
            <a:solidFill>
              <a:srgbClr val="58585A"/>
            </a:solidFill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venir Book"/>
              <a:ea typeface="+mn-ea"/>
              <a:cs typeface="+mn-cs"/>
            </a:endParaRPr>
          </a:p>
        </p:txBody>
      </p:sp>
      <p:sp>
        <p:nvSpPr>
          <p:cNvPr id="12" name="Rectangle 1029">
            <a:extLst>
              <a:ext uri="{FF2B5EF4-FFF2-40B4-BE49-F238E27FC236}">
                <a16:creationId xmlns:a16="http://schemas.microsoft.com/office/drawing/2014/main" id="{A626C386-4DA8-7C9F-64C7-A3DF9695E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5077" y="5925524"/>
            <a:ext cx="5757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High</a:t>
            </a:r>
          </a:p>
        </p:txBody>
      </p:sp>
      <p:sp>
        <p:nvSpPr>
          <p:cNvPr id="13" name="Rectangle 1029">
            <a:extLst>
              <a:ext uri="{FF2B5EF4-FFF2-40B4-BE49-F238E27FC236}">
                <a16:creationId xmlns:a16="http://schemas.microsoft.com/office/drawing/2014/main" id="{0C9A4286-4152-C905-7A05-E25B83FBD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049" y="1263574"/>
            <a:ext cx="5757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High</a:t>
            </a:r>
          </a:p>
        </p:txBody>
      </p:sp>
      <p:sp>
        <p:nvSpPr>
          <p:cNvPr id="14" name="Rectangle 1029">
            <a:extLst>
              <a:ext uri="{FF2B5EF4-FFF2-40B4-BE49-F238E27FC236}">
                <a16:creationId xmlns:a16="http://schemas.microsoft.com/office/drawing/2014/main" id="{4D260D04-45EC-3C45-1CE3-049B74FDB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414" y="5583173"/>
            <a:ext cx="5164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Low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2036BBFC-5533-F088-44F1-6D86520CE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84" y="3228294"/>
            <a:ext cx="837170" cy="814334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48445249-F2E3-FF2D-9E8D-68CFE86A2F40}"/>
              </a:ext>
            </a:extLst>
          </p:cNvPr>
          <p:cNvSpPr/>
          <p:nvPr/>
        </p:nvSpPr>
        <p:spPr>
          <a:xfrm>
            <a:off x="4748782" y="1997271"/>
            <a:ext cx="2132716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SHARED / SYSTEMIC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VALUE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E43B663F-E33C-F33D-8E7E-948B7519D690}"/>
              </a:ext>
            </a:extLst>
          </p:cNvPr>
          <p:cNvSpPr/>
          <p:nvPr/>
        </p:nvSpPr>
        <p:spPr>
          <a:xfrm>
            <a:off x="2248025" y="1982109"/>
            <a:ext cx="2132716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BUSINESS-</a:t>
            </a:r>
            <a:b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</a:b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DRIVEN CSR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575AEF95-F095-078D-36C4-9405EE449B19}"/>
              </a:ext>
            </a:extLst>
          </p:cNvPr>
          <p:cNvSpPr/>
          <p:nvPr/>
        </p:nvSpPr>
        <p:spPr>
          <a:xfrm>
            <a:off x="4757563" y="4425014"/>
            <a:ext cx="2132716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DO GOOD</a:t>
            </a:r>
            <a:b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</a:b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PHILANTHROPY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5577B9B3-C9F5-C48B-09C4-1BCD34E0F979}"/>
              </a:ext>
            </a:extLst>
          </p:cNvPr>
          <p:cNvSpPr/>
          <p:nvPr/>
        </p:nvSpPr>
        <p:spPr>
          <a:xfrm>
            <a:off x="2253406" y="4424121"/>
            <a:ext cx="2132716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COMPLIANCE</a:t>
            </a:r>
            <a:b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</a:b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ook"/>
                <a:ea typeface="+mn-ea"/>
                <a:cs typeface="+mn-cs"/>
              </a:rPr>
              <a:t>RISK MANAGEMENT</a:t>
            </a:r>
          </a:p>
        </p:txBody>
      </p:sp>
      <p:sp>
        <p:nvSpPr>
          <p:cNvPr id="20" name="Tekstfelt 16">
            <a:extLst>
              <a:ext uri="{FF2B5EF4-FFF2-40B4-BE49-F238E27FC236}">
                <a16:creationId xmlns:a16="http://schemas.microsoft.com/office/drawing/2014/main" id="{ADD1B313-C1C0-4ED5-EF4E-64DEB6EB002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046919" y="3660371"/>
            <a:ext cx="440887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The Shared Value Matrix. TANIA ELLIS – The Social Business Company®. </a:t>
            </a:r>
          </a:p>
        </p:txBody>
      </p:sp>
      <p:sp>
        <p:nvSpPr>
          <p:cNvPr id="21" name="Tekstfelt 23">
            <a:extLst>
              <a:ext uri="{FF2B5EF4-FFF2-40B4-BE49-F238E27FC236}">
                <a16:creationId xmlns:a16="http://schemas.microsoft.com/office/drawing/2014/main" id="{AABD2BE7-F11B-6169-1CFD-F59DE449042B}"/>
              </a:ext>
            </a:extLst>
          </p:cNvPr>
          <p:cNvSpPr txBox="1"/>
          <p:nvPr/>
        </p:nvSpPr>
        <p:spPr>
          <a:xfrm>
            <a:off x="791054" y="562792"/>
            <a:ext cx="5125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300" normalizeH="0" baseline="0" noProof="0" dirty="0">
                <a:ln>
                  <a:noFill/>
                </a:ln>
                <a:solidFill>
                  <a:srgbClr val="374D62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t>THE SHARED VALUE MATRIX I </a:t>
            </a:r>
            <a:r>
              <a:rPr kumimoji="0" lang="en-GB" sz="1400" b="0" i="0" u="none" strike="noStrike" kern="1200" cap="none" spc="300" normalizeH="0" baseline="0" noProof="0" dirty="0">
                <a:ln>
                  <a:noFill/>
                </a:ln>
                <a:solidFill>
                  <a:srgbClr val="D77621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t>TEMPLATE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EA515EE0-1D9B-0DB0-8A2E-08E5CBA51B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274" b="3846"/>
          <a:stretch/>
        </p:blipFill>
        <p:spPr>
          <a:xfrm>
            <a:off x="7406640" y="1910080"/>
            <a:ext cx="4287520" cy="303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2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Avenir Next LT Pro</vt:lpstr>
      <vt:lpstr>Calibri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Zea Yde</dc:creator>
  <cp:lastModifiedBy>Zea Yde</cp:lastModifiedBy>
  <cp:revision>1</cp:revision>
  <dcterms:created xsi:type="dcterms:W3CDTF">2024-04-03T11:47:11Z</dcterms:created>
  <dcterms:modified xsi:type="dcterms:W3CDTF">2024-04-03T11:58:04Z</dcterms:modified>
</cp:coreProperties>
</file>