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theme/theme2.xml" ContentType="application/vnd.openxmlformats-officedocument.theme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theme/theme3.xml" ContentType="application/vnd.openxmlformats-officedocument.theme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slideLayouts/slideLayout177.xml" ContentType="application/vnd.openxmlformats-officedocument.presentationml.slideLayout+xml"/>
  <Override PartName="/ppt/slideLayouts/slideLayout178.xml" ContentType="application/vnd.openxmlformats-officedocument.presentationml.slideLayout+xml"/>
  <Override PartName="/ppt/slideLayouts/slideLayout179.xml" ContentType="application/vnd.openxmlformats-officedocument.presentationml.slideLayout+xml"/>
  <Override PartName="/ppt/slideLayouts/slideLayout180.xml" ContentType="application/vnd.openxmlformats-officedocument.presentationml.slideLayout+xml"/>
  <Override PartName="/ppt/slideLayouts/slideLayout181.xml" ContentType="application/vnd.openxmlformats-officedocument.presentationml.slideLayout+xml"/>
  <Override PartName="/ppt/slideLayouts/slideLayout182.xml" ContentType="application/vnd.openxmlformats-officedocument.presentationml.slideLayout+xml"/>
  <Override PartName="/ppt/slideLayouts/slideLayout183.xml" ContentType="application/vnd.openxmlformats-officedocument.presentationml.slideLayout+xml"/>
  <Override PartName="/ppt/slideLayouts/slideLayout184.xml" ContentType="application/vnd.openxmlformats-officedocument.presentationml.slideLayout+xml"/>
  <Override PartName="/ppt/slideLayouts/slideLayout185.xml" ContentType="application/vnd.openxmlformats-officedocument.presentationml.slideLayout+xml"/>
  <Override PartName="/ppt/slideLayouts/slideLayout186.xml" ContentType="application/vnd.openxmlformats-officedocument.presentationml.slideLayout+xml"/>
  <Override PartName="/ppt/slideLayouts/slideLayout187.xml" ContentType="application/vnd.openxmlformats-officedocument.presentationml.slideLayout+xml"/>
  <Override PartName="/ppt/slideLayouts/slideLayout188.xml" ContentType="application/vnd.openxmlformats-officedocument.presentationml.slideLayout+xml"/>
  <Override PartName="/ppt/slideLayouts/slideLayout189.xml" ContentType="application/vnd.openxmlformats-officedocument.presentationml.slideLayout+xml"/>
  <Override PartName="/ppt/slideLayouts/slideLayout190.xml" ContentType="application/vnd.openxmlformats-officedocument.presentationml.slideLayout+xml"/>
  <Override PartName="/ppt/slideLayouts/slideLayout191.xml" ContentType="application/vnd.openxmlformats-officedocument.presentationml.slideLayout+xml"/>
  <Override PartName="/ppt/slideLayouts/slideLayout192.xml" ContentType="application/vnd.openxmlformats-officedocument.presentationml.slideLayout+xml"/>
  <Override PartName="/ppt/slideLayouts/slideLayout193.xml" ContentType="application/vnd.openxmlformats-officedocument.presentationml.slideLayout+xml"/>
  <Override PartName="/ppt/slideLayouts/slideLayout194.xml" ContentType="application/vnd.openxmlformats-officedocument.presentationml.slideLayout+xml"/>
  <Override PartName="/ppt/slideLayouts/slideLayout195.xml" ContentType="application/vnd.openxmlformats-officedocument.presentationml.slideLayout+xml"/>
  <Override PartName="/ppt/slideLayouts/slideLayout196.xml" ContentType="application/vnd.openxmlformats-officedocument.presentationml.slideLayout+xml"/>
  <Override PartName="/ppt/slideLayouts/slideLayout197.xml" ContentType="application/vnd.openxmlformats-officedocument.presentationml.slideLayout+xml"/>
  <Override PartName="/ppt/slideLayouts/slideLayout198.xml" ContentType="application/vnd.openxmlformats-officedocument.presentationml.slideLayout+xml"/>
  <Override PartName="/ppt/slideLayouts/slideLayout199.xml" ContentType="application/vnd.openxmlformats-officedocument.presentationml.slideLayout+xml"/>
  <Override PartName="/ppt/slideLayouts/slideLayout200.xml" ContentType="application/vnd.openxmlformats-officedocument.presentationml.slideLayout+xml"/>
  <Override PartName="/ppt/slideLayouts/slideLayout201.xml" ContentType="application/vnd.openxmlformats-officedocument.presentationml.slideLayout+xml"/>
  <Override PartName="/ppt/slideLayouts/slideLayout202.xml" ContentType="application/vnd.openxmlformats-officedocument.presentationml.slideLayout+xml"/>
  <Override PartName="/ppt/slideLayouts/slideLayout203.xml" ContentType="application/vnd.openxmlformats-officedocument.presentationml.slideLayout+xml"/>
  <Override PartName="/ppt/slideLayouts/slideLayout204.xml" ContentType="application/vnd.openxmlformats-officedocument.presentationml.slideLayout+xml"/>
  <Override PartName="/ppt/slideLayouts/slideLayout205.xml" ContentType="application/vnd.openxmlformats-officedocument.presentationml.slideLayout+xml"/>
  <Override PartName="/ppt/slideLayouts/slideLayout206.xml" ContentType="application/vnd.openxmlformats-officedocument.presentationml.slideLayout+xml"/>
  <Override PartName="/ppt/slideLayouts/slideLayout207.xml" ContentType="application/vnd.openxmlformats-officedocument.presentationml.slideLayout+xml"/>
  <Override PartName="/ppt/slideLayouts/slideLayout208.xml" ContentType="application/vnd.openxmlformats-officedocument.presentationml.slideLayout+xml"/>
  <Override PartName="/ppt/slideLayouts/slideLayout209.xml" ContentType="application/vnd.openxmlformats-officedocument.presentationml.slideLayout+xml"/>
  <Override PartName="/ppt/theme/theme4.xml" ContentType="application/vnd.openxmlformats-officedocument.theme+xml"/>
  <Override PartName="/ppt/slideLayouts/slideLayout210.xml" ContentType="application/vnd.openxmlformats-officedocument.presentationml.slideLayout+xml"/>
  <Override PartName="/ppt/slideLayouts/slideLayout211.xml" ContentType="application/vnd.openxmlformats-officedocument.presentationml.slideLayout+xml"/>
  <Override PartName="/ppt/slideLayouts/slideLayout212.xml" ContentType="application/vnd.openxmlformats-officedocument.presentationml.slideLayout+xml"/>
  <Override PartName="/ppt/slideLayouts/slideLayout213.xml" ContentType="application/vnd.openxmlformats-officedocument.presentationml.slideLayout+xml"/>
  <Override PartName="/ppt/slideLayouts/slideLayout214.xml" ContentType="application/vnd.openxmlformats-officedocument.presentationml.slideLayout+xml"/>
  <Override PartName="/ppt/slideLayouts/slideLayout215.xml" ContentType="application/vnd.openxmlformats-officedocument.presentationml.slideLayout+xml"/>
  <Override PartName="/ppt/slideLayouts/slideLayout216.xml" ContentType="application/vnd.openxmlformats-officedocument.presentationml.slideLayout+xml"/>
  <Override PartName="/ppt/slideLayouts/slideLayout217.xml" ContentType="application/vnd.openxmlformats-officedocument.presentationml.slideLayout+xml"/>
  <Override PartName="/ppt/slideLayouts/slideLayout218.xml" ContentType="application/vnd.openxmlformats-officedocument.presentationml.slideLayout+xml"/>
  <Override PartName="/ppt/slideLayouts/slideLayout219.xml" ContentType="application/vnd.openxmlformats-officedocument.presentationml.slideLayout+xml"/>
  <Override PartName="/ppt/slideLayouts/slideLayout220.xml" ContentType="application/vnd.openxmlformats-officedocument.presentationml.slideLayout+xml"/>
  <Override PartName="/ppt/slideLayouts/slideLayout221.xml" ContentType="application/vnd.openxmlformats-officedocument.presentationml.slideLayout+xml"/>
  <Override PartName="/ppt/slideLayouts/slideLayout222.xml" ContentType="application/vnd.openxmlformats-officedocument.presentationml.slideLayout+xml"/>
  <Override PartName="/ppt/slideLayouts/slideLayout223.xml" ContentType="application/vnd.openxmlformats-officedocument.presentationml.slideLayout+xml"/>
  <Override PartName="/ppt/slideLayouts/slideLayout224.xml" ContentType="application/vnd.openxmlformats-officedocument.presentationml.slideLayout+xml"/>
  <Override PartName="/ppt/slideLayouts/slideLayout225.xml" ContentType="application/vnd.openxmlformats-officedocument.presentationml.slideLayout+xml"/>
  <Override PartName="/ppt/slideLayouts/slideLayout226.xml" ContentType="application/vnd.openxmlformats-officedocument.presentationml.slideLayout+xml"/>
  <Override PartName="/ppt/slideLayouts/slideLayout227.xml" ContentType="application/vnd.openxmlformats-officedocument.presentationml.slideLayout+xml"/>
  <Override PartName="/ppt/slideLayouts/slideLayout228.xml" ContentType="application/vnd.openxmlformats-officedocument.presentationml.slideLayout+xml"/>
  <Override PartName="/ppt/slideLayouts/slideLayout229.xml" ContentType="application/vnd.openxmlformats-officedocument.presentationml.slideLayout+xml"/>
  <Override PartName="/ppt/slideLayouts/slideLayout230.xml" ContentType="application/vnd.openxmlformats-officedocument.presentationml.slideLayout+xml"/>
  <Override PartName="/ppt/slideLayouts/slideLayout231.xml" ContentType="application/vnd.openxmlformats-officedocument.presentationml.slideLayout+xml"/>
  <Override PartName="/ppt/slideLayouts/slideLayout232.xml" ContentType="application/vnd.openxmlformats-officedocument.presentationml.slideLayout+xml"/>
  <Override PartName="/ppt/slideLayouts/slideLayout233.xml" ContentType="application/vnd.openxmlformats-officedocument.presentationml.slideLayout+xml"/>
  <Override PartName="/ppt/slideLayouts/slideLayout234.xml" ContentType="application/vnd.openxmlformats-officedocument.presentationml.slideLayout+xml"/>
  <Override PartName="/ppt/slideLayouts/slideLayout235.xml" ContentType="application/vnd.openxmlformats-officedocument.presentationml.slideLayout+xml"/>
  <Override PartName="/ppt/slideLayouts/slideLayout236.xml" ContentType="application/vnd.openxmlformats-officedocument.presentationml.slideLayout+xml"/>
  <Override PartName="/ppt/slideLayouts/slideLayout237.xml" ContentType="application/vnd.openxmlformats-officedocument.presentationml.slideLayout+xml"/>
  <Override PartName="/ppt/slideLayouts/slideLayout238.xml" ContentType="application/vnd.openxmlformats-officedocument.presentationml.slideLayout+xml"/>
  <Override PartName="/ppt/slideLayouts/slideLayout239.xml" ContentType="application/vnd.openxmlformats-officedocument.presentationml.slideLayout+xml"/>
  <Override PartName="/ppt/slideLayouts/slideLayout240.xml" ContentType="application/vnd.openxmlformats-officedocument.presentationml.slideLayout+xml"/>
  <Override PartName="/ppt/slideLayouts/slideLayout241.xml" ContentType="application/vnd.openxmlformats-officedocument.presentationml.slideLayout+xml"/>
  <Override PartName="/ppt/slideLayouts/slideLayout242.xml" ContentType="application/vnd.openxmlformats-officedocument.presentationml.slideLayout+xml"/>
  <Override PartName="/ppt/slideLayouts/slideLayout243.xml" ContentType="application/vnd.openxmlformats-officedocument.presentationml.slideLayout+xml"/>
  <Override PartName="/ppt/slideLayouts/slideLayout244.xml" ContentType="application/vnd.openxmlformats-officedocument.presentationml.slideLayout+xml"/>
  <Override PartName="/ppt/slideLayouts/slideLayout245.xml" ContentType="application/vnd.openxmlformats-officedocument.presentationml.slideLayout+xml"/>
  <Override PartName="/ppt/slideLayouts/slideLayout246.xml" ContentType="application/vnd.openxmlformats-officedocument.presentationml.slideLayout+xml"/>
  <Override PartName="/ppt/slideLayouts/slideLayout247.xml" ContentType="application/vnd.openxmlformats-officedocument.presentationml.slideLayout+xml"/>
  <Override PartName="/ppt/slideLayouts/slideLayout248.xml" ContentType="application/vnd.openxmlformats-officedocument.presentationml.slideLayout+xml"/>
  <Override PartName="/ppt/slideLayouts/slideLayout249.xml" ContentType="application/vnd.openxmlformats-officedocument.presentationml.slideLayout+xml"/>
  <Override PartName="/ppt/slideLayouts/slideLayout250.xml" ContentType="application/vnd.openxmlformats-officedocument.presentationml.slideLayout+xml"/>
  <Override PartName="/ppt/slideLayouts/slideLayout251.xml" ContentType="application/vnd.openxmlformats-officedocument.presentationml.slideLayout+xml"/>
  <Override PartName="/ppt/slideLayouts/slideLayout252.xml" ContentType="application/vnd.openxmlformats-officedocument.presentationml.slideLayout+xml"/>
  <Override PartName="/ppt/slideLayouts/slideLayout253.xml" ContentType="application/vnd.openxmlformats-officedocument.presentationml.slideLayout+xml"/>
  <Override PartName="/ppt/slideLayouts/slideLayout254.xml" ContentType="application/vnd.openxmlformats-officedocument.presentationml.slideLayout+xml"/>
  <Override PartName="/ppt/slideLayouts/slideLayout255.xml" ContentType="application/vnd.openxmlformats-officedocument.presentationml.slideLayout+xml"/>
  <Override PartName="/ppt/slideLayouts/slideLayout256.xml" ContentType="application/vnd.openxmlformats-officedocument.presentationml.slideLayout+xml"/>
  <Override PartName="/ppt/slideLayouts/slideLayout257.xml" ContentType="application/vnd.openxmlformats-officedocument.presentationml.slideLayout+xml"/>
  <Override PartName="/ppt/slideLayouts/slideLayout258.xml" ContentType="application/vnd.openxmlformats-officedocument.presentationml.slideLayout+xml"/>
  <Override PartName="/ppt/slideLayouts/slideLayout259.xml" ContentType="application/vnd.openxmlformats-officedocument.presentationml.slideLayout+xml"/>
  <Override PartName="/ppt/slideLayouts/slideLayout260.xml" ContentType="application/vnd.openxmlformats-officedocument.presentationml.slideLayout+xml"/>
  <Override PartName="/ppt/slideLayouts/slideLayout261.xml" ContentType="application/vnd.openxmlformats-officedocument.presentationml.slideLayout+xml"/>
  <Override PartName="/ppt/slideLayouts/slideLayout262.xml" ContentType="application/vnd.openxmlformats-officedocument.presentationml.slideLayout+xml"/>
  <Override PartName="/ppt/slideLayouts/slideLayout263.xml" ContentType="application/vnd.openxmlformats-officedocument.presentationml.slideLayout+xml"/>
  <Override PartName="/ppt/slideLayouts/slideLayout264.xml" ContentType="application/vnd.openxmlformats-officedocument.presentationml.slideLayout+xml"/>
  <Override PartName="/ppt/slideLayouts/slideLayout265.xml" ContentType="application/vnd.openxmlformats-officedocument.presentationml.slideLayout+xml"/>
  <Override PartName="/ppt/slideLayouts/slideLayout266.xml" ContentType="application/vnd.openxmlformats-officedocument.presentationml.slideLayout+xml"/>
  <Override PartName="/ppt/slideLayouts/slideLayout267.xml" ContentType="application/vnd.openxmlformats-officedocument.presentationml.slideLayout+xml"/>
  <Override PartName="/ppt/slideLayouts/slideLayout268.xml" ContentType="application/vnd.openxmlformats-officedocument.presentationml.slideLayout+xml"/>
  <Override PartName="/ppt/slideLayouts/slideLayout269.xml" ContentType="application/vnd.openxmlformats-officedocument.presentationml.slideLayout+xml"/>
  <Override PartName="/ppt/slideLayouts/slideLayout270.xml" ContentType="application/vnd.openxmlformats-officedocument.presentationml.slideLayout+xml"/>
  <Override PartName="/ppt/slideLayouts/slideLayout271.xml" ContentType="application/vnd.openxmlformats-officedocument.presentationml.slideLayout+xml"/>
  <Override PartName="/ppt/slideLayouts/slideLayout272.xml" ContentType="application/vnd.openxmlformats-officedocument.presentationml.slideLayout+xml"/>
  <Override PartName="/ppt/slideLayouts/slideLayout273.xml" ContentType="application/vnd.openxmlformats-officedocument.presentationml.slideLayout+xml"/>
  <Override PartName="/ppt/slideLayouts/slideLayout274.xml" ContentType="application/vnd.openxmlformats-officedocument.presentationml.slideLayout+xml"/>
  <Override PartName="/ppt/slideLayouts/slideLayout275.xml" ContentType="application/vnd.openxmlformats-officedocument.presentationml.slideLayout+xml"/>
  <Override PartName="/ppt/slideLayouts/slideLayout276.xml" ContentType="application/vnd.openxmlformats-officedocument.presentationml.slideLayout+xml"/>
  <Override PartName="/ppt/slideLayouts/slideLayout277.xml" ContentType="application/vnd.openxmlformats-officedocument.presentationml.slideLayout+xml"/>
  <Override PartName="/ppt/slideLayouts/slideLayout278.xml" ContentType="application/vnd.openxmlformats-officedocument.presentationml.slideLayout+xml"/>
  <Override PartName="/ppt/slideLayouts/slideLayout279.xml" ContentType="application/vnd.openxmlformats-officedocument.presentationml.slideLayout+xml"/>
  <Override PartName="/ppt/slideLayouts/slideLayout280.xml" ContentType="application/vnd.openxmlformats-officedocument.presentationml.slideLayout+xml"/>
  <Override PartName="/ppt/slideLayouts/slideLayout281.xml" ContentType="application/vnd.openxmlformats-officedocument.presentationml.slideLayout+xml"/>
  <Override PartName="/ppt/slideLayouts/slideLayout282.xml" ContentType="application/vnd.openxmlformats-officedocument.presentationml.slideLayout+xml"/>
  <Override PartName="/ppt/slideLayouts/slideLayout283.xml" ContentType="application/vnd.openxmlformats-officedocument.presentationml.slideLayout+xml"/>
  <Override PartName="/ppt/slideLayouts/slideLayout284.xml" ContentType="application/vnd.openxmlformats-officedocument.presentationml.slideLayout+xml"/>
  <Override PartName="/ppt/slideLayouts/slideLayout285.xml" ContentType="application/vnd.openxmlformats-officedocument.presentationml.slideLayout+xml"/>
  <Override PartName="/ppt/slideLayouts/slideLayout286.xml" ContentType="application/vnd.openxmlformats-officedocument.presentationml.slideLayout+xml"/>
  <Override PartName="/ppt/slideLayouts/slideLayout287.xml" ContentType="application/vnd.openxmlformats-officedocument.presentationml.slideLayout+xml"/>
  <Override PartName="/ppt/slideLayouts/slideLayout288.xml" ContentType="application/vnd.openxmlformats-officedocument.presentationml.slideLayout+xml"/>
  <Override PartName="/ppt/slideLayouts/slideLayout289.xml" ContentType="application/vnd.openxmlformats-officedocument.presentationml.slideLayout+xml"/>
  <Override PartName="/ppt/slideLayouts/slideLayout290.xml" ContentType="application/vnd.openxmlformats-officedocument.presentationml.slideLayout+xml"/>
  <Override PartName="/ppt/slideLayouts/slideLayout291.xml" ContentType="application/vnd.openxmlformats-officedocument.presentationml.slideLayout+xml"/>
  <Override PartName="/ppt/slideLayouts/slideLayout292.xml" ContentType="application/vnd.openxmlformats-officedocument.presentationml.slideLayout+xml"/>
  <Override PartName="/ppt/slideLayouts/slideLayout293.xml" ContentType="application/vnd.openxmlformats-officedocument.presentationml.slideLayout+xml"/>
  <Override PartName="/ppt/slideLayouts/slideLayout294.xml" ContentType="application/vnd.openxmlformats-officedocument.presentationml.slideLayout+xml"/>
  <Override PartName="/ppt/slideLayouts/slideLayout295.xml" ContentType="application/vnd.openxmlformats-officedocument.presentationml.slideLayout+xml"/>
  <Override PartName="/ppt/slideLayouts/slideLayout296.xml" ContentType="application/vnd.openxmlformats-officedocument.presentationml.slideLayout+xml"/>
  <Override PartName="/ppt/slideLayouts/slideLayout297.xml" ContentType="application/vnd.openxmlformats-officedocument.presentationml.slideLayout+xml"/>
  <Override PartName="/ppt/slideLayouts/slideLayout298.xml" ContentType="application/vnd.openxmlformats-officedocument.presentationml.slideLayout+xml"/>
  <Override PartName="/ppt/slideLayouts/slideLayout299.xml" ContentType="application/vnd.openxmlformats-officedocument.presentationml.slideLayout+xml"/>
  <Override PartName="/ppt/slideLayouts/slideLayout300.xml" ContentType="application/vnd.openxmlformats-officedocument.presentationml.slideLayout+xml"/>
  <Override PartName="/ppt/slideLayouts/slideLayout301.xml" ContentType="application/vnd.openxmlformats-officedocument.presentationml.slideLayout+xml"/>
  <Override PartName="/ppt/slideLayouts/slideLayout302.xml" ContentType="application/vnd.openxmlformats-officedocument.presentationml.slideLayout+xml"/>
  <Override PartName="/ppt/slideLayouts/slideLayout303.xml" ContentType="application/vnd.openxmlformats-officedocument.presentationml.slideLayout+xml"/>
  <Override PartName="/ppt/slideLayouts/slideLayout304.xml" ContentType="application/vnd.openxmlformats-officedocument.presentationml.slideLayout+xml"/>
  <Override PartName="/ppt/slideLayouts/slideLayout305.xml" ContentType="application/vnd.openxmlformats-officedocument.presentationml.slideLayout+xml"/>
  <Override PartName="/ppt/slideLayouts/slideLayout306.xml" ContentType="application/vnd.openxmlformats-officedocument.presentationml.slideLayout+xml"/>
  <Override PartName="/ppt/slideLayouts/slideLayout307.xml" ContentType="application/vnd.openxmlformats-officedocument.presentationml.slideLayout+xml"/>
  <Override PartName="/ppt/slideLayouts/slideLayout308.xml" ContentType="application/vnd.openxmlformats-officedocument.presentationml.slideLayout+xml"/>
  <Override PartName="/ppt/slideLayouts/slideLayout309.xml" ContentType="application/vnd.openxmlformats-officedocument.presentationml.slideLayout+xml"/>
  <Override PartName="/ppt/slideLayouts/slideLayout310.xml" ContentType="application/vnd.openxmlformats-officedocument.presentationml.slideLayout+xml"/>
  <Override PartName="/ppt/slideLayouts/slideLayout311.xml" ContentType="application/vnd.openxmlformats-officedocument.presentationml.slideLayout+xml"/>
  <Override PartName="/ppt/slideLayouts/slideLayout312.xml" ContentType="application/vnd.openxmlformats-officedocument.presentationml.slideLayout+xml"/>
  <Override PartName="/ppt/slideLayouts/slideLayout313.xml" ContentType="application/vnd.openxmlformats-officedocument.presentationml.slideLayout+xml"/>
  <Override PartName="/ppt/slideLayouts/slideLayout314.xml" ContentType="application/vnd.openxmlformats-officedocument.presentationml.slideLayout+xml"/>
  <Override PartName="/ppt/slideLayouts/slideLayout315.xml" ContentType="application/vnd.openxmlformats-officedocument.presentationml.slideLayout+xml"/>
  <Override PartName="/ppt/slideLayouts/slideLayout316.xml" ContentType="application/vnd.openxmlformats-officedocument.presentationml.slideLayout+xml"/>
  <Override PartName="/ppt/slideLayouts/slideLayout317.xml" ContentType="application/vnd.openxmlformats-officedocument.presentationml.slideLayout+xml"/>
  <Override PartName="/ppt/slideLayouts/slideLayout318.xml" ContentType="application/vnd.openxmlformats-officedocument.presentationml.slideLayout+xml"/>
  <Override PartName="/ppt/slideLayouts/slideLayout319.xml" ContentType="application/vnd.openxmlformats-officedocument.presentationml.slideLayout+xml"/>
  <Override PartName="/ppt/slideLayouts/slideLayout320.xml" ContentType="application/vnd.openxmlformats-officedocument.presentationml.slideLayout+xml"/>
  <Override PartName="/ppt/slideLayouts/slideLayout321.xml" ContentType="application/vnd.openxmlformats-officedocument.presentationml.slideLayout+xml"/>
  <Override PartName="/ppt/slideLayouts/slideLayout322.xml" ContentType="application/vnd.openxmlformats-officedocument.presentationml.slideLayout+xml"/>
  <Override PartName="/ppt/slideLayouts/slideLayout323.xml" ContentType="application/vnd.openxmlformats-officedocument.presentationml.slideLayout+xml"/>
  <Override PartName="/ppt/slideLayouts/slideLayout324.xml" ContentType="application/vnd.openxmlformats-officedocument.presentationml.slideLayout+xml"/>
  <Override PartName="/ppt/slideLayouts/slideLayout325.xml" ContentType="application/vnd.openxmlformats-officedocument.presentationml.slideLayout+xml"/>
  <Override PartName="/ppt/slideLayouts/slideLayout326.xml" ContentType="application/vnd.openxmlformats-officedocument.presentationml.slideLayout+xml"/>
  <Override PartName="/ppt/slideLayouts/slideLayout327.xml" ContentType="application/vnd.openxmlformats-officedocument.presentationml.slideLayout+xml"/>
  <Override PartName="/ppt/slideLayouts/slideLayout328.xml" ContentType="application/vnd.openxmlformats-officedocument.presentationml.slideLayout+xml"/>
  <Override PartName="/ppt/slideLayouts/slideLayout329.xml" ContentType="application/vnd.openxmlformats-officedocument.presentationml.slideLayout+xml"/>
  <Override PartName="/ppt/slideLayouts/slideLayout330.xml" ContentType="application/vnd.openxmlformats-officedocument.presentationml.slideLayout+xml"/>
  <Override PartName="/ppt/slideLayouts/slideLayout331.xml" ContentType="application/vnd.openxmlformats-officedocument.presentationml.slideLayout+xml"/>
  <Override PartName="/ppt/slideLayouts/slideLayout332.xml" ContentType="application/vnd.openxmlformats-officedocument.presentationml.slideLayout+xml"/>
  <Override PartName="/ppt/slideLayouts/slideLayout333.xml" ContentType="application/vnd.openxmlformats-officedocument.presentationml.slideLayout+xml"/>
  <Override PartName="/ppt/slideLayouts/slideLayout334.xml" ContentType="application/vnd.openxmlformats-officedocument.presentationml.slideLayout+xml"/>
  <Override PartName="/ppt/slideLayouts/slideLayout335.xml" ContentType="application/vnd.openxmlformats-officedocument.presentationml.slideLayout+xml"/>
  <Override PartName="/ppt/slideLayouts/slideLayout336.xml" ContentType="application/vnd.openxmlformats-officedocument.presentationml.slideLayout+xml"/>
  <Override PartName="/ppt/slideLayouts/slideLayout337.xml" ContentType="application/vnd.openxmlformats-officedocument.presentationml.slideLayout+xml"/>
  <Override PartName="/ppt/slideLayouts/slideLayout338.xml" ContentType="application/vnd.openxmlformats-officedocument.presentationml.slideLayout+xml"/>
  <Override PartName="/ppt/slideLayouts/slideLayout339.xml" ContentType="application/vnd.openxmlformats-officedocument.presentationml.slideLayout+xml"/>
  <Override PartName="/ppt/slideLayouts/slideLayout340.xml" ContentType="application/vnd.openxmlformats-officedocument.presentationml.slideLayout+xml"/>
  <Override PartName="/ppt/slideLayouts/slideLayout341.xml" ContentType="application/vnd.openxmlformats-officedocument.presentationml.slideLayout+xml"/>
  <Override PartName="/ppt/slideLayouts/slideLayout342.xml" ContentType="application/vnd.openxmlformats-officedocument.presentationml.slideLayout+xml"/>
  <Override PartName="/ppt/slideLayouts/slideLayout343.xml" ContentType="application/vnd.openxmlformats-officedocument.presentationml.slideLayout+xml"/>
  <Override PartName="/ppt/slideLayouts/slideLayout344.xml" ContentType="application/vnd.openxmlformats-officedocument.presentationml.slideLayout+xml"/>
  <Override PartName="/ppt/slideLayouts/slideLayout345.xml" ContentType="application/vnd.openxmlformats-officedocument.presentationml.slideLayout+xml"/>
  <Override PartName="/ppt/slideLayouts/slideLayout346.xml" ContentType="application/vnd.openxmlformats-officedocument.presentationml.slideLayout+xml"/>
  <Override PartName="/ppt/slideLayouts/slideLayout347.xml" ContentType="application/vnd.openxmlformats-officedocument.presentationml.slideLayout+xml"/>
  <Override PartName="/ppt/slideLayouts/slideLayout348.xml" ContentType="application/vnd.openxmlformats-officedocument.presentationml.slideLayout+xml"/>
  <Override PartName="/ppt/slideLayouts/slideLayout349.xml" ContentType="application/vnd.openxmlformats-officedocument.presentationml.slideLayout+xml"/>
  <Override PartName="/ppt/slideLayouts/slideLayout350.xml" ContentType="application/vnd.openxmlformats-officedocument.presentationml.slideLayout+xml"/>
  <Override PartName="/ppt/slideLayouts/slideLayout351.xml" ContentType="application/vnd.openxmlformats-officedocument.presentationml.slideLayout+xml"/>
  <Override PartName="/ppt/slideLayouts/slideLayout352.xml" ContentType="application/vnd.openxmlformats-officedocument.presentationml.slideLayout+xml"/>
  <Override PartName="/ppt/slideLayouts/slideLayout353.xml" ContentType="application/vnd.openxmlformats-officedocument.presentationml.slideLayout+xml"/>
  <Override PartName="/ppt/slideLayouts/slideLayout354.xml" ContentType="application/vnd.openxmlformats-officedocument.presentationml.slideLayout+xml"/>
  <Override PartName="/ppt/slideLayouts/slideLayout355.xml" ContentType="application/vnd.openxmlformats-officedocument.presentationml.slideLayout+xml"/>
  <Override PartName="/ppt/slideLayouts/slideLayout356.xml" ContentType="application/vnd.openxmlformats-officedocument.presentationml.slideLayout+xml"/>
  <Override PartName="/ppt/slideLayouts/slideLayout357.xml" ContentType="application/vnd.openxmlformats-officedocument.presentationml.slideLayout+xml"/>
  <Override PartName="/ppt/slideLayouts/slideLayout358.xml" ContentType="application/vnd.openxmlformats-officedocument.presentationml.slideLayout+xml"/>
  <Override PartName="/ppt/slideLayouts/slideLayout359.xml" ContentType="application/vnd.openxmlformats-officedocument.presentationml.slideLayout+xml"/>
  <Override PartName="/ppt/slideLayouts/slideLayout360.xml" ContentType="application/vnd.openxmlformats-officedocument.presentationml.slideLayout+xml"/>
  <Override PartName="/ppt/slideLayouts/slideLayout361.xml" ContentType="application/vnd.openxmlformats-officedocument.presentationml.slideLayout+xml"/>
  <Override PartName="/ppt/slideLayouts/slideLayout362.xml" ContentType="application/vnd.openxmlformats-officedocument.presentationml.slideLayout+xml"/>
  <Override PartName="/ppt/theme/theme5.xml" ContentType="application/vnd.openxmlformats-officedocument.theme+xml"/>
  <Override PartName="/ppt/slideLayouts/slideLayout363.xml" ContentType="application/vnd.openxmlformats-officedocument.presentationml.slideLayout+xml"/>
  <Override PartName="/ppt/slideLayouts/slideLayout364.xml" ContentType="application/vnd.openxmlformats-officedocument.presentationml.slideLayout+xml"/>
  <Override PartName="/ppt/slideLayouts/slideLayout365.xml" ContentType="application/vnd.openxmlformats-officedocument.presentationml.slideLayout+xml"/>
  <Override PartName="/ppt/slideLayouts/slideLayout366.xml" ContentType="application/vnd.openxmlformats-officedocument.presentationml.slideLayout+xml"/>
  <Override PartName="/ppt/slideLayouts/slideLayout367.xml" ContentType="application/vnd.openxmlformats-officedocument.presentationml.slideLayout+xml"/>
  <Override PartName="/ppt/slideLayouts/slideLayout368.xml" ContentType="application/vnd.openxmlformats-officedocument.presentationml.slideLayout+xml"/>
  <Override PartName="/ppt/slideLayouts/slideLayout369.xml" ContentType="application/vnd.openxmlformats-officedocument.presentationml.slideLayout+xml"/>
  <Override PartName="/ppt/slideLayouts/slideLayout370.xml" ContentType="application/vnd.openxmlformats-officedocument.presentationml.slideLayout+xml"/>
  <Override PartName="/ppt/slideLayouts/slideLayout371.xml" ContentType="application/vnd.openxmlformats-officedocument.presentationml.slideLayout+xml"/>
  <Override PartName="/ppt/slideLayouts/slideLayout372.xml" ContentType="application/vnd.openxmlformats-officedocument.presentationml.slideLayout+xml"/>
  <Override PartName="/ppt/slideLayouts/slideLayout373.xml" ContentType="application/vnd.openxmlformats-officedocument.presentationml.slideLayout+xml"/>
  <Override PartName="/ppt/slideLayouts/slideLayout374.xml" ContentType="application/vnd.openxmlformats-officedocument.presentationml.slideLayout+xml"/>
  <Override PartName="/ppt/slideLayouts/slideLayout375.xml" ContentType="application/vnd.openxmlformats-officedocument.presentationml.slideLayout+xml"/>
  <Override PartName="/ppt/slideLayouts/slideLayout376.xml" ContentType="application/vnd.openxmlformats-officedocument.presentationml.slideLayout+xml"/>
  <Override PartName="/ppt/slideLayouts/slideLayout377.xml" ContentType="application/vnd.openxmlformats-officedocument.presentationml.slideLayout+xml"/>
  <Override PartName="/ppt/slideLayouts/slideLayout378.xml" ContentType="application/vnd.openxmlformats-officedocument.presentationml.slideLayout+xml"/>
  <Override PartName="/ppt/slideLayouts/slideLayout379.xml" ContentType="application/vnd.openxmlformats-officedocument.presentationml.slideLayout+xml"/>
  <Override PartName="/ppt/slideLayouts/slideLayout380.xml" ContentType="application/vnd.openxmlformats-officedocument.presentationml.slideLayout+xml"/>
  <Override PartName="/ppt/slideLayouts/slideLayout381.xml" ContentType="application/vnd.openxmlformats-officedocument.presentationml.slideLayout+xml"/>
  <Override PartName="/ppt/slideLayouts/slideLayout382.xml" ContentType="application/vnd.openxmlformats-officedocument.presentationml.slideLayout+xml"/>
  <Override PartName="/ppt/slideLayouts/slideLayout383.xml" ContentType="application/vnd.openxmlformats-officedocument.presentationml.slideLayout+xml"/>
  <Override PartName="/ppt/slideLayouts/slideLayout384.xml" ContentType="application/vnd.openxmlformats-officedocument.presentationml.slideLayout+xml"/>
  <Override PartName="/ppt/slideLayouts/slideLayout385.xml" ContentType="application/vnd.openxmlformats-officedocument.presentationml.slideLayout+xml"/>
  <Override PartName="/ppt/slideLayouts/slideLayout386.xml" ContentType="application/vnd.openxmlformats-officedocument.presentationml.slideLayout+xml"/>
  <Override PartName="/ppt/slideLayouts/slideLayout387.xml" ContentType="application/vnd.openxmlformats-officedocument.presentationml.slideLayout+xml"/>
  <Override PartName="/ppt/slideLayouts/slideLayout388.xml" ContentType="application/vnd.openxmlformats-officedocument.presentationml.slideLayout+xml"/>
  <Override PartName="/ppt/slideLayouts/slideLayout389.xml" ContentType="application/vnd.openxmlformats-officedocument.presentationml.slideLayout+xml"/>
  <Override PartName="/ppt/slideLayouts/slideLayout390.xml" ContentType="application/vnd.openxmlformats-officedocument.presentationml.slideLayout+xml"/>
  <Override PartName="/ppt/slideLayouts/slideLayout391.xml" ContentType="application/vnd.openxmlformats-officedocument.presentationml.slideLayout+xml"/>
  <Override PartName="/ppt/slideLayouts/slideLayout392.xml" ContentType="application/vnd.openxmlformats-officedocument.presentationml.slideLayout+xml"/>
  <Override PartName="/ppt/slideLayouts/slideLayout393.xml" ContentType="application/vnd.openxmlformats-officedocument.presentationml.slideLayout+xml"/>
  <Override PartName="/ppt/slideLayouts/slideLayout394.xml" ContentType="application/vnd.openxmlformats-officedocument.presentationml.slideLayout+xml"/>
  <Override PartName="/ppt/slideLayouts/slideLayout395.xml" ContentType="application/vnd.openxmlformats-officedocument.presentationml.slideLayout+xml"/>
  <Override PartName="/ppt/slideLayouts/slideLayout396.xml" ContentType="application/vnd.openxmlformats-officedocument.presentationml.slideLayout+xml"/>
  <Override PartName="/ppt/slideLayouts/slideLayout397.xml" ContentType="application/vnd.openxmlformats-officedocument.presentationml.slideLayout+xml"/>
  <Override PartName="/ppt/slideLayouts/slideLayout398.xml" ContentType="application/vnd.openxmlformats-officedocument.presentationml.slideLayout+xml"/>
  <Override PartName="/ppt/slideLayouts/slideLayout399.xml" ContentType="application/vnd.openxmlformats-officedocument.presentationml.slideLayout+xml"/>
  <Override PartName="/ppt/slideLayouts/slideLayout400.xml" ContentType="application/vnd.openxmlformats-officedocument.presentationml.slideLayout+xml"/>
  <Override PartName="/ppt/slideLayouts/slideLayout401.xml" ContentType="application/vnd.openxmlformats-officedocument.presentationml.slideLayout+xml"/>
  <Override PartName="/ppt/slideLayouts/slideLayout402.xml" ContentType="application/vnd.openxmlformats-officedocument.presentationml.slideLayout+xml"/>
  <Override PartName="/ppt/slideLayouts/slideLayout403.xml" ContentType="application/vnd.openxmlformats-officedocument.presentationml.slideLayout+xml"/>
  <Override PartName="/ppt/slideLayouts/slideLayout404.xml" ContentType="application/vnd.openxmlformats-officedocument.presentationml.slideLayout+xml"/>
  <Override PartName="/ppt/slideLayouts/slideLayout405.xml" ContentType="application/vnd.openxmlformats-officedocument.presentationml.slideLayout+xml"/>
  <Override PartName="/ppt/slideLayouts/slideLayout406.xml" ContentType="application/vnd.openxmlformats-officedocument.presentationml.slideLayout+xml"/>
  <Override PartName="/ppt/slideLayouts/slideLayout407.xml" ContentType="application/vnd.openxmlformats-officedocument.presentationml.slideLayout+xml"/>
  <Override PartName="/ppt/slideLayouts/slideLayout408.xml" ContentType="application/vnd.openxmlformats-officedocument.presentationml.slideLayout+xml"/>
  <Override PartName="/ppt/slideLayouts/slideLayout409.xml" ContentType="application/vnd.openxmlformats-officedocument.presentationml.slideLayout+xml"/>
  <Override PartName="/ppt/slideLayouts/slideLayout410.xml" ContentType="application/vnd.openxmlformats-officedocument.presentationml.slideLayout+xml"/>
  <Override PartName="/ppt/slideLayouts/slideLayout411.xml" ContentType="application/vnd.openxmlformats-officedocument.presentationml.slideLayout+xml"/>
  <Override PartName="/ppt/slideLayouts/slideLayout412.xml" ContentType="application/vnd.openxmlformats-officedocument.presentationml.slideLayout+xml"/>
  <Override PartName="/ppt/slideLayouts/slideLayout413.xml" ContentType="application/vnd.openxmlformats-officedocument.presentationml.slideLayout+xml"/>
  <Override PartName="/ppt/slideLayouts/slideLayout414.xml" ContentType="application/vnd.openxmlformats-officedocument.presentationml.slideLayout+xml"/>
  <Override PartName="/ppt/slideLayouts/slideLayout415.xml" ContentType="application/vnd.openxmlformats-officedocument.presentationml.slideLayout+xml"/>
  <Override PartName="/ppt/slideLayouts/slideLayout416.xml" ContentType="application/vnd.openxmlformats-officedocument.presentationml.slideLayout+xml"/>
  <Override PartName="/ppt/slideLayouts/slideLayout417.xml" ContentType="application/vnd.openxmlformats-officedocument.presentationml.slideLayout+xml"/>
  <Override PartName="/ppt/slideLayouts/slideLayout418.xml" ContentType="application/vnd.openxmlformats-officedocument.presentationml.slideLayout+xml"/>
  <Override PartName="/ppt/slideLayouts/slideLayout419.xml" ContentType="application/vnd.openxmlformats-officedocument.presentationml.slideLayout+xml"/>
  <Override PartName="/ppt/slideLayouts/slideLayout420.xml" ContentType="application/vnd.openxmlformats-officedocument.presentationml.slideLayout+xml"/>
  <Override PartName="/ppt/slideLayouts/slideLayout421.xml" ContentType="application/vnd.openxmlformats-officedocument.presentationml.slideLayout+xml"/>
  <Override PartName="/ppt/slideLayouts/slideLayout422.xml" ContentType="application/vnd.openxmlformats-officedocument.presentationml.slideLayout+xml"/>
  <Override PartName="/ppt/slideLayouts/slideLayout423.xml" ContentType="application/vnd.openxmlformats-officedocument.presentationml.slideLayout+xml"/>
  <Override PartName="/ppt/slideLayouts/slideLayout424.xml" ContentType="application/vnd.openxmlformats-officedocument.presentationml.slideLayout+xml"/>
  <Override PartName="/ppt/slideLayouts/slideLayout425.xml" ContentType="application/vnd.openxmlformats-officedocument.presentationml.slideLayout+xml"/>
  <Override PartName="/ppt/slideLayouts/slideLayout426.xml" ContentType="application/vnd.openxmlformats-officedocument.presentationml.slideLayout+xml"/>
  <Override PartName="/ppt/slideLayouts/slideLayout427.xml" ContentType="application/vnd.openxmlformats-officedocument.presentationml.slideLayout+xml"/>
  <Override PartName="/ppt/slideLayouts/slideLayout428.xml" ContentType="application/vnd.openxmlformats-officedocument.presentationml.slideLayout+xml"/>
  <Override PartName="/ppt/slideLayouts/slideLayout429.xml" ContentType="application/vnd.openxmlformats-officedocument.presentationml.slideLayout+xml"/>
  <Override PartName="/ppt/slideLayouts/slideLayout430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1" r:id="rId1"/>
    <p:sldMasterId id="2147483693" r:id="rId2"/>
    <p:sldMasterId id="2147483755" r:id="rId3"/>
    <p:sldMasterId id="2147483811" r:id="rId4"/>
    <p:sldMasterId id="2147483881" r:id="rId5"/>
    <p:sldMasterId id="2147484035" r:id="rId6"/>
  </p:sldMasterIdLst>
  <p:notesMasterIdLst>
    <p:notesMasterId r:id="rId25"/>
  </p:notesMasterIdLst>
  <p:sldIdLst>
    <p:sldId id="3859" r:id="rId7"/>
    <p:sldId id="4259" r:id="rId8"/>
    <p:sldId id="2996" r:id="rId9"/>
    <p:sldId id="3227" r:id="rId10"/>
    <p:sldId id="2141411915" r:id="rId11"/>
    <p:sldId id="1830" r:id="rId12"/>
    <p:sldId id="3134" r:id="rId13"/>
    <p:sldId id="2141411916" r:id="rId14"/>
    <p:sldId id="3138" r:id="rId15"/>
    <p:sldId id="3232" r:id="rId16"/>
    <p:sldId id="3274" r:id="rId17"/>
    <p:sldId id="268" r:id="rId18"/>
    <p:sldId id="3102" r:id="rId19"/>
    <p:sldId id="3277" r:id="rId20"/>
    <p:sldId id="2141411917" r:id="rId21"/>
    <p:sldId id="4186" r:id="rId22"/>
    <p:sldId id="4218" r:id="rId23"/>
    <p:sldId id="4219" r:id="rId24"/>
  </p:sldIdLst>
  <p:sldSz cx="12192000" cy="6858000"/>
  <p:notesSz cx="6858000" cy="9144000"/>
  <p:defaultTextStyle>
    <a:defPPr>
      <a:defRPr lang="da-DK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tandardsektion" id="{ABE35596-1914-1244-94CA-AFE513FB1621}">
          <p14:sldIdLst>
            <p14:sldId id="3859"/>
          </p14:sldIdLst>
        </p14:section>
        <p14:section name="EXERCISE #1" id="{03B28282-EBA1-A944-8932-7216D75CFD6D}">
          <p14:sldIdLst>
            <p14:sldId id="4259"/>
            <p14:sldId id="2996"/>
            <p14:sldId id="3227"/>
            <p14:sldId id="2141411915"/>
            <p14:sldId id="1830"/>
          </p14:sldIdLst>
        </p14:section>
        <p14:section name="EXERCISE #2" id="{7AE6C0EB-435B-954E-A0B5-89DA1D781F03}">
          <p14:sldIdLst>
            <p14:sldId id="3134"/>
            <p14:sldId id="2141411916"/>
            <p14:sldId id="3138"/>
          </p14:sldIdLst>
        </p14:section>
        <p14:section name="EXERCISE #3" id="{2DAFA32F-A5A0-324E-9106-AB899C46F3D8}">
          <p14:sldIdLst>
            <p14:sldId id="3232"/>
            <p14:sldId id="3274"/>
            <p14:sldId id="268"/>
            <p14:sldId id="3102"/>
            <p14:sldId id="3277"/>
            <p14:sldId id="2141411917"/>
            <p14:sldId id="4186"/>
            <p14:sldId id="4218"/>
            <p14:sldId id="4219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clrMru>
    <a:srgbClr val="D77621"/>
    <a:srgbClr val="C42DC3"/>
    <a:srgbClr val="EBB000"/>
    <a:srgbClr val="374D62"/>
    <a:srgbClr val="58585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2822" autoAdjust="0"/>
    <p:restoredTop sz="92746" autoAdjust="0"/>
  </p:normalViewPr>
  <p:slideViewPr>
    <p:cSldViewPr snapToGrid="0" snapToObjects="1">
      <p:cViewPr varScale="1">
        <p:scale>
          <a:sx n="114" d="100"/>
          <a:sy n="114" d="100"/>
        </p:scale>
        <p:origin x="632" y="176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5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theme" Target="theme/theme1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idehove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0EBC3C1-32F7-C441-B5E1-BAD5673FE500}" type="datetimeFigureOut">
              <a:rPr lang="da-DK" smtClean="0"/>
              <a:t>01-11-2023</a:t>
            </a:fld>
            <a:endParaRPr lang="da-DK"/>
          </a:p>
        </p:txBody>
      </p:sp>
      <p:sp>
        <p:nvSpPr>
          <p:cNvPr id="4" name="Pladsholder til diasbillede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a-DK"/>
          </a:p>
        </p:txBody>
      </p:sp>
      <p:sp>
        <p:nvSpPr>
          <p:cNvPr id="5" name="Pladsholder til no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F4269E3-089D-624C-BE65-A142708E5A5B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6633808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F0F28A-B709-714A-A451-33E8EF3EF7DB}" type="slidenum">
              <a:rPr lang="da-DK" smtClean="0"/>
              <a:t>2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55929816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>
          <a:xfrm>
            <a:off x="152400" y="415925"/>
            <a:ext cx="3409950" cy="1919288"/>
          </a:xfrm>
        </p:spPr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>
          <a:xfrm>
            <a:off x="578582" y="2560143"/>
            <a:ext cx="5486400" cy="6022579"/>
          </a:xfrm>
        </p:spPr>
        <p:txBody>
          <a:bodyPr/>
          <a:lstStyle/>
          <a:p>
            <a:pPr marL="0" indent="0">
              <a:buNone/>
            </a:pPr>
            <a:endParaRPr lang="da-DK" dirty="0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945C424-D944-D041-A816-73FE6799C12F}" type="slidenum">
              <a:rPr kumimoji="0" lang="da-DK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da-DK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43686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CF0C38-5E16-4A44-B486-FF0434B89BEB}" type="slidenum">
              <a:rPr kumimoji="0" lang="da-DK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da-DK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067732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CECF1FD-D8E5-C448-BDA5-6B739F5F7FF2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1619003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4EE28B2-4D26-7E47-852E-5602B7564489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2737694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7F0F28A-B709-714A-A451-33E8EF3EF7DB}" type="slidenum">
              <a:rPr kumimoji="0" lang="da-DK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da-DK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4571338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C62D527-031B-F84E-A05D-65E74D4A7FFD}" type="slidenum">
              <a:rPr kumimoji="0" lang="da-DK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da-DK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0399607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75E237C-EC86-C34B-8F2A-A6A4971A9E6E}" type="slidenum">
              <a:rPr kumimoji="0" lang="da-DK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da-DK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9300481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F0F28A-B709-714A-A451-33E8EF3EF7DB}" type="slidenum">
              <a:rPr lang="da-DK" smtClean="0"/>
              <a:t>7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29788258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682BE1C-F686-DA4A-86E1-A1ACE06D02B9}" type="slidenum">
              <a:rPr kumimoji="0" lang="da-DK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da-DK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8893528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F0F28A-B709-714A-A451-33E8EF3EF7DB}" type="slidenum">
              <a:rPr lang="da-DK" smtClean="0"/>
              <a:t>10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24924281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CF0C38-5E16-4A44-B486-FF0434B89BEB}" type="slidenum">
              <a:rPr kumimoji="0" lang="da-DK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da-DK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0362711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>
          <a:xfrm>
            <a:off x="152400" y="415925"/>
            <a:ext cx="3409950" cy="1919288"/>
          </a:xfrm>
        </p:spPr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>
          <a:xfrm>
            <a:off x="578582" y="2560143"/>
            <a:ext cx="5486400" cy="6022579"/>
          </a:xfrm>
        </p:spPr>
        <p:txBody>
          <a:bodyPr/>
          <a:lstStyle/>
          <a:p>
            <a:pPr marL="0" indent="0">
              <a:buNone/>
            </a:pPr>
            <a:endParaRPr lang="da-DK" dirty="0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945C424-D944-D041-A816-73FE6799C12F}" type="slidenum">
              <a:rPr kumimoji="0" lang="da-DK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da-DK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584007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10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17.svg"/><Relationship Id="rId4" Type="http://schemas.openxmlformats.org/officeDocument/2006/relationships/image" Target="../media/image13.png"/></Relationships>
</file>

<file path=ppt/slideLayouts/_rels/slideLayout10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12.svg"/><Relationship Id="rId4" Type="http://schemas.openxmlformats.org/officeDocument/2006/relationships/image" Target="../media/image11.png"/></Relationships>
</file>

<file path=ppt/slideLayouts/_rels/slideLayout10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10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3.xml"/><Relationship Id="rId4" Type="http://schemas.microsoft.com/office/2007/relationships/hdphoto" Target="../media/hdphoto2.wdp"/></Relationships>
</file>

<file path=ppt/slideLayouts/_rels/slideLayout10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3.xml"/><Relationship Id="rId5" Type="http://schemas.microsoft.com/office/2007/relationships/hdphoto" Target="../media/hdphoto2.wdp"/><Relationship Id="rId4" Type="http://schemas.openxmlformats.org/officeDocument/2006/relationships/image" Target="../media/image16.png"/></Relationships>
</file>

<file path=ppt/slideLayouts/_rels/slideLayout10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3.xml"/><Relationship Id="rId4" Type="http://schemas.microsoft.com/office/2007/relationships/hdphoto" Target="../media/hdphoto2.wdp"/></Relationships>
</file>

<file path=ppt/slideLayouts/_rels/slideLayout10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3.xml"/><Relationship Id="rId5" Type="http://schemas.microsoft.com/office/2007/relationships/hdphoto" Target="../media/hdphoto2.wdp"/><Relationship Id="rId4" Type="http://schemas.openxmlformats.org/officeDocument/2006/relationships/image" Target="../media/image16.png"/></Relationships>
</file>

<file path=ppt/slideLayouts/_rels/slideLayout10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10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" Target="../slides/slide7.xml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3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19.png"/></Relationships>
</file>

<file path=ppt/slideLayouts/_rels/slideLayout1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1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1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3.xml"/><Relationship Id="rId4" Type="http://schemas.microsoft.com/office/2007/relationships/hdphoto" Target="../media/hdphoto2.wdp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3.xml"/><Relationship Id="rId4" Type="http://schemas.microsoft.com/office/2007/relationships/hdphoto" Target="../media/hdphoto2.wdp"/></Relationships>
</file>

<file path=ppt/slideLayouts/_rels/slideLayout1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3.xml"/><Relationship Id="rId4" Type="http://schemas.microsoft.com/office/2007/relationships/hdphoto" Target="../media/hdphoto2.wdp"/></Relationships>
</file>

<file path=ppt/slideLayouts/_rels/slideLayout1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3.xml"/><Relationship Id="rId4" Type="http://schemas.microsoft.com/office/2007/relationships/hdphoto" Target="../media/hdphoto2.wdp"/></Relationships>
</file>

<file path=ppt/slideLayouts/_rels/slideLayout1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3.xml"/><Relationship Id="rId4" Type="http://schemas.microsoft.com/office/2007/relationships/hdphoto" Target="../media/hdphoto2.wdp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3.xml"/><Relationship Id="rId4" Type="http://schemas.microsoft.com/office/2007/relationships/hdphoto" Target="../media/hdphoto2.wdp"/></Relationships>
</file>

<file path=ppt/slideLayouts/_rels/slideLayout1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3.xml"/><Relationship Id="rId4" Type="http://schemas.microsoft.com/office/2007/relationships/hdphoto" Target="../media/hdphoto2.wdp"/></Relationships>
</file>

<file path=ppt/slideLayouts/_rels/slideLayout1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3.xml"/><Relationship Id="rId4" Type="http://schemas.microsoft.com/office/2007/relationships/hdphoto" Target="../media/hdphoto2.wdp"/></Relationships>
</file>

<file path=ppt/slideLayouts/_rels/slideLayout1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3.xml"/><Relationship Id="rId4" Type="http://schemas.microsoft.com/office/2007/relationships/hdphoto" Target="../media/hdphoto2.wdp"/></Relationships>
</file>

<file path=ppt/slideLayouts/_rels/slideLayout1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3.xml"/><Relationship Id="rId4" Type="http://schemas.microsoft.com/office/2007/relationships/hdphoto" Target="../media/hdphoto2.wdp"/></Relationships>
</file>

<file path=ppt/slideLayouts/_rels/slideLayout1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3.xml"/><Relationship Id="rId4" Type="http://schemas.microsoft.com/office/2007/relationships/hdphoto" Target="../media/hdphoto2.wdp"/></Relationships>
</file>

<file path=ppt/slideLayouts/_rels/slideLayout1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1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1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1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1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" Target="../slides/slide7.xml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3.png"/></Relationships>
</file>

<file path=ppt/slideLayouts/_rels/slideLayout1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1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1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1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1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1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1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4.xml"/></Relationships>
</file>

<file path=ppt/slideLayouts/_rels/slideLayout1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4.xml"/><Relationship Id="rId5" Type="http://schemas.openxmlformats.org/officeDocument/2006/relationships/image" Target="../media/image12.svg"/><Relationship Id="rId4" Type="http://schemas.openxmlformats.org/officeDocument/2006/relationships/image" Target="../media/image11.pn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4.xml"/><Relationship Id="rId5" Type="http://schemas.openxmlformats.org/officeDocument/2006/relationships/image" Target="../media/image17.svg"/><Relationship Id="rId4" Type="http://schemas.openxmlformats.org/officeDocument/2006/relationships/image" Target="../media/image13.png"/></Relationships>
</file>

<file path=ppt/slideLayouts/_rels/slideLayout1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4.xml"/><Relationship Id="rId4" Type="http://schemas.microsoft.com/office/2007/relationships/hdphoto" Target="../media/hdphoto2.wdp"/></Relationships>
</file>

<file path=ppt/slideLayouts/_rels/slideLayout1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1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Relationship Id="rId5" Type="http://schemas.openxmlformats.org/officeDocument/2006/relationships/image" Target="../media/image17.svg"/><Relationship Id="rId4" Type="http://schemas.openxmlformats.org/officeDocument/2006/relationships/image" Target="../media/image13.png"/></Relationships>
</file>

<file path=ppt/slideLayouts/_rels/slideLayout1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Relationship Id="rId5" Type="http://schemas.openxmlformats.org/officeDocument/2006/relationships/image" Target="../media/image12.svg"/><Relationship Id="rId4" Type="http://schemas.openxmlformats.org/officeDocument/2006/relationships/image" Target="../media/image11.png"/></Relationships>
</file>

<file path=ppt/slideLayouts/_rels/slideLayout1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1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4.xml"/><Relationship Id="rId4" Type="http://schemas.microsoft.com/office/2007/relationships/hdphoto" Target="../media/hdphoto2.wdp"/></Relationships>
</file>

<file path=ppt/slideLayouts/_rels/slideLayout1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4.xml"/><Relationship Id="rId4" Type="http://schemas.microsoft.com/office/2007/relationships/hdphoto" Target="../media/hdphoto2.wdp"/></Relationships>
</file>

<file path=ppt/slideLayouts/_rels/slideLayout1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4.xml"/><Relationship Id="rId4" Type="http://schemas.microsoft.com/office/2007/relationships/hdphoto" Target="../media/hdphoto2.wdp"/></Relationships>
</file>

<file path=ppt/slideLayouts/_rels/slideLayout1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4.xml"/><Relationship Id="rId4" Type="http://schemas.microsoft.com/office/2007/relationships/hdphoto" Target="../media/hdphoto2.wdp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4.xml"/><Relationship Id="rId5" Type="http://schemas.microsoft.com/office/2007/relationships/hdphoto" Target="../media/hdphoto2.wdp"/><Relationship Id="rId4" Type="http://schemas.openxmlformats.org/officeDocument/2006/relationships/image" Target="../media/image16.png"/></Relationships>
</file>

<file path=ppt/slideLayouts/_rels/slideLayout1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4.xml"/><Relationship Id="rId5" Type="http://schemas.microsoft.com/office/2007/relationships/hdphoto" Target="../media/hdphoto2.wdp"/><Relationship Id="rId4" Type="http://schemas.openxmlformats.org/officeDocument/2006/relationships/image" Target="../media/image16.png"/></Relationships>
</file>

<file path=ppt/slideLayouts/_rels/slideLayout1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4.xml"/><Relationship Id="rId5" Type="http://schemas.microsoft.com/office/2007/relationships/hdphoto" Target="../media/hdphoto2.wdp"/><Relationship Id="rId4" Type="http://schemas.openxmlformats.org/officeDocument/2006/relationships/image" Target="../media/image16.png"/></Relationships>
</file>

<file path=ppt/slideLayouts/_rels/slideLayout1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1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1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" Target="../slides/slide7.xml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3.png"/></Relationships>
</file>

<file path=ppt/slideLayouts/_rels/slideLayout1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19.png"/></Relationships>
</file>

<file path=ppt/slideLayouts/_rels/slideLayout1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1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1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4.xml"/><Relationship Id="rId4" Type="http://schemas.microsoft.com/office/2007/relationships/hdphoto" Target="../media/hdphoto2.wdp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4.xml"/><Relationship Id="rId4" Type="http://schemas.microsoft.com/office/2007/relationships/hdphoto" Target="../media/hdphoto2.wdp"/></Relationships>
</file>

<file path=ppt/slideLayouts/_rels/slideLayout1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4.xml"/><Relationship Id="rId4" Type="http://schemas.microsoft.com/office/2007/relationships/hdphoto" Target="../media/hdphoto2.wdp"/></Relationships>
</file>

<file path=ppt/slideLayouts/_rels/slideLayout1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4.xml"/><Relationship Id="rId4" Type="http://schemas.microsoft.com/office/2007/relationships/hdphoto" Target="../media/hdphoto2.wdp"/></Relationships>
</file>

<file path=ppt/slideLayouts/_rels/slideLayout1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4.xml"/><Relationship Id="rId4" Type="http://schemas.microsoft.com/office/2007/relationships/hdphoto" Target="../media/hdphoto2.wdp"/></Relationships>
</file>

<file path=ppt/slideLayouts/_rels/slideLayout1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4.xml"/><Relationship Id="rId4" Type="http://schemas.microsoft.com/office/2007/relationships/hdphoto" Target="../media/hdphoto2.wdp"/></Relationships>
</file>

<file path=ppt/slideLayouts/_rels/slideLayout1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4.xml"/><Relationship Id="rId4" Type="http://schemas.microsoft.com/office/2007/relationships/hdphoto" Target="../media/hdphoto2.wdp"/></Relationships>
</file>

<file path=ppt/slideLayouts/_rels/slideLayout1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4.xml"/><Relationship Id="rId4" Type="http://schemas.microsoft.com/office/2007/relationships/hdphoto" Target="../media/hdphoto2.wdp"/></Relationships>
</file>

<file path=ppt/slideLayouts/_rels/slideLayout1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4.xml"/><Relationship Id="rId4" Type="http://schemas.microsoft.com/office/2007/relationships/hdphoto" Target="../media/hdphoto2.wdp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4.xml"/><Relationship Id="rId4" Type="http://schemas.microsoft.com/office/2007/relationships/hdphoto" Target="../media/hdphoto2.wdp"/></Relationships>
</file>

<file path=ppt/slideLayouts/_rels/slideLayout1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4.xml"/><Relationship Id="rId4" Type="http://schemas.microsoft.com/office/2007/relationships/hdphoto" Target="../media/hdphoto2.wdp"/></Relationships>
</file>

<file path=ppt/slideLayouts/_rels/slideLayout1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1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18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4.xml"/><Relationship Id="rId4" Type="http://schemas.microsoft.com/office/2007/relationships/hdphoto" Target="../media/hdphoto2.wdp"/></Relationships>
</file>

<file path=ppt/slideLayouts/_rels/slideLayout1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4.xml"/><Relationship Id="rId4" Type="http://schemas.microsoft.com/office/2007/relationships/hdphoto" Target="../media/hdphoto2.wdp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9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4.xml"/><Relationship Id="rId4" Type="http://schemas.microsoft.com/office/2007/relationships/hdphoto" Target="../media/hdphoto2.wdp"/></Relationships>
</file>

<file path=ppt/slideLayouts/_rels/slideLayout19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4.xml"/><Relationship Id="rId4" Type="http://schemas.microsoft.com/office/2007/relationships/hdphoto" Target="../media/hdphoto2.wdp"/></Relationships>
</file>

<file path=ppt/slideLayouts/_rels/slideLayout19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4.xml"/><Relationship Id="rId5" Type="http://schemas.microsoft.com/office/2007/relationships/hdphoto" Target="../media/hdphoto2.wdp"/><Relationship Id="rId4" Type="http://schemas.openxmlformats.org/officeDocument/2006/relationships/image" Target="../media/image16.png"/></Relationships>
</file>

<file path=ppt/slideLayouts/_rels/slideLayout19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4.xml"/><Relationship Id="rId5" Type="http://schemas.microsoft.com/office/2007/relationships/hdphoto" Target="../media/hdphoto2.wdp"/><Relationship Id="rId4" Type="http://schemas.openxmlformats.org/officeDocument/2006/relationships/image" Target="../media/image16.png"/></Relationships>
</file>

<file path=ppt/slideLayouts/_rels/slideLayout19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4.xml"/><Relationship Id="rId5" Type="http://schemas.microsoft.com/office/2007/relationships/hdphoto" Target="../media/hdphoto2.wdp"/><Relationship Id="rId4" Type="http://schemas.openxmlformats.org/officeDocument/2006/relationships/image" Target="../media/image16.png"/></Relationships>
</file>

<file path=ppt/slideLayouts/_rels/slideLayout19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4.xml"/><Relationship Id="rId5" Type="http://schemas.microsoft.com/office/2007/relationships/hdphoto" Target="../media/hdphoto2.wdp"/><Relationship Id="rId4" Type="http://schemas.openxmlformats.org/officeDocument/2006/relationships/image" Target="../media/image16.png"/></Relationships>
</file>

<file path=ppt/slideLayouts/_rels/slideLayout19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19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19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19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0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20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4.xml"/><Relationship Id="rId4" Type="http://schemas.microsoft.com/office/2007/relationships/hdphoto" Target="../media/hdphoto2.wdp"/></Relationships>
</file>

<file path=ppt/slideLayouts/_rels/slideLayout20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4.xml"/><Relationship Id="rId4" Type="http://schemas.microsoft.com/office/2007/relationships/hdphoto" Target="../media/hdphoto2.wdp"/></Relationships>
</file>

<file path=ppt/slideLayouts/_rels/slideLayout20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4.xml"/><Relationship Id="rId4" Type="http://schemas.microsoft.com/office/2007/relationships/hdphoto" Target="../media/hdphoto2.wdp"/></Relationships>
</file>

<file path=ppt/slideLayouts/_rels/slideLayout20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4.xml"/><Relationship Id="rId4" Type="http://schemas.microsoft.com/office/2007/relationships/hdphoto" Target="../media/hdphoto2.wdp"/></Relationships>
</file>

<file path=ppt/slideLayouts/_rels/slideLayout20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4.xml"/><Relationship Id="rId5" Type="http://schemas.microsoft.com/office/2007/relationships/hdphoto" Target="../media/hdphoto2.wdp"/><Relationship Id="rId4" Type="http://schemas.openxmlformats.org/officeDocument/2006/relationships/image" Target="../media/image16.png"/></Relationships>
</file>

<file path=ppt/slideLayouts/_rels/slideLayout20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4.xml"/><Relationship Id="rId5" Type="http://schemas.microsoft.com/office/2007/relationships/hdphoto" Target="../media/hdphoto2.wdp"/><Relationship Id="rId4" Type="http://schemas.openxmlformats.org/officeDocument/2006/relationships/image" Target="../media/image16.png"/></Relationships>
</file>

<file path=ppt/slideLayouts/_rels/slideLayout20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4.xml"/><Relationship Id="rId5" Type="http://schemas.microsoft.com/office/2007/relationships/hdphoto" Target="../media/hdphoto2.wdp"/><Relationship Id="rId4" Type="http://schemas.openxmlformats.org/officeDocument/2006/relationships/image" Target="../media/image16.png"/></Relationships>
</file>

<file path=ppt/slideLayouts/_rels/slideLayout20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4.xml"/><Relationship Id="rId5" Type="http://schemas.microsoft.com/office/2007/relationships/hdphoto" Target="../media/hdphoto2.wdp"/><Relationship Id="rId4" Type="http://schemas.openxmlformats.org/officeDocument/2006/relationships/image" Target="../media/image16.png"/></Relationships>
</file>

<file path=ppt/slideLayouts/_rels/slideLayout20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4.xml"/><Relationship Id="rId4" Type="http://schemas.openxmlformats.org/officeDocument/2006/relationships/slide" Target="../slides/slide7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/Relationships>
</file>

<file path=ppt/slideLayouts/_rels/slideLayout2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2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Relationship Id="rId5" Type="http://schemas.openxmlformats.org/officeDocument/2006/relationships/image" Target="../media/image6.png"/><Relationship Id="rId4" Type="http://schemas.openxmlformats.org/officeDocument/2006/relationships/image" Target="../media/image3.png"/></Relationships>
</file>

<file path=ppt/slideLayouts/_rels/slideLayout2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Relationship Id="rId5" Type="http://schemas.openxmlformats.org/officeDocument/2006/relationships/image" Target="../media/image23.jpg"/><Relationship Id="rId4" Type="http://schemas.openxmlformats.org/officeDocument/2006/relationships/image" Target="../media/image3.png"/></Relationships>
</file>

<file path=ppt/slideLayouts/_rels/slideLayout2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Relationship Id="rId5" Type="http://schemas.openxmlformats.org/officeDocument/2006/relationships/image" Target="../media/image2.jpeg"/><Relationship Id="rId4" Type="http://schemas.openxmlformats.org/officeDocument/2006/relationships/image" Target="../media/image8.png"/></Relationships>
</file>

<file path=ppt/slideLayouts/_rels/slideLayout2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5.xml"/></Relationships>
</file>

<file path=ppt/slideLayouts/_rels/slideLayout2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5.xml"/></Relationships>
</file>

<file path=ppt/slideLayouts/_rels/slideLayout2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5.xml"/></Relationships>
</file>

<file path=ppt/slideLayouts/_rels/slideLayout2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5.xml"/></Relationships>
</file>

<file path=ppt/slideLayouts/_rels/slideLayout2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5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5.xml"/></Relationships>
</file>

<file path=ppt/slideLayouts/_rels/slideLayout2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5.xml"/></Relationships>
</file>

<file path=ppt/slideLayouts/_rels/slideLayout2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5.xml"/></Relationships>
</file>

<file path=ppt/slideLayouts/_rels/slideLayout2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5.xml"/></Relationships>
</file>

<file path=ppt/slideLayouts/_rels/slideLayout2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5.xml"/></Relationships>
</file>

<file path=ppt/slideLayouts/_rels/slideLayout2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5.xml"/></Relationships>
</file>

<file path=ppt/slideLayouts/_rels/slideLayout2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5.xml"/></Relationships>
</file>

<file path=ppt/slideLayouts/_rels/slideLayout2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5.xml"/></Relationships>
</file>

<file path=ppt/slideLayouts/_rels/slideLayout2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5.xml"/></Relationships>
</file>

<file path=ppt/slideLayouts/_rels/slideLayout2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5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5.xml"/></Relationships>
</file>

<file path=ppt/slideLayouts/_rels/slideLayout2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/Relationships>
</file>

<file path=ppt/slideLayouts/_rels/slideLayout2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Relationship Id="rId4" Type="http://schemas.openxmlformats.org/officeDocument/2006/relationships/image" Target="../media/image3.png"/></Relationships>
</file>

<file path=ppt/slideLayouts/_rels/slideLayout2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Relationship Id="rId5" Type="http://schemas.openxmlformats.org/officeDocument/2006/relationships/image" Target="../media/image2.jpeg"/><Relationship Id="rId4" Type="http://schemas.openxmlformats.org/officeDocument/2006/relationships/image" Target="../media/image8.png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5.xml"/></Relationships>
</file>

<file path=ppt/slideLayouts/_rels/slideLayout2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5.xml"/></Relationships>
</file>

<file path=ppt/slideLayouts/_rels/slideLayout2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5.xml"/></Relationships>
</file>

<file path=ppt/slideLayouts/_rels/slideLayout2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5.xml"/></Relationships>
</file>

<file path=ppt/slideLayouts/_rels/slideLayout2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5.xml"/></Relationships>
</file>

<file path=ppt/slideLayouts/_rels/slideLayout2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5.xml"/></Relationships>
</file>

<file path=ppt/slideLayouts/_rels/slideLayout2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5.xml"/></Relationships>
</file>

<file path=ppt/slideLayouts/_rels/slideLayout2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5.xml"/></Relationships>
</file>

<file path=ppt/slideLayouts/_rels/slideLayout2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5.xml"/></Relationships>
</file>

<file path=ppt/slideLayouts/_rels/slideLayout2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5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5.xml"/></Relationships>
</file>

<file path=ppt/slideLayouts/_rels/slideLayout2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5.xml"/><Relationship Id="rId5" Type="http://schemas.openxmlformats.org/officeDocument/2006/relationships/image" Target="../media/image17.svg"/><Relationship Id="rId4" Type="http://schemas.openxmlformats.org/officeDocument/2006/relationships/image" Target="../media/image13.png"/></Relationships>
</file>

<file path=ppt/slideLayouts/_rels/slideLayout2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5.xml"/><Relationship Id="rId5" Type="http://schemas.openxmlformats.org/officeDocument/2006/relationships/image" Target="../media/image12.svg"/><Relationship Id="rId4" Type="http://schemas.openxmlformats.org/officeDocument/2006/relationships/image" Target="../media/image11.png"/></Relationships>
</file>

<file path=ppt/slideLayouts/_rels/slideLayout2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5.xml"/></Relationships>
</file>

<file path=ppt/slideLayouts/_rels/slideLayout2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5.xml"/></Relationships>
</file>

<file path=ppt/slideLayouts/_rels/slideLayout2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5.xml"/></Relationships>
</file>

<file path=ppt/slideLayouts/_rels/slideLayout2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5.xml"/></Relationships>
</file>

<file path=ppt/slideLayouts/_rels/slideLayout2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Master" Target="../slideMasters/slideMaster5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5.xml"/></Relationships>
</file>

<file path=ppt/slideLayouts/_rels/slideLayout2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5.xml"/></Relationships>
</file>

<file path=ppt/slideLayouts/_rels/slideLayout2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5.xml"/></Relationships>
</file>

<file path=ppt/slideLayouts/_rels/slideLayout2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5.xml"/></Relationships>
</file>

<file path=ppt/slideLayouts/_rels/slideLayout2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5.xml"/></Relationships>
</file>

<file path=ppt/slideLayouts/_rels/slideLayout2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5.xml"/></Relationships>
</file>

<file path=ppt/slideLayouts/_rels/slideLayout2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5.xml"/></Relationships>
</file>

<file path=ppt/slideLayouts/_rels/slideLayout2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5.xml"/></Relationships>
</file>

<file path=ppt/slideLayouts/_rels/slideLayout2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5.xml"/><Relationship Id="rId4" Type="http://schemas.microsoft.com/office/2007/relationships/hdphoto" Target="../media/hdphoto2.wdp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4" Type="http://schemas.openxmlformats.org/officeDocument/2006/relationships/slide" Target="../slides/slide18.xml"/></Relationships>
</file>

<file path=ppt/slideLayouts/_rels/slideLayout2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5.xml"/><Relationship Id="rId5" Type="http://schemas.microsoft.com/office/2007/relationships/hdphoto" Target="../media/hdphoto2.wdp"/><Relationship Id="rId4" Type="http://schemas.openxmlformats.org/officeDocument/2006/relationships/image" Target="../media/image16.png"/></Relationships>
</file>

<file path=ppt/slideLayouts/_rels/slideLayout2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5.xml"/><Relationship Id="rId4" Type="http://schemas.openxmlformats.org/officeDocument/2006/relationships/image" Target="../media/image19.png"/></Relationships>
</file>

<file path=ppt/slideLayouts/_rels/slideLayout2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5.xml"/></Relationships>
</file>

<file path=ppt/slideLayouts/_rels/slideLayout2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5.xml"/></Relationships>
</file>

<file path=ppt/slideLayouts/_rels/slideLayout2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5.xml"/><Relationship Id="rId4" Type="http://schemas.microsoft.com/office/2007/relationships/hdphoto" Target="../media/hdphoto2.wdp"/></Relationships>
</file>

<file path=ppt/slideLayouts/_rels/slideLayout2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5.xml"/><Relationship Id="rId4" Type="http://schemas.microsoft.com/office/2007/relationships/hdphoto" Target="../media/hdphoto2.wdp"/></Relationships>
</file>

<file path=ppt/slideLayouts/_rels/slideLayout2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5.xml"/><Relationship Id="rId4" Type="http://schemas.microsoft.com/office/2007/relationships/hdphoto" Target="../media/hdphoto2.wdp"/></Relationships>
</file>

<file path=ppt/slideLayouts/_rels/slideLayout2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5.xml"/><Relationship Id="rId5" Type="http://schemas.microsoft.com/office/2007/relationships/hdphoto" Target="../media/hdphoto2.wdp"/><Relationship Id="rId4" Type="http://schemas.openxmlformats.org/officeDocument/2006/relationships/image" Target="../media/image16.png"/></Relationships>
</file>

<file path=ppt/slideLayouts/_rels/slideLayout2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5.xml"/><Relationship Id="rId5" Type="http://schemas.microsoft.com/office/2007/relationships/hdphoto" Target="../media/hdphoto2.wdp"/><Relationship Id="rId4" Type="http://schemas.openxmlformats.org/officeDocument/2006/relationships/image" Target="../media/image16.png"/></Relationships>
</file>

<file path=ppt/slideLayouts/_rels/slideLayout2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5.xml"/><Relationship Id="rId5" Type="http://schemas.microsoft.com/office/2007/relationships/hdphoto" Target="../media/hdphoto2.wdp"/><Relationship Id="rId4" Type="http://schemas.openxmlformats.org/officeDocument/2006/relationships/image" Target="../media/image16.png"/></Relationships>
</file>

<file path=ppt/slideLayouts/_rels/slideLayout2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5.xml"/></Relationships>
</file>

<file path=ppt/slideLayouts/_rels/slideLayout2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5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5.xml"/></Relationships>
</file>

<file path=ppt/slideLayouts/_rels/slideLayout29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5.xml"/></Relationships>
</file>

<file path=ppt/slideLayouts/_rels/slideLayout29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5.xml"/></Relationships>
</file>

<file path=ppt/slideLayouts/_rels/slideLayout29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5.xml"/></Relationships>
</file>

<file path=ppt/slideLayouts/_rels/slideLayout29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5.xml"/></Relationships>
</file>

<file path=ppt/slideLayouts/_rels/slideLayout29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5.xml"/></Relationships>
</file>

<file path=ppt/slideLayouts/_rels/slideLayout29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5.xml"/></Relationships>
</file>

<file path=ppt/slideLayouts/_rels/slideLayout29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5.xml"/></Relationships>
</file>

<file path=ppt/slideLayouts/_rels/slideLayout29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5.xml"/><Relationship Id="rId5" Type="http://schemas.microsoft.com/office/2007/relationships/hdphoto" Target="../media/hdphoto2.wdp"/><Relationship Id="rId4" Type="http://schemas.openxmlformats.org/officeDocument/2006/relationships/image" Target="../media/image16.png"/></Relationships>
</file>

<file path=ppt/slideLayouts/_rels/slideLayout29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5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jp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0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5.xml"/></Relationships>
</file>

<file path=ppt/slideLayouts/_rels/slideLayout30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5.xml"/><Relationship Id="rId4" Type="http://schemas.openxmlformats.org/officeDocument/2006/relationships/image" Target="../media/image22.png"/></Relationships>
</file>

<file path=ppt/slideLayouts/_rels/slideLayout30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5.xml"/><Relationship Id="rId4" Type="http://schemas.openxmlformats.org/officeDocument/2006/relationships/image" Target="../media/image26.png"/></Relationships>
</file>

<file path=ppt/slideLayouts/_rels/slideLayout30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5.xml"/></Relationships>
</file>

<file path=ppt/slideLayouts/_rels/slideLayout30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5.xml"/><Relationship Id="rId4" Type="http://schemas.microsoft.com/office/2007/relationships/hdphoto" Target="../media/hdphoto2.wdp"/></Relationships>
</file>

<file path=ppt/slideLayouts/_rels/slideLayout30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5.xml"/><Relationship Id="rId4" Type="http://schemas.microsoft.com/office/2007/relationships/hdphoto" Target="../media/hdphoto2.wdp"/></Relationships>
</file>

<file path=ppt/slideLayouts/_rels/slideLayout30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5.xml"/><Relationship Id="rId4" Type="http://schemas.microsoft.com/office/2007/relationships/hdphoto" Target="../media/hdphoto2.wdp"/></Relationships>
</file>

<file path=ppt/slideLayouts/_rels/slideLayout30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5.xml"/><Relationship Id="rId4" Type="http://schemas.microsoft.com/office/2007/relationships/hdphoto" Target="../media/hdphoto2.wdp"/></Relationships>
</file>

<file path=ppt/slideLayouts/_rels/slideLayout30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5.xml"/><Relationship Id="rId5" Type="http://schemas.microsoft.com/office/2007/relationships/hdphoto" Target="../media/hdphoto2.wdp"/><Relationship Id="rId4" Type="http://schemas.openxmlformats.org/officeDocument/2006/relationships/image" Target="../media/image16.png"/></Relationships>
</file>

<file path=ppt/slideLayouts/_rels/slideLayout30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5.xml"/><Relationship Id="rId5" Type="http://schemas.microsoft.com/office/2007/relationships/hdphoto" Target="../media/hdphoto2.wdp"/><Relationship Id="rId4" Type="http://schemas.openxmlformats.org/officeDocument/2006/relationships/image" Target="../media/image16.png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3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5.xml"/><Relationship Id="rId5" Type="http://schemas.microsoft.com/office/2007/relationships/hdphoto" Target="../media/hdphoto2.wdp"/><Relationship Id="rId4" Type="http://schemas.openxmlformats.org/officeDocument/2006/relationships/image" Target="../media/image16.png"/></Relationships>
</file>

<file path=ppt/slideLayouts/_rels/slideLayout3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5.xml"/></Relationships>
</file>

<file path=ppt/slideLayouts/_rels/slideLayout3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5.xml"/></Relationships>
</file>

<file path=ppt/slideLayouts/_rels/slideLayout3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5.xml"/><Relationship Id="rId5" Type="http://schemas.microsoft.com/office/2007/relationships/hdphoto" Target="../media/hdphoto2.wdp"/><Relationship Id="rId4" Type="http://schemas.openxmlformats.org/officeDocument/2006/relationships/image" Target="../media/image16.png"/></Relationships>
</file>

<file path=ppt/slideLayouts/_rels/slideLayout3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5.xml"/><Relationship Id="rId5" Type="http://schemas.openxmlformats.org/officeDocument/2006/relationships/image" Target="../media/image12.svg"/><Relationship Id="rId4" Type="http://schemas.openxmlformats.org/officeDocument/2006/relationships/image" Target="../media/image11.png"/></Relationships>
</file>

<file path=ppt/slideLayouts/_rels/slideLayout3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/Relationships>
</file>

<file path=ppt/slideLayouts/_rels/slideLayout3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Relationship Id="rId4" Type="http://schemas.openxmlformats.org/officeDocument/2006/relationships/image" Target="../media/image3.png"/></Relationships>
</file>

<file path=ppt/slideLayouts/_rels/slideLayout3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Relationship Id="rId5" Type="http://schemas.openxmlformats.org/officeDocument/2006/relationships/image" Target="../media/image2.jpeg"/><Relationship Id="rId4" Type="http://schemas.openxmlformats.org/officeDocument/2006/relationships/image" Target="../media/image8.png"/></Relationships>
</file>

<file path=ppt/slideLayouts/_rels/slideLayout3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5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3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5.xml"/></Relationships>
</file>

<file path=ppt/slideLayouts/_rels/slideLayout3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5.xml"/></Relationships>
</file>

<file path=ppt/slideLayouts/_rels/slideLayout3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5.xml"/></Relationships>
</file>

<file path=ppt/slideLayouts/_rels/slideLayout3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5.xml"/></Relationships>
</file>

<file path=ppt/slideLayouts/_rels/slideLayout3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5.xml"/></Relationships>
</file>

<file path=ppt/slideLayouts/_rels/slideLayout3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5.xml"/></Relationships>
</file>

<file path=ppt/slideLayouts/_rels/slideLayout3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5.xml"/></Relationships>
</file>

<file path=ppt/slideLayouts/_rels/slideLayout3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5.xml"/></Relationships>
</file>

<file path=ppt/slideLayouts/_rels/slideLayout3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5.xml"/></Relationships>
</file>

<file path=ppt/slideLayouts/_rels/slideLayout3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5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3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5.xml"/></Relationships>
</file>

<file path=ppt/slideLayouts/_rels/slideLayout3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5.xml"/></Relationships>
</file>

<file path=ppt/slideLayouts/_rels/slideLayout3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5.xml"/></Relationships>
</file>

<file path=ppt/slideLayouts/_rels/slideLayout3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5.xml"/></Relationships>
</file>

<file path=ppt/slideLayouts/_rels/slideLayout3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5.xml"/></Relationships>
</file>

<file path=ppt/slideLayouts/_rels/slideLayout3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5.xml"/></Relationships>
</file>

<file path=ppt/slideLayouts/_rels/slideLayout3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5.xml"/></Relationships>
</file>

<file path=ppt/slideLayouts/_rels/slideLayout3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5.xml"/></Relationships>
</file>

<file path=ppt/slideLayouts/_rels/slideLayout3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5.xml"/></Relationships>
</file>

<file path=ppt/slideLayouts/_rels/slideLayout3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sv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5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3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5.xml"/><Relationship Id="rId4" Type="http://schemas.openxmlformats.org/officeDocument/2006/relationships/image" Target="../media/image19.png"/></Relationships>
</file>

<file path=ppt/slideLayouts/_rels/slideLayout3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5.xml"/></Relationships>
</file>

<file path=ppt/slideLayouts/_rels/slideLayout3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5.xml"/></Relationships>
</file>

<file path=ppt/slideLayouts/_rels/slideLayout3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5.xml"/><Relationship Id="rId4" Type="http://schemas.microsoft.com/office/2007/relationships/hdphoto" Target="../media/hdphoto2.wdp"/></Relationships>
</file>

<file path=ppt/slideLayouts/_rels/slideLayout3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5.xml"/></Relationships>
</file>

<file path=ppt/slideLayouts/_rels/slideLayout3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5.xml"/></Relationships>
</file>

<file path=ppt/slideLayouts/_rels/slideLayout3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5.xml"/></Relationships>
</file>

<file path=ppt/slideLayouts/_rels/slideLayout3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5.xml"/></Relationships>
</file>

<file path=ppt/slideLayouts/_rels/slideLayout3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5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3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5.xml"/></Relationships>
</file>

<file path=ppt/slideLayouts/_rels/slideLayout3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5.xml"/></Relationships>
</file>

<file path=ppt/slideLayouts/_rels/slideLayout3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5.xml"/></Relationships>
</file>

<file path=ppt/slideLayouts/_rels/slideLayout3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5.xml"/></Relationships>
</file>

<file path=ppt/slideLayouts/_rels/slideLayout3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5.xml"/></Relationships>
</file>

<file path=ppt/slideLayouts/_rels/slideLayout3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5.xml"/></Relationships>
</file>

<file path=ppt/slideLayouts/_rels/slideLayout3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5.xml"/></Relationships>
</file>

<file path=ppt/slideLayouts/_rels/slideLayout3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5.xml"/></Relationships>
</file>

<file path=ppt/slideLayouts/_rels/slideLayout3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5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3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5.xml"/></Relationships>
</file>

<file path=ppt/slideLayouts/_rels/slideLayout3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5.xml"/></Relationships>
</file>

<file path=ppt/slideLayouts/_rels/slideLayout3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5.xml"/></Relationships>
</file>

<file path=ppt/slideLayouts/_rels/slideLayout3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6.xml"/></Relationships>
</file>

<file path=ppt/slideLayouts/_rels/slideLayout3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6.xml"/></Relationships>
</file>

<file path=ppt/slideLayouts/_rels/slideLayout3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6.xml"/><Relationship Id="rId5" Type="http://schemas.openxmlformats.org/officeDocument/2006/relationships/image" Target="../media/image27.svg"/><Relationship Id="rId4" Type="http://schemas.openxmlformats.org/officeDocument/2006/relationships/image" Target="../media/image11.png"/></Relationships>
</file>

<file path=ppt/slideLayouts/_rels/slideLayout3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6.xml"/></Relationships>
</file>

<file path=ppt/slideLayouts/_rels/slideLayout3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" Target="../slides/slide17.xml"/><Relationship Id="rId1" Type="http://schemas.openxmlformats.org/officeDocument/2006/relationships/slideMaster" Target="../slideMasters/slideMaster6.xml"/><Relationship Id="rId4" Type="http://schemas.openxmlformats.org/officeDocument/2006/relationships/image" Target="../media/image3.png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12.svg"/><Relationship Id="rId4" Type="http://schemas.openxmlformats.org/officeDocument/2006/relationships/image" Target="../media/image11.png"/></Relationships>
</file>

<file path=ppt/slideLayouts/_rels/slideLayout3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" Target="../slides/slide9.xml"/><Relationship Id="rId1" Type="http://schemas.openxmlformats.org/officeDocument/2006/relationships/slideMaster" Target="../slideMasters/slideMaster6.xml"/><Relationship Id="rId4" Type="http://schemas.openxmlformats.org/officeDocument/2006/relationships/image" Target="../media/image9.png"/></Relationships>
</file>

<file path=ppt/slideLayouts/_rels/slideLayout3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6.xml"/></Relationships>
</file>

<file path=ppt/slideLayouts/_rels/slideLayout3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6.xml"/></Relationships>
</file>

<file path=ppt/slideLayouts/_rels/slideLayout3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6.xml"/></Relationships>
</file>

<file path=ppt/slideLayouts/_rels/slideLayout3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6.xml"/><Relationship Id="rId5" Type="http://schemas.openxmlformats.org/officeDocument/2006/relationships/image" Target="../media/image12.svg"/><Relationship Id="rId4" Type="http://schemas.openxmlformats.org/officeDocument/2006/relationships/image" Target="../media/image11.png"/></Relationships>
</file>

<file path=ppt/slideLayouts/_rels/slideLayout3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6.xml"/><Relationship Id="rId5" Type="http://schemas.openxmlformats.org/officeDocument/2006/relationships/image" Target="../media/image17.svg"/><Relationship Id="rId4" Type="http://schemas.openxmlformats.org/officeDocument/2006/relationships/image" Target="../media/image13.png"/></Relationships>
</file>

<file path=ppt/slideLayouts/_rels/slideLayout3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6.xml"/><Relationship Id="rId4" Type="http://schemas.microsoft.com/office/2007/relationships/hdphoto" Target="../media/hdphoto2.wdp"/></Relationships>
</file>

<file path=ppt/slideLayouts/_rels/slideLayout3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6.xml"/></Relationships>
</file>

<file path=ppt/slideLayouts/_rels/slideLayout3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6.xml"/><Relationship Id="rId5" Type="http://schemas.openxmlformats.org/officeDocument/2006/relationships/image" Target="../media/image17.svg"/><Relationship Id="rId4" Type="http://schemas.openxmlformats.org/officeDocument/2006/relationships/image" Target="../media/image13.png"/></Relationships>
</file>

<file path=ppt/slideLayouts/_rels/slideLayout3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6.xml"/><Relationship Id="rId5" Type="http://schemas.openxmlformats.org/officeDocument/2006/relationships/image" Target="../media/image12.svg"/><Relationship Id="rId4" Type="http://schemas.openxmlformats.org/officeDocument/2006/relationships/image" Target="../media/image11.png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14.svg"/><Relationship Id="rId4" Type="http://schemas.openxmlformats.org/officeDocument/2006/relationships/image" Target="../media/image13.png"/></Relationships>
</file>

<file path=ppt/slideLayouts/_rels/slideLayout3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6.xml"/></Relationships>
</file>

<file path=ppt/slideLayouts/_rels/slideLayout3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27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6.xml"/><Relationship Id="rId6" Type="http://schemas.openxmlformats.org/officeDocument/2006/relationships/image" Target="../media/image12.svg"/><Relationship Id="rId5" Type="http://schemas.openxmlformats.org/officeDocument/2006/relationships/image" Target="../media/image11.png"/><Relationship Id="rId4" Type="http://schemas.openxmlformats.org/officeDocument/2006/relationships/slide" Target="../slides/slide9.xml"/></Relationships>
</file>

<file path=ppt/slideLayouts/_rels/slideLayout3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6.xml"/><Relationship Id="rId6" Type="http://schemas.openxmlformats.org/officeDocument/2006/relationships/image" Target="../media/image12.svg"/><Relationship Id="rId5" Type="http://schemas.openxmlformats.org/officeDocument/2006/relationships/image" Target="../media/image11.png"/><Relationship Id="rId4" Type="http://schemas.openxmlformats.org/officeDocument/2006/relationships/slide" Target="../slides/slide9.xml"/></Relationships>
</file>

<file path=ppt/slideLayouts/_rels/slideLayout3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6.xml"/><Relationship Id="rId6" Type="http://schemas.openxmlformats.org/officeDocument/2006/relationships/image" Target="../media/image27.svg"/><Relationship Id="rId5" Type="http://schemas.openxmlformats.org/officeDocument/2006/relationships/image" Target="../media/image11.png"/><Relationship Id="rId4" Type="http://schemas.openxmlformats.org/officeDocument/2006/relationships/slide" Target="../slides/slide9.xml"/></Relationships>
</file>

<file path=ppt/slideLayouts/_rels/slideLayout3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6.xml"/><Relationship Id="rId6" Type="http://schemas.openxmlformats.org/officeDocument/2006/relationships/image" Target="../media/image27.svg"/><Relationship Id="rId5" Type="http://schemas.openxmlformats.org/officeDocument/2006/relationships/image" Target="../media/image11.png"/><Relationship Id="rId4" Type="http://schemas.openxmlformats.org/officeDocument/2006/relationships/slide" Target="../slides/slide9.xml"/></Relationships>
</file>

<file path=ppt/slideLayouts/_rels/slideLayout38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svg"/><Relationship Id="rId3" Type="http://schemas.openxmlformats.org/officeDocument/2006/relationships/image" Target="../media/image3.png"/><Relationship Id="rId7" Type="http://schemas.openxmlformats.org/officeDocument/2006/relationships/image" Target="../media/image13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6.xml"/><Relationship Id="rId6" Type="http://schemas.openxmlformats.org/officeDocument/2006/relationships/image" Target="../media/image27.svg"/><Relationship Id="rId5" Type="http://schemas.openxmlformats.org/officeDocument/2006/relationships/image" Target="../media/image11.png"/><Relationship Id="rId4" Type="http://schemas.openxmlformats.org/officeDocument/2006/relationships/slide" Target="../slides/slide9.xml"/></Relationships>
</file>

<file path=ppt/slideLayouts/_rels/slideLayout3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27.sv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6.xml"/><Relationship Id="rId6" Type="http://schemas.openxmlformats.org/officeDocument/2006/relationships/image" Target="../media/image11.png"/><Relationship Id="rId5" Type="http://schemas.openxmlformats.org/officeDocument/2006/relationships/slide" Target="../slides/slide9.xml"/><Relationship Id="rId4" Type="http://schemas.microsoft.com/office/2007/relationships/hdphoto" Target="../media/hdphoto2.wdp"/></Relationships>
</file>

<file path=ppt/slideLayouts/_rels/slideLayout38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6.xml"/><Relationship Id="rId6" Type="http://schemas.openxmlformats.org/officeDocument/2006/relationships/image" Target="../media/image27.svg"/><Relationship Id="rId5" Type="http://schemas.openxmlformats.org/officeDocument/2006/relationships/image" Target="../media/image11.png"/><Relationship Id="rId4" Type="http://schemas.openxmlformats.org/officeDocument/2006/relationships/slide" Target="../slides/slide9.xml"/></Relationships>
</file>

<file path=ppt/slideLayouts/_rels/slideLayout38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sv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6.xml"/><Relationship Id="rId6" Type="http://schemas.openxmlformats.org/officeDocument/2006/relationships/image" Target="../media/image27.svg"/><Relationship Id="rId5" Type="http://schemas.openxmlformats.org/officeDocument/2006/relationships/image" Target="../media/image11.png"/><Relationship Id="rId4" Type="http://schemas.openxmlformats.org/officeDocument/2006/relationships/slide" Target="../slides/slide9.xml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2.xml"/><Relationship Id="rId4" Type="http://schemas.microsoft.com/office/2007/relationships/hdphoto" Target="../media/hdphoto2.wdp"/></Relationships>
</file>

<file path=ppt/slideLayouts/_rels/slideLayout39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6.xml"/><Relationship Id="rId6" Type="http://schemas.openxmlformats.org/officeDocument/2006/relationships/image" Target="../media/image27.svg"/><Relationship Id="rId5" Type="http://schemas.openxmlformats.org/officeDocument/2006/relationships/image" Target="../media/image11.png"/><Relationship Id="rId4" Type="http://schemas.openxmlformats.org/officeDocument/2006/relationships/slide" Target="../slides/slide9.xml"/></Relationships>
</file>

<file path=ppt/slideLayouts/_rels/slideLayout39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6.xml"/><Relationship Id="rId6" Type="http://schemas.openxmlformats.org/officeDocument/2006/relationships/image" Target="../media/image27.svg"/><Relationship Id="rId5" Type="http://schemas.openxmlformats.org/officeDocument/2006/relationships/image" Target="../media/image11.png"/><Relationship Id="rId4" Type="http://schemas.openxmlformats.org/officeDocument/2006/relationships/slide" Target="../slides/slide9.xml"/></Relationships>
</file>

<file path=ppt/slideLayouts/_rels/slideLayout39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6.xml"/><Relationship Id="rId4" Type="http://schemas.microsoft.com/office/2007/relationships/hdphoto" Target="../media/hdphoto2.wdp"/></Relationships>
</file>

<file path=ppt/slideLayouts/_rels/slideLayout39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6.xml"/><Relationship Id="rId4" Type="http://schemas.microsoft.com/office/2007/relationships/hdphoto" Target="../media/hdphoto2.wdp"/></Relationships>
</file>

<file path=ppt/slideLayouts/_rels/slideLayout39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6.xml"/><Relationship Id="rId4" Type="http://schemas.microsoft.com/office/2007/relationships/hdphoto" Target="../media/hdphoto2.wdp"/></Relationships>
</file>

<file path=ppt/slideLayouts/_rels/slideLayout39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6.xml"/><Relationship Id="rId4" Type="http://schemas.microsoft.com/office/2007/relationships/hdphoto" Target="../media/hdphoto2.wdp"/></Relationships>
</file>

<file path=ppt/slideLayouts/_rels/slideLayout39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6.xml"/><Relationship Id="rId5" Type="http://schemas.microsoft.com/office/2007/relationships/hdphoto" Target="../media/hdphoto2.wdp"/><Relationship Id="rId4" Type="http://schemas.openxmlformats.org/officeDocument/2006/relationships/image" Target="../media/image16.png"/></Relationships>
</file>

<file path=ppt/slideLayouts/_rels/slideLayout39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6.xml"/><Relationship Id="rId5" Type="http://schemas.microsoft.com/office/2007/relationships/hdphoto" Target="../media/hdphoto2.wdp"/><Relationship Id="rId4" Type="http://schemas.openxmlformats.org/officeDocument/2006/relationships/image" Target="../media/image16.png"/></Relationships>
</file>

<file path=ppt/slideLayouts/_rels/slideLayout39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6.xml"/><Relationship Id="rId5" Type="http://schemas.microsoft.com/office/2007/relationships/hdphoto" Target="../media/hdphoto2.wdp"/><Relationship Id="rId4" Type="http://schemas.openxmlformats.org/officeDocument/2006/relationships/image" Target="../media/image16.png"/></Relationships>
</file>

<file path=ppt/slideLayouts/_rels/slideLayout39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6.xml"/><Relationship Id="rId5" Type="http://schemas.microsoft.com/office/2007/relationships/hdphoto" Target="../media/hdphoto2.wdp"/><Relationship Id="rId4" Type="http://schemas.openxmlformats.org/officeDocument/2006/relationships/image" Target="../media/image16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png"/><Relationship Id="rId4" Type="http://schemas.openxmlformats.org/officeDocument/2006/relationships/image" Target="../media/image3.png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40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6.xml"/></Relationships>
</file>

<file path=ppt/slideLayouts/_rels/slideLayout40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6.xml"/></Relationships>
</file>

<file path=ppt/slideLayouts/_rels/slideLayout40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6.xml"/><Relationship Id="rId4" Type="http://schemas.microsoft.com/office/2007/relationships/hdphoto" Target="../media/hdphoto2.wdp"/></Relationships>
</file>

<file path=ppt/slideLayouts/_rels/slideLayout4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0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6.xml"/><Relationship Id="rId4" Type="http://schemas.microsoft.com/office/2007/relationships/hdphoto" Target="../media/hdphoto2.wdp"/></Relationships>
</file>

<file path=ppt/slideLayouts/_rels/slideLayout40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6.xml"/><Relationship Id="rId4" Type="http://schemas.microsoft.com/office/2007/relationships/hdphoto" Target="../media/hdphoto2.wdp"/></Relationships>
</file>

<file path=ppt/slideLayouts/_rels/slideLayout40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6.xml"/><Relationship Id="rId4" Type="http://schemas.microsoft.com/office/2007/relationships/hdphoto" Target="../media/hdphoto2.wdp"/></Relationships>
</file>

<file path=ppt/slideLayouts/_rels/slideLayout40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6.xml"/><Relationship Id="rId4" Type="http://schemas.microsoft.com/office/2007/relationships/hdphoto" Target="../media/hdphoto2.wdp"/></Relationships>
</file>

<file path=ppt/slideLayouts/_rels/slideLayout40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6.xml"/><Relationship Id="rId4" Type="http://schemas.microsoft.com/office/2007/relationships/hdphoto" Target="../media/hdphoto2.wdp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17.svg"/><Relationship Id="rId4" Type="http://schemas.openxmlformats.org/officeDocument/2006/relationships/image" Target="../media/image13.png"/></Relationships>
</file>

<file path=ppt/slideLayouts/_rels/slideLayout4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6.xml"/><Relationship Id="rId4" Type="http://schemas.microsoft.com/office/2007/relationships/hdphoto" Target="../media/hdphoto2.wdp"/></Relationships>
</file>

<file path=ppt/slideLayouts/_rels/slideLayout4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6.xml"/><Relationship Id="rId4" Type="http://schemas.microsoft.com/office/2007/relationships/hdphoto" Target="../media/hdphoto2.wdp"/></Relationships>
</file>

<file path=ppt/slideLayouts/_rels/slideLayout4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6.xml"/><Relationship Id="rId4" Type="http://schemas.microsoft.com/office/2007/relationships/hdphoto" Target="../media/hdphoto2.wdp"/></Relationships>
</file>

<file path=ppt/slideLayouts/_rels/slideLayout4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6.xml"/><Relationship Id="rId4" Type="http://schemas.microsoft.com/office/2007/relationships/hdphoto" Target="../media/hdphoto2.wdp"/></Relationships>
</file>

<file path=ppt/slideLayouts/_rels/slideLayout4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6.xml"/><Relationship Id="rId4" Type="http://schemas.microsoft.com/office/2007/relationships/hdphoto" Target="../media/hdphoto2.wdp"/></Relationships>
</file>

<file path=ppt/slideLayouts/_rels/slideLayout4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6.xml"/><Relationship Id="rId5" Type="http://schemas.microsoft.com/office/2007/relationships/hdphoto" Target="../media/hdphoto2.wdp"/><Relationship Id="rId4" Type="http://schemas.openxmlformats.org/officeDocument/2006/relationships/image" Target="../media/image16.png"/></Relationships>
</file>

<file path=ppt/slideLayouts/_rels/slideLayout4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6.xml"/><Relationship Id="rId5" Type="http://schemas.microsoft.com/office/2007/relationships/hdphoto" Target="../media/hdphoto2.wdp"/><Relationship Id="rId4" Type="http://schemas.openxmlformats.org/officeDocument/2006/relationships/image" Target="../media/image16.png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12.svg"/><Relationship Id="rId4" Type="http://schemas.openxmlformats.org/officeDocument/2006/relationships/image" Target="../media/image11.png"/></Relationships>
</file>

<file path=ppt/slideLayouts/_rels/slideLayout4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6.xml"/><Relationship Id="rId5" Type="http://schemas.microsoft.com/office/2007/relationships/hdphoto" Target="../media/hdphoto2.wdp"/><Relationship Id="rId4" Type="http://schemas.openxmlformats.org/officeDocument/2006/relationships/image" Target="../media/image16.png"/></Relationships>
</file>

<file path=ppt/slideLayouts/_rels/slideLayout4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6.xml"/><Relationship Id="rId5" Type="http://schemas.microsoft.com/office/2007/relationships/hdphoto" Target="../media/hdphoto2.wdp"/><Relationship Id="rId4" Type="http://schemas.openxmlformats.org/officeDocument/2006/relationships/image" Target="../media/image16.png"/></Relationships>
</file>

<file path=ppt/slideLayouts/_rels/slideLayout4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6.xml"/><Relationship Id="rId5" Type="http://schemas.openxmlformats.org/officeDocument/2006/relationships/image" Target="../media/image6.png"/><Relationship Id="rId4" Type="http://schemas.openxmlformats.org/officeDocument/2006/relationships/image" Target="../media/image3.png"/></Relationships>
</file>

<file path=ppt/slideLayouts/_rels/slideLayout4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6.xml"/></Relationships>
</file>

<file path=ppt/slideLayouts/_rels/slideLayout4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6.xml"/><Relationship Id="rId4" Type="http://schemas.openxmlformats.org/officeDocument/2006/relationships/image" Target="../media/image22.png"/></Relationships>
</file>

<file path=ppt/slideLayouts/_rels/slideLayout4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6.xml"/><Relationship Id="rId5" Type="http://schemas.openxmlformats.org/officeDocument/2006/relationships/image" Target="../media/image19.png"/><Relationship Id="rId4" Type="http://schemas.openxmlformats.org/officeDocument/2006/relationships/slide" Target="../slides/slide9.xml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4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2.xml"/><Relationship Id="rId4" Type="http://schemas.microsoft.com/office/2007/relationships/hdphoto" Target="../media/hdphoto2.wdp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2.xml"/><Relationship Id="rId5" Type="http://schemas.microsoft.com/office/2007/relationships/hdphoto" Target="../media/hdphoto2.wdp"/><Relationship Id="rId4" Type="http://schemas.openxmlformats.org/officeDocument/2006/relationships/image" Target="../media/image16.png"/></Relationships>
</file>

<file path=ppt/slideLayouts/_rels/slideLayout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Relationship Id="rId4" Type="http://schemas.openxmlformats.org/officeDocument/2006/relationships/slide" Target="../slides/slide10.xml"/></Relationships>
</file>

<file path=ppt/slideLayouts/_rels/slideLayout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9.png"/></Relationships>
</file>

<file path=ppt/slideLayouts/_rels/slideLayout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Relationship Id="rId4" Type="http://schemas.openxmlformats.org/officeDocument/2006/relationships/slide" Target="../slides/slide7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microsoft.com/office/2007/relationships/hdphoto" Target="../media/hdphoto1.wdp"/><Relationship Id="rId5" Type="http://schemas.openxmlformats.org/officeDocument/2006/relationships/image" Target="../media/image7.png"/><Relationship Id="rId4" Type="http://schemas.openxmlformats.org/officeDocument/2006/relationships/image" Target="../media/image3.png"/></Relationships>
</file>

<file path=ppt/slideLayouts/_rels/slideLayout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2.xml"/><Relationship Id="rId4" Type="http://schemas.microsoft.com/office/2007/relationships/hdphoto" Target="../media/hdphoto2.wdp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2.xml"/><Relationship Id="rId4" Type="http://schemas.microsoft.com/office/2007/relationships/hdphoto" Target="../media/hdphoto2.wdp"/></Relationships>
</file>

<file path=ppt/slideLayouts/_rels/slideLayout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2.xml"/><Relationship Id="rId4" Type="http://schemas.microsoft.com/office/2007/relationships/hdphoto" Target="../media/hdphoto2.wdp"/></Relationships>
</file>

<file path=ppt/slideLayouts/_rels/slideLayout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2.xml"/><Relationship Id="rId4" Type="http://schemas.microsoft.com/office/2007/relationships/hdphoto" Target="../media/hdphoto2.wdp"/></Relationships>
</file>

<file path=ppt/slideLayouts/_rels/slideLayout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2.xml"/><Relationship Id="rId4" Type="http://schemas.microsoft.com/office/2007/relationships/hdphoto" Target="../media/hdphoto2.wdp"/></Relationships>
</file>

<file path=ppt/slideLayouts/_rels/slideLayout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2.xml"/><Relationship Id="rId4" Type="http://schemas.microsoft.com/office/2007/relationships/hdphoto" Target="../media/hdphoto2.wdp"/></Relationships>
</file>

<file path=ppt/slideLayouts/_rels/slideLayout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2.xml"/><Relationship Id="rId4" Type="http://schemas.microsoft.com/office/2007/relationships/hdphoto" Target="../media/hdphoto2.wdp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microsoft.com/office/2007/relationships/hdphoto" Target="../media/hdphoto1.wdp"/><Relationship Id="rId5" Type="http://schemas.openxmlformats.org/officeDocument/2006/relationships/image" Target="../media/image7.png"/><Relationship Id="rId4" Type="http://schemas.openxmlformats.org/officeDocument/2006/relationships/image" Target="../media/image3.png"/></Relationships>
</file>

<file path=ppt/slideLayouts/_rels/slideLayout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2.xml"/><Relationship Id="rId4" Type="http://schemas.microsoft.com/office/2007/relationships/hdphoto" Target="../media/hdphoto2.wdp"/></Relationships>
</file>

<file path=ppt/slideLayouts/_rels/slideLayout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2.xml"/><Relationship Id="rId4" Type="http://schemas.microsoft.com/office/2007/relationships/hdphoto" Target="../media/hdphoto2.wdp"/></Relationships>
</file>

<file path=ppt/slideLayouts/_rels/slideLayout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2.xml"/><Relationship Id="rId4" Type="http://schemas.microsoft.com/office/2007/relationships/hdphoto" Target="../media/hdphoto2.wdp"/></Relationships>
</file>

<file path=ppt/slideLayouts/_rels/slideLayout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2.xml"/><Relationship Id="rId4" Type="http://schemas.microsoft.com/office/2007/relationships/hdphoto" Target="../media/hdphoto2.wdp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2.xml"/><Relationship Id="rId4" Type="http://schemas.microsoft.com/office/2007/relationships/hdphoto" Target="../media/hdphoto2.wdp"/></Relationships>
</file>

<file path=ppt/slideLayouts/_rels/slideLayout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2.xml"/><Relationship Id="rId4" Type="http://schemas.microsoft.com/office/2007/relationships/hdphoto" Target="../media/hdphoto2.wdp"/></Relationships>
</file>

<file path=ppt/slideLayouts/_rels/slideLayout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2.xml"/><Relationship Id="rId4" Type="http://schemas.microsoft.com/office/2007/relationships/hdphoto" Target="../media/hdphoto2.wdp"/></Relationships>
</file>

<file path=ppt/slideLayouts/_rels/slideLayout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2.xml"/><Relationship Id="rId4" Type="http://schemas.microsoft.com/office/2007/relationships/hdphoto" Target="../media/hdphoto2.wdp"/></Relationships>
</file>

<file path=ppt/slideLayouts/_rels/slideLayout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2.xml"/><Relationship Id="rId5" Type="http://schemas.microsoft.com/office/2007/relationships/hdphoto" Target="../media/hdphoto2.wdp"/><Relationship Id="rId4" Type="http://schemas.openxmlformats.org/officeDocument/2006/relationships/image" Target="../media/image16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.jpeg"/><Relationship Id="rId4" Type="http://schemas.openxmlformats.org/officeDocument/2006/relationships/image" Target="../media/image8.png"/></Relationships>
</file>

<file path=ppt/slideLayouts/_rels/slideLayout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2.xml"/><Relationship Id="rId5" Type="http://schemas.microsoft.com/office/2007/relationships/hdphoto" Target="../media/hdphoto2.wdp"/><Relationship Id="rId4" Type="http://schemas.openxmlformats.org/officeDocument/2006/relationships/image" Target="../media/image16.png"/></Relationships>
</file>

<file path=ppt/slideLayouts/_rels/slideLayout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2.xml"/><Relationship Id="rId5" Type="http://schemas.microsoft.com/office/2007/relationships/hdphoto" Target="../media/hdphoto2.wdp"/><Relationship Id="rId4" Type="http://schemas.openxmlformats.org/officeDocument/2006/relationships/image" Target="../media/image16.png"/></Relationships>
</file>

<file path=ppt/slideLayouts/_rels/slideLayout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2.xml"/><Relationship Id="rId5" Type="http://schemas.microsoft.com/office/2007/relationships/hdphoto" Target="../media/hdphoto2.wdp"/><Relationship Id="rId4" Type="http://schemas.openxmlformats.org/officeDocument/2006/relationships/image" Target="../media/image16.png"/></Relationships>
</file>

<file path=ppt/slideLayouts/_rels/slideLayout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22.png"/></Relationships>
</file>

<file path=ppt/slideLayouts/_rels/slideLayout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Relationship Id="rId4" Type="http://schemas.openxmlformats.org/officeDocument/2006/relationships/slide" Target="../slides/slide1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9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9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9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9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3.xml"/></Relationships>
</file>

<file path=ppt/slideLayouts/_rels/slideLayout9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3.xml"/></Relationships>
</file>

<file path=ppt/slideLayouts/_rels/slideLayout9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14.svg"/><Relationship Id="rId4" Type="http://schemas.openxmlformats.org/officeDocument/2006/relationships/image" Target="../media/image13.png"/></Relationships>
</file>

<file path=ppt/slideLayouts/_rels/slideLayout9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12.svg"/><Relationship Id="rId4" Type="http://schemas.openxmlformats.org/officeDocument/2006/relationships/image" Target="../media/image11.png"/></Relationships>
</file>

<file path=ppt/slideLayouts/_rels/slideLayout9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3.xml"/><Relationship Id="rId4" Type="http://schemas.microsoft.com/office/2007/relationships/hdphoto" Target="../media/hdphoto2.wdp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Generic_all rights reserv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6E62EA94-47A2-3F41-88AF-D67C6A94CEB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93333"/>
          <a:stretch/>
        </p:blipFill>
        <p:spPr>
          <a:xfrm>
            <a:off x="68181" y="0"/>
            <a:ext cx="12027747" cy="46692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8001856-FF1A-BD41-876A-94DDCDBA52C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1889" t="2815" r="19000" b="94518"/>
          <a:stretch/>
        </p:blipFill>
        <p:spPr>
          <a:xfrm>
            <a:off x="10079311" y="212534"/>
            <a:ext cx="1729757" cy="179526"/>
          </a:xfrm>
          <a:prstGeom prst="rect">
            <a:avLst/>
          </a:prstGeom>
        </p:spPr>
      </p:pic>
      <p:pic>
        <p:nvPicPr>
          <p:cNvPr id="9" name="Billede 8" descr="TaniaEllis_Powerpoint_grundtemplate.jpg">
            <a:extLst>
              <a:ext uri="{FF2B5EF4-FFF2-40B4-BE49-F238E27FC236}">
                <a16:creationId xmlns:a16="http://schemas.microsoft.com/office/drawing/2014/main" id="{42186C94-9D5C-DC48-B979-0F831DF9F93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13" t="90102" r="32871" b="2929"/>
          <a:stretch/>
        </p:blipFill>
        <p:spPr bwMode="auto">
          <a:xfrm>
            <a:off x="74533" y="6176460"/>
            <a:ext cx="11877843" cy="4846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Billede 9">
            <a:extLst>
              <a:ext uri="{FF2B5EF4-FFF2-40B4-BE49-F238E27FC236}">
                <a16:creationId xmlns:a16="http://schemas.microsoft.com/office/drawing/2014/main" id="{C476185D-049B-444D-A2FE-991A1BF5894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596" t="88889"/>
          <a:stretch/>
        </p:blipFill>
        <p:spPr>
          <a:xfrm>
            <a:off x="3449781" y="6096000"/>
            <a:ext cx="8632291" cy="762000"/>
          </a:xfrm>
          <a:prstGeom prst="rect">
            <a:avLst/>
          </a:prstGeom>
        </p:spPr>
      </p:pic>
      <p:pic>
        <p:nvPicPr>
          <p:cNvPr id="11" name="Billede 10">
            <a:extLst>
              <a:ext uri="{FF2B5EF4-FFF2-40B4-BE49-F238E27FC236}">
                <a16:creationId xmlns:a16="http://schemas.microsoft.com/office/drawing/2014/main" id="{A6A9273D-872C-0A4E-9748-23F5D1601A5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83750" b="90303"/>
          <a:stretch/>
        </p:blipFill>
        <p:spPr>
          <a:xfrm>
            <a:off x="10665647" y="6"/>
            <a:ext cx="1526356" cy="683123"/>
          </a:xfrm>
          <a:prstGeom prst="rect">
            <a:avLst/>
          </a:prstGeom>
        </p:spPr>
      </p:pic>
      <p:pic>
        <p:nvPicPr>
          <p:cNvPr id="12" name="Billede 11">
            <a:extLst>
              <a:ext uri="{FF2B5EF4-FFF2-40B4-BE49-F238E27FC236}">
                <a16:creationId xmlns:a16="http://schemas.microsoft.com/office/drawing/2014/main" id="{913EB55F-E054-7943-8592-D3983223101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596" t="88889" r="31923"/>
          <a:stretch/>
        </p:blipFill>
        <p:spPr>
          <a:xfrm>
            <a:off x="243035" y="6095946"/>
            <a:ext cx="9058911" cy="764460"/>
          </a:xfrm>
          <a:prstGeom prst="rect">
            <a:avLst/>
          </a:prstGeom>
        </p:spPr>
      </p:pic>
      <p:sp>
        <p:nvSpPr>
          <p:cNvPr id="14" name="Tekstfelt 16">
            <a:extLst>
              <a:ext uri="{FF2B5EF4-FFF2-40B4-BE49-F238E27FC236}">
                <a16:creationId xmlns:a16="http://schemas.microsoft.com/office/drawing/2014/main" id="{E1452420-39A9-1348-97A6-2BE576390B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4319" y="6392375"/>
            <a:ext cx="6972300" cy="1378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r>
              <a:rPr lang="en-GB" sz="296" dirty="0">
                <a:solidFill>
                  <a:schemeClr val="bg1"/>
                </a:solidFill>
                <a:latin typeface="Avenir Book" panose="02000503020000020003" pitchFamily="2" charset="0"/>
              </a:rPr>
              <a:t>© TANIA ELLIS – The Social Business Company®. All rights reserved.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592365DF-B984-4861-A966-F9B502D4F3D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93333"/>
          <a:stretch/>
        </p:blipFill>
        <p:spPr>
          <a:xfrm>
            <a:off x="68181" y="0"/>
            <a:ext cx="12027747" cy="466922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801EB82E-CB8B-45F5-9205-8D3802BD8F9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1889" t="2815" r="19000" b="94518"/>
          <a:stretch/>
        </p:blipFill>
        <p:spPr>
          <a:xfrm>
            <a:off x="10079311" y="212534"/>
            <a:ext cx="1729757" cy="179526"/>
          </a:xfrm>
          <a:prstGeom prst="rect">
            <a:avLst/>
          </a:prstGeom>
        </p:spPr>
      </p:pic>
      <p:pic>
        <p:nvPicPr>
          <p:cNvPr id="16" name="Billede 8" descr="TaniaEllis_Powerpoint_grundtemplate.jpg">
            <a:extLst>
              <a:ext uri="{FF2B5EF4-FFF2-40B4-BE49-F238E27FC236}">
                <a16:creationId xmlns:a16="http://schemas.microsoft.com/office/drawing/2014/main" id="{445A1001-4DCE-47AB-A322-36A09A9D1BE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13" t="90102" r="32871" b="2929"/>
          <a:stretch/>
        </p:blipFill>
        <p:spPr bwMode="auto">
          <a:xfrm>
            <a:off x="74533" y="6176460"/>
            <a:ext cx="11877843" cy="4846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Billede 9">
            <a:extLst>
              <a:ext uri="{FF2B5EF4-FFF2-40B4-BE49-F238E27FC236}">
                <a16:creationId xmlns:a16="http://schemas.microsoft.com/office/drawing/2014/main" id="{FB5F6ED3-0905-40C1-B6E2-4B58B4F01C2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596" t="88889"/>
          <a:stretch/>
        </p:blipFill>
        <p:spPr>
          <a:xfrm>
            <a:off x="3449781" y="6096000"/>
            <a:ext cx="8632291" cy="762000"/>
          </a:xfrm>
          <a:prstGeom prst="rect">
            <a:avLst/>
          </a:prstGeom>
        </p:spPr>
      </p:pic>
      <p:pic>
        <p:nvPicPr>
          <p:cNvPr id="18" name="Billede 10">
            <a:extLst>
              <a:ext uri="{FF2B5EF4-FFF2-40B4-BE49-F238E27FC236}">
                <a16:creationId xmlns:a16="http://schemas.microsoft.com/office/drawing/2014/main" id="{5A94CEA1-67FF-4812-AEF2-31C68A1A11E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83750" b="90303"/>
          <a:stretch/>
        </p:blipFill>
        <p:spPr>
          <a:xfrm>
            <a:off x="10665647" y="6"/>
            <a:ext cx="1526356" cy="683123"/>
          </a:xfrm>
          <a:prstGeom prst="rect">
            <a:avLst/>
          </a:prstGeom>
        </p:spPr>
      </p:pic>
      <p:pic>
        <p:nvPicPr>
          <p:cNvPr id="19" name="Billede 11">
            <a:extLst>
              <a:ext uri="{FF2B5EF4-FFF2-40B4-BE49-F238E27FC236}">
                <a16:creationId xmlns:a16="http://schemas.microsoft.com/office/drawing/2014/main" id="{70207BB3-5AD9-4761-BC8F-67800F9C5AD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596" t="88889" r="31923"/>
          <a:stretch/>
        </p:blipFill>
        <p:spPr>
          <a:xfrm>
            <a:off x="243035" y="6095946"/>
            <a:ext cx="9058911" cy="764460"/>
          </a:xfrm>
          <a:prstGeom prst="rect">
            <a:avLst/>
          </a:prstGeom>
        </p:spPr>
      </p:pic>
      <p:sp>
        <p:nvSpPr>
          <p:cNvPr id="20" name="Tekstfelt 16">
            <a:extLst>
              <a:ext uri="{FF2B5EF4-FFF2-40B4-BE49-F238E27FC236}">
                <a16:creationId xmlns:a16="http://schemas.microsoft.com/office/drawing/2014/main" id="{FDE9E966-1C96-4F0D-929C-EDE18764087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4319" y="6392375"/>
            <a:ext cx="6972300" cy="1378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r>
              <a:rPr lang="en-GB" sz="296" dirty="0">
                <a:solidFill>
                  <a:schemeClr val="bg1"/>
                </a:solidFill>
                <a:latin typeface="Avenir Book" panose="02000503020000020003" pitchFamily="2" charset="0"/>
              </a:rPr>
              <a:t>© TANIA ELLIS – The Social Business Company®. All rights reserved.</a:t>
            </a: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75041B87-6834-42AB-B03C-0B18833BC5B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93333"/>
          <a:stretch/>
        </p:blipFill>
        <p:spPr>
          <a:xfrm>
            <a:off x="68181" y="0"/>
            <a:ext cx="12027747" cy="466922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5BA785D9-3A41-42D9-A730-4C682F43BFE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1889" t="2815" r="19000" b="94518"/>
          <a:stretch/>
        </p:blipFill>
        <p:spPr>
          <a:xfrm>
            <a:off x="10079311" y="212534"/>
            <a:ext cx="1729757" cy="179526"/>
          </a:xfrm>
          <a:prstGeom prst="rect">
            <a:avLst/>
          </a:prstGeom>
        </p:spPr>
      </p:pic>
      <p:pic>
        <p:nvPicPr>
          <p:cNvPr id="23" name="Billede 8" descr="TaniaEllis_Powerpoint_grundtemplate.jpg">
            <a:extLst>
              <a:ext uri="{FF2B5EF4-FFF2-40B4-BE49-F238E27FC236}">
                <a16:creationId xmlns:a16="http://schemas.microsoft.com/office/drawing/2014/main" id="{E1C62AA2-7909-451F-B7C6-261912BB2BF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13" t="90102" r="32871" b="2929"/>
          <a:stretch/>
        </p:blipFill>
        <p:spPr bwMode="auto">
          <a:xfrm>
            <a:off x="74533" y="6176460"/>
            <a:ext cx="11877843" cy="4846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Billede 9">
            <a:extLst>
              <a:ext uri="{FF2B5EF4-FFF2-40B4-BE49-F238E27FC236}">
                <a16:creationId xmlns:a16="http://schemas.microsoft.com/office/drawing/2014/main" id="{59FD9D3F-7BE1-4802-8F72-2966CE8DAEB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596" t="88889"/>
          <a:stretch/>
        </p:blipFill>
        <p:spPr>
          <a:xfrm>
            <a:off x="3449781" y="6096000"/>
            <a:ext cx="8632291" cy="762000"/>
          </a:xfrm>
          <a:prstGeom prst="rect">
            <a:avLst/>
          </a:prstGeom>
        </p:spPr>
      </p:pic>
      <p:pic>
        <p:nvPicPr>
          <p:cNvPr id="25" name="Billede 10">
            <a:extLst>
              <a:ext uri="{FF2B5EF4-FFF2-40B4-BE49-F238E27FC236}">
                <a16:creationId xmlns:a16="http://schemas.microsoft.com/office/drawing/2014/main" id="{E44BBAF7-6996-40DF-9622-D10F42695B8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83750" b="90303"/>
          <a:stretch/>
        </p:blipFill>
        <p:spPr>
          <a:xfrm>
            <a:off x="10665647" y="6"/>
            <a:ext cx="1526356" cy="683123"/>
          </a:xfrm>
          <a:prstGeom prst="rect">
            <a:avLst/>
          </a:prstGeom>
        </p:spPr>
      </p:pic>
      <p:pic>
        <p:nvPicPr>
          <p:cNvPr id="26" name="Billede 11">
            <a:extLst>
              <a:ext uri="{FF2B5EF4-FFF2-40B4-BE49-F238E27FC236}">
                <a16:creationId xmlns:a16="http://schemas.microsoft.com/office/drawing/2014/main" id="{39A3F4C1-57B6-4E3C-BD45-365A735F5DC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596" t="88889" r="31923"/>
          <a:stretch/>
        </p:blipFill>
        <p:spPr>
          <a:xfrm>
            <a:off x="243035" y="6095946"/>
            <a:ext cx="9058911" cy="764460"/>
          </a:xfrm>
          <a:prstGeom prst="rect">
            <a:avLst/>
          </a:prstGeom>
        </p:spPr>
      </p:pic>
      <p:sp>
        <p:nvSpPr>
          <p:cNvPr id="27" name="Tekstfelt 16">
            <a:extLst>
              <a:ext uri="{FF2B5EF4-FFF2-40B4-BE49-F238E27FC236}">
                <a16:creationId xmlns:a16="http://schemas.microsoft.com/office/drawing/2014/main" id="{BC1462EC-CF79-4723-ABAC-A0E3FAEF667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4319" y="6383139"/>
            <a:ext cx="6972300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r>
              <a:rPr lang="en-GB" sz="900" dirty="0">
                <a:solidFill>
                  <a:schemeClr val="bg1"/>
                </a:solidFill>
                <a:latin typeface="Avenir Book" panose="02000503020000020003" pitchFamily="2" charset="0"/>
              </a:rPr>
              <a:t>© TANIA ELLIS – The Social Business Company®.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29630520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Brugerdefineret layout">
    <p:bg>
      <p:bgPr>
        <a:solidFill>
          <a:srgbClr val="575E6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lede 6">
            <a:extLst>
              <a:ext uri="{FF2B5EF4-FFF2-40B4-BE49-F238E27FC236}">
                <a16:creationId xmlns:a16="http://schemas.microsoft.com/office/drawing/2014/main" id="{FE277B53-D881-4444-8480-4DBC069A9A22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82000"/>
          </a:blip>
          <a:stretch>
            <a:fillRect/>
          </a:stretch>
        </p:blipFill>
        <p:spPr>
          <a:xfrm>
            <a:off x="10663440" y="6416231"/>
            <a:ext cx="1145633" cy="304309"/>
          </a:xfrm>
          <a:prstGeom prst="rect">
            <a:avLst/>
          </a:prstGeom>
        </p:spPr>
      </p:pic>
      <p:pic>
        <p:nvPicPr>
          <p:cNvPr id="8" name="Billede 7" descr="Et billede, der indeholder computer, bord&#10;&#10;Automatisk genereret beskrivelse">
            <a:extLst>
              <a:ext uri="{FF2B5EF4-FFF2-40B4-BE49-F238E27FC236}">
                <a16:creationId xmlns:a16="http://schemas.microsoft.com/office/drawing/2014/main" id="{B8B8D418-3554-894C-B501-1C4D019B207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3784" y="6444032"/>
            <a:ext cx="317301" cy="230043"/>
          </a:xfrm>
          <a:prstGeom prst="rect">
            <a:avLst/>
          </a:prstGeom>
        </p:spPr>
      </p:pic>
      <p:pic>
        <p:nvPicPr>
          <p:cNvPr id="4" name="Billede 6">
            <a:extLst>
              <a:ext uri="{FF2B5EF4-FFF2-40B4-BE49-F238E27FC236}">
                <a16:creationId xmlns:a16="http://schemas.microsoft.com/office/drawing/2014/main" id="{0C6526BE-48F8-44E5-9E4A-A0B017A2CC1D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82000"/>
          </a:blip>
          <a:stretch>
            <a:fillRect/>
          </a:stretch>
        </p:blipFill>
        <p:spPr>
          <a:xfrm>
            <a:off x="10663440" y="6416231"/>
            <a:ext cx="1145633" cy="304309"/>
          </a:xfrm>
          <a:prstGeom prst="rect">
            <a:avLst/>
          </a:prstGeom>
        </p:spPr>
      </p:pic>
      <p:pic>
        <p:nvPicPr>
          <p:cNvPr id="5" name="Billede 7" descr="Et billede, der indeholder computer, bord&#10;&#10;Automatisk genereret beskrivelse">
            <a:extLst>
              <a:ext uri="{FF2B5EF4-FFF2-40B4-BE49-F238E27FC236}">
                <a16:creationId xmlns:a16="http://schemas.microsoft.com/office/drawing/2014/main" id="{D2473A86-D758-4B24-8D80-2663B47E0F5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3784" y="6444032"/>
            <a:ext cx="317301" cy="230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305300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eader-M3-Day2-blueframe">
    <p:bg>
      <p:bgPr>
        <a:solidFill>
          <a:srgbClr val="374D6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ktangel 11">
            <a:extLst>
              <a:ext uri="{FF2B5EF4-FFF2-40B4-BE49-F238E27FC236}">
                <a16:creationId xmlns:a16="http://schemas.microsoft.com/office/drawing/2014/main" id="{E15AF629-8FA2-EE44-847E-C737018DB964}"/>
              </a:ext>
            </a:extLst>
          </p:cNvPr>
          <p:cNvSpPr/>
          <p:nvPr/>
        </p:nvSpPr>
        <p:spPr>
          <a:xfrm>
            <a:off x="319177" y="517564"/>
            <a:ext cx="11559398" cy="60658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3" name="Billede 11">
            <a:extLst>
              <a:ext uri="{FF2B5EF4-FFF2-40B4-BE49-F238E27FC236}">
                <a16:creationId xmlns:a16="http://schemas.microsoft.com/office/drawing/2014/main" id="{FA21631E-0B29-41D0-9CA2-8CF9DF25A7A0}"/>
              </a:ext>
            </a:extLst>
          </p:cNvPr>
          <p:cNvPicPr>
            <a:picLocks noChangeAspect="1"/>
          </p:cNvPicPr>
          <p:nvPr/>
        </p:nvPicPr>
        <p:blipFill>
          <a:blip r:embed="rId2">
            <a:lum bright="70000" contrast="-70000"/>
            <a:alphaModFix amt="50000"/>
          </a:blip>
          <a:stretch>
            <a:fillRect/>
          </a:stretch>
        </p:blipFill>
        <p:spPr>
          <a:xfrm>
            <a:off x="10846599" y="6601248"/>
            <a:ext cx="1046264" cy="277914"/>
          </a:xfrm>
          <a:prstGeom prst="rect">
            <a:avLst/>
          </a:prstGeom>
        </p:spPr>
      </p:pic>
      <p:pic>
        <p:nvPicPr>
          <p:cNvPr id="16" name="Picture 15" descr="Icon&#10;&#10;Description automatically generated">
            <a:extLst>
              <a:ext uri="{FF2B5EF4-FFF2-40B4-BE49-F238E27FC236}">
                <a16:creationId xmlns:a16="http://schemas.microsoft.com/office/drawing/2014/main" id="{BBBEA21F-AF75-4CE5-A041-7122CBDE355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5324" y="5935610"/>
            <a:ext cx="628387" cy="628387"/>
          </a:xfrm>
          <a:prstGeom prst="rect">
            <a:avLst/>
          </a:prstGeom>
        </p:spPr>
      </p:pic>
      <p:sp>
        <p:nvSpPr>
          <p:cNvPr id="26" name="Rektangel 25">
            <a:extLst>
              <a:ext uri="{FF2B5EF4-FFF2-40B4-BE49-F238E27FC236}">
                <a16:creationId xmlns:a16="http://schemas.microsoft.com/office/drawing/2014/main" id="{DAD64B8E-DD7C-7B4F-81E2-E09CA4E61772}"/>
              </a:ext>
            </a:extLst>
          </p:cNvPr>
          <p:cNvSpPr/>
          <p:nvPr/>
        </p:nvSpPr>
        <p:spPr>
          <a:xfrm>
            <a:off x="319177" y="517564"/>
            <a:ext cx="11559398" cy="60658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da-DK" sz="1800" b="0" i="0" u="none" strike="noStrike" kern="1200" cap="none" spc="0" normalizeH="0" baseline="0" noProof="0" dirty="0">
                <a:ln>
                  <a:noFill/>
                </a:ln>
                <a:solidFill>
                  <a:srgbClr val="374D6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endParaRPr kumimoji="0" lang="da-DK" sz="1800" b="0" i="0" u="none" strike="noStrike" kern="1200" cap="none" spc="0" normalizeH="0" baseline="0" noProof="0" dirty="0">
              <a:ln>
                <a:noFill/>
              </a:ln>
              <a:solidFill>
                <a:srgbClr val="374D62"/>
              </a:solidFill>
              <a:effectLst/>
              <a:highlight>
                <a:srgbClr val="FFFF00"/>
              </a:highlight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27" name="Billede 11">
            <a:extLst>
              <a:ext uri="{FF2B5EF4-FFF2-40B4-BE49-F238E27FC236}">
                <a16:creationId xmlns:a16="http://schemas.microsoft.com/office/drawing/2014/main" id="{7A4F38A6-B8D4-AD4A-9757-618A82511404}"/>
              </a:ext>
            </a:extLst>
          </p:cNvPr>
          <p:cNvPicPr>
            <a:picLocks noChangeAspect="1"/>
          </p:cNvPicPr>
          <p:nvPr/>
        </p:nvPicPr>
        <p:blipFill>
          <a:blip r:embed="rId2">
            <a:lum bright="70000" contrast="-70000"/>
            <a:alphaModFix amt="50000"/>
          </a:blip>
          <a:stretch>
            <a:fillRect/>
          </a:stretch>
        </p:blipFill>
        <p:spPr>
          <a:xfrm>
            <a:off x="10846599" y="6601248"/>
            <a:ext cx="1046264" cy="277914"/>
          </a:xfrm>
          <a:prstGeom prst="rect">
            <a:avLst/>
          </a:prstGeom>
        </p:spPr>
      </p:pic>
      <p:pic>
        <p:nvPicPr>
          <p:cNvPr id="28" name="Picture 15" descr="Icon&#10;&#10;Description automatically generated">
            <a:extLst>
              <a:ext uri="{FF2B5EF4-FFF2-40B4-BE49-F238E27FC236}">
                <a16:creationId xmlns:a16="http://schemas.microsoft.com/office/drawing/2014/main" id="{DE1E34ED-E171-CF48-A1D9-F07C9DF61EC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5324" y="5935610"/>
            <a:ext cx="628387" cy="628387"/>
          </a:xfrm>
          <a:prstGeom prst="rect">
            <a:avLst/>
          </a:prstGeom>
        </p:spPr>
      </p:pic>
      <p:sp>
        <p:nvSpPr>
          <p:cNvPr id="17" name="TextBox 18">
            <a:hlinkClick r:id="" action="ppaction://noaction"/>
            <a:extLst>
              <a:ext uri="{FF2B5EF4-FFF2-40B4-BE49-F238E27FC236}">
                <a16:creationId xmlns:a16="http://schemas.microsoft.com/office/drawing/2014/main" id="{AF5915E9-8364-4B4A-AA9E-85A9D4466F94}"/>
              </a:ext>
            </a:extLst>
          </p:cNvPr>
          <p:cNvSpPr txBox="1"/>
          <p:nvPr userDrawn="1"/>
        </p:nvSpPr>
        <p:spPr>
          <a:xfrm>
            <a:off x="238247" y="100471"/>
            <a:ext cx="1073784" cy="338554"/>
          </a:xfrm>
          <a:prstGeom prst="rect">
            <a:avLst/>
          </a:prstGeom>
          <a:noFill/>
          <a:ln w="9525"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300" normalizeH="0" baseline="0" noProof="0">
                <a:ln>
                  <a:noFill/>
                </a:ln>
                <a:solidFill>
                  <a:srgbClr val="E5E7E7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MODULE 3 </a:t>
            </a:r>
            <a:endParaRPr kumimoji="0" lang="en-US" sz="800" b="1" i="0" u="none" strike="noStrike" kern="1200" cap="none" spc="300" normalizeH="0" baseline="0" noProof="0" dirty="0">
              <a:ln>
                <a:noFill/>
              </a:ln>
              <a:solidFill>
                <a:srgbClr val="E5E7E7"/>
              </a:solidFill>
              <a:effectLst/>
              <a:uLnTx/>
              <a:uFillTx/>
              <a:latin typeface="Avenir Book" panose="02000503020000020003" pitchFamily="2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300" normalizeH="0" baseline="0" noProof="0" dirty="0">
                <a:ln>
                  <a:noFill/>
                </a:ln>
                <a:solidFill>
                  <a:srgbClr val="E5E7E7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INTRO</a:t>
            </a:r>
          </a:p>
        </p:txBody>
      </p:sp>
      <p:sp>
        <p:nvSpPr>
          <p:cNvPr id="18" name="Rektangel 33">
            <a:extLst>
              <a:ext uri="{FF2B5EF4-FFF2-40B4-BE49-F238E27FC236}">
                <a16:creationId xmlns:a16="http://schemas.microsoft.com/office/drawing/2014/main" id="{15C2C7F8-E331-434B-8833-B421ADB506F9}"/>
              </a:ext>
            </a:extLst>
          </p:cNvPr>
          <p:cNvSpPr/>
          <p:nvPr userDrawn="1"/>
        </p:nvSpPr>
        <p:spPr>
          <a:xfrm>
            <a:off x="1619787" y="68914"/>
            <a:ext cx="2526085" cy="365091"/>
          </a:xfrm>
          <a:prstGeom prst="rect">
            <a:avLst/>
          </a:prstGeom>
          <a:ln>
            <a:noFill/>
          </a:ln>
        </p:spPr>
        <p:txBody>
          <a:bodyPr wrap="square" lIns="144000" tIns="7200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300" normalizeH="0" baseline="0" noProof="0">
                <a:ln>
                  <a:noFill/>
                </a:ln>
                <a:solidFill>
                  <a:srgbClr val="E5E7E7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DAY 2 – COLLABORATIVE ALLIANCES</a:t>
            </a:r>
          </a:p>
        </p:txBody>
      </p:sp>
      <p:sp>
        <p:nvSpPr>
          <p:cNvPr id="19" name="TextBox 18">
            <a:hlinkClick r:id="" action="ppaction://noaction"/>
            <a:extLst>
              <a:ext uri="{FF2B5EF4-FFF2-40B4-BE49-F238E27FC236}">
                <a16:creationId xmlns:a16="http://schemas.microsoft.com/office/drawing/2014/main" id="{B8F3B046-005D-4FA6-A986-AF7A032101CC}"/>
              </a:ext>
            </a:extLst>
          </p:cNvPr>
          <p:cNvSpPr txBox="1"/>
          <p:nvPr userDrawn="1"/>
        </p:nvSpPr>
        <p:spPr>
          <a:xfrm>
            <a:off x="8313928" y="137660"/>
            <a:ext cx="1514229" cy="241980"/>
          </a:xfrm>
          <a:prstGeom prst="rect">
            <a:avLst/>
          </a:prstGeom>
          <a:noFill/>
          <a:ln w="9525">
            <a:noFill/>
          </a:ln>
        </p:spPr>
        <p:txBody>
          <a:bodyPr wrap="square" tIns="7200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300" normalizeH="0" baseline="0" noProof="0" dirty="0">
                <a:ln>
                  <a:noFill/>
                </a:ln>
                <a:solidFill>
                  <a:srgbClr val="E5E7E7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HOW</a:t>
            </a:r>
          </a:p>
        </p:txBody>
      </p:sp>
      <p:sp>
        <p:nvSpPr>
          <p:cNvPr id="23" name="TextBox 18">
            <a:hlinkClick r:id="" action="ppaction://noaction"/>
            <a:extLst>
              <a:ext uri="{FF2B5EF4-FFF2-40B4-BE49-F238E27FC236}">
                <a16:creationId xmlns:a16="http://schemas.microsoft.com/office/drawing/2014/main" id="{81A64B1D-12D1-47F3-B79B-50E39A67E06D}"/>
              </a:ext>
            </a:extLst>
          </p:cNvPr>
          <p:cNvSpPr txBox="1"/>
          <p:nvPr userDrawn="1"/>
        </p:nvSpPr>
        <p:spPr>
          <a:xfrm>
            <a:off x="4457557" y="130470"/>
            <a:ext cx="1514229" cy="241980"/>
          </a:xfrm>
          <a:prstGeom prst="rect">
            <a:avLst/>
          </a:prstGeom>
          <a:noFill/>
          <a:ln w="9525">
            <a:noFill/>
          </a:ln>
        </p:spPr>
        <p:txBody>
          <a:bodyPr wrap="square" tIns="7200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300" normalizeH="0" baseline="0" noProof="0" dirty="0">
                <a:ln>
                  <a:noFill/>
                </a:ln>
                <a:solidFill>
                  <a:srgbClr val="E5E7E7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WHY</a:t>
            </a:r>
          </a:p>
        </p:txBody>
      </p:sp>
      <p:sp>
        <p:nvSpPr>
          <p:cNvPr id="24" name="TextBox 18">
            <a:hlinkClick r:id="" action="ppaction://noaction"/>
            <a:extLst>
              <a:ext uri="{FF2B5EF4-FFF2-40B4-BE49-F238E27FC236}">
                <a16:creationId xmlns:a16="http://schemas.microsoft.com/office/drawing/2014/main" id="{33F8DF6B-8867-46DC-8845-264F6F4793FB}"/>
              </a:ext>
            </a:extLst>
          </p:cNvPr>
          <p:cNvSpPr txBox="1"/>
          <p:nvPr userDrawn="1"/>
        </p:nvSpPr>
        <p:spPr>
          <a:xfrm>
            <a:off x="6386804" y="130470"/>
            <a:ext cx="1514230" cy="241980"/>
          </a:xfrm>
          <a:prstGeom prst="rect">
            <a:avLst/>
          </a:prstGeom>
          <a:noFill/>
          <a:ln w="9525">
            <a:noFill/>
          </a:ln>
        </p:spPr>
        <p:txBody>
          <a:bodyPr wrap="square" tIns="7200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300" normalizeH="0" baseline="0" noProof="0" dirty="0">
                <a:ln>
                  <a:noFill/>
                </a:ln>
                <a:solidFill>
                  <a:srgbClr val="E5E7E7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WHAT</a:t>
            </a:r>
          </a:p>
        </p:txBody>
      </p:sp>
      <p:cxnSp>
        <p:nvCxnSpPr>
          <p:cNvPr id="25" name="Lige forbindelse 32">
            <a:extLst>
              <a:ext uri="{FF2B5EF4-FFF2-40B4-BE49-F238E27FC236}">
                <a16:creationId xmlns:a16="http://schemas.microsoft.com/office/drawing/2014/main" id="{0238F0CA-30E2-4079-A3D6-07F14F3D017F}"/>
              </a:ext>
            </a:extLst>
          </p:cNvPr>
          <p:cNvCxnSpPr>
            <a:cxnSpLocks/>
          </p:cNvCxnSpPr>
          <p:nvPr userDrawn="1"/>
        </p:nvCxnSpPr>
        <p:spPr>
          <a:xfrm>
            <a:off x="1312774" y="9762"/>
            <a:ext cx="0" cy="493994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Lige forbindelse 35">
            <a:extLst>
              <a:ext uri="{FF2B5EF4-FFF2-40B4-BE49-F238E27FC236}">
                <a16:creationId xmlns:a16="http://schemas.microsoft.com/office/drawing/2014/main" id="{08022781-7625-4B98-B64A-B0CB49620725}"/>
              </a:ext>
            </a:extLst>
          </p:cNvPr>
          <p:cNvCxnSpPr>
            <a:cxnSpLocks/>
          </p:cNvCxnSpPr>
          <p:nvPr userDrawn="1"/>
        </p:nvCxnSpPr>
        <p:spPr>
          <a:xfrm>
            <a:off x="4028781" y="884"/>
            <a:ext cx="0" cy="515532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22732492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M3-Day2-blueframe-PINBOARD">
    <p:bg>
      <p:bgPr>
        <a:solidFill>
          <a:srgbClr val="374D6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ktangel 11">
            <a:extLst>
              <a:ext uri="{FF2B5EF4-FFF2-40B4-BE49-F238E27FC236}">
                <a16:creationId xmlns:a16="http://schemas.microsoft.com/office/drawing/2014/main" id="{E15AF629-8FA2-EE44-847E-C737018DB964}"/>
              </a:ext>
            </a:extLst>
          </p:cNvPr>
          <p:cNvSpPr/>
          <p:nvPr/>
        </p:nvSpPr>
        <p:spPr>
          <a:xfrm>
            <a:off x="319177" y="517564"/>
            <a:ext cx="11559398" cy="60658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3" name="Billede 11">
            <a:extLst>
              <a:ext uri="{FF2B5EF4-FFF2-40B4-BE49-F238E27FC236}">
                <a16:creationId xmlns:a16="http://schemas.microsoft.com/office/drawing/2014/main" id="{FA21631E-0B29-41D0-9CA2-8CF9DF25A7A0}"/>
              </a:ext>
            </a:extLst>
          </p:cNvPr>
          <p:cNvPicPr>
            <a:picLocks noChangeAspect="1"/>
          </p:cNvPicPr>
          <p:nvPr/>
        </p:nvPicPr>
        <p:blipFill>
          <a:blip r:embed="rId2">
            <a:lum bright="70000" contrast="-70000"/>
            <a:alphaModFix amt="50000"/>
          </a:blip>
          <a:stretch>
            <a:fillRect/>
          </a:stretch>
        </p:blipFill>
        <p:spPr>
          <a:xfrm>
            <a:off x="10846599" y="6601248"/>
            <a:ext cx="1046264" cy="277914"/>
          </a:xfrm>
          <a:prstGeom prst="rect">
            <a:avLst/>
          </a:prstGeom>
        </p:spPr>
      </p:pic>
      <p:pic>
        <p:nvPicPr>
          <p:cNvPr id="16" name="Picture 15" descr="Icon&#10;&#10;Description automatically generated">
            <a:extLst>
              <a:ext uri="{FF2B5EF4-FFF2-40B4-BE49-F238E27FC236}">
                <a16:creationId xmlns:a16="http://schemas.microsoft.com/office/drawing/2014/main" id="{BBBEA21F-AF75-4CE5-A041-7122CBDE355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5324" y="5935610"/>
            <a:ext cx="628387" cy="628387"/>
          </a:xfrm>
          <a:prstGeom prst="rect">
            <a:avLst/>
          </a:prstGeom>
        </p:spPr>
      </p:pic>
      <p:sp>
        <p:nvSpPr>
          <p:cNvPr id="26" name="Rektangel 25">
            <a:extLst>
              <a:ext uri="{FF2B5EF4-FFF2-40B4-BE49-F238E27FC236}">
                <a16:creationId xmlns:a16="http://schemas.microsoft.com/office/drawing/2014/main" id="{DAD64B8E-DD7C-7B4F-81E2-E09CA4E61772}"/>
              </a:ext>
            </a:extLst>
          </p:cNvPr>
          <p:cNvSpPr/>
          <p:nvPr/>
        </p:nvSpPr>
        <p:spPr>
          <a:xfrm>
            <a:off x="319177" y="517564"/>
            <a:ext cx="11559398" cy="60658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7" name="Billede 11">
            <a:extLst>
              <a:ext uri="{FF2B5EF4-FFF2-40B4-BE49-F238E27FC236}">
                <a16:creationId xmlns:a16="http://schemas.microsoft.com/office/drawing/2014/main" id="{7A4F38A6-B8D4-AD4A-9757-618A82511404}"/>
              </a:ext>
            </a:extLst>
          </p:cNvPr>
          <p:cNvPicPr>
            <a:picLocks noChangeAspect="1"/>
          </p:cNvPicPr>
          <p:nvPr/>
        </p:nvPicPr>
        <p:blipFill>
          <a:blip r:embed="rId2">
            <a:lum bright="70000" contrast="-70000"/>
            <a:alphaModFix amt="50000"/>
          </a:blip>
          <a:stretch>
            <a:fillRect/>
          </a:stretch>
        </p:blipFill>
        <p:spPr>
          <a:xfrm>
            <a:off x="10846599" y="6601248"/>
            <a:ext cx="1046264" cy="277914"/>
          </a:xfrm>
          <a:prstGeom prst="rect">
            <a:avLst/>
          </a:prstGeom>
        </p:spPr>
      </p:pic>
      <p:pic>
        <p:nvPicPr>
          <p:cNvPr id="28" name="Picture 15" descr="Icon&#10;&#10;Description automatically generated">
            <a:extLst>
              <a:ext uri="{FF2B5EF4-FFF2-40B4-BE49-F238E27FC236}">
                <a16:creationId xmlns:a16="http://schemas.microsoft.com/office/drawing/2014/main" id="{DE1E34ED-E171-CF48-A1D9-F07C9DF61EC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5324" y="5935610"/>
            <a:ext cx="628387" cy="628387"/>
          </a:xfrm>
          <a:prstGeom prst="rect">
            <a:avLst/>
          </a:prstGeom>
        </p:spPr>
      </p:pic>
      <p:sp>
        <p:nvSpPr>
          <p:cNvPr id="33" name="Rectangle 14">
            <a:extLst>
              <a:ext uri="{FF2B5EF4-FFF2-40B4-BE49-F238E27FC236}">
                <a16:creationId xmlns:a16="http://schemas.microsoft.com/office/drawing/2014/main" id="{8F51AC3A-FCDC-F843-98D5-549385D0829D}"/>
              </a:ext>
            </a:extLst>
          </p:cNvPr>
          <p:cNvSpPr/>
          <p:nvPr/>
        </p:nvSpPr>
        <p:spPr>
          <a:xfrm>
            <a:off x="1" y="0"/>
            <a:ext cx="12191999" cy="520589"/>
          </a:xfrm>
          <a:prstGeom prst="rect">
            <a:avLst/>
          </a:prstGeom>
          <a:solidFill>
            <a:srgbClr val="374D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7" name="Rectangle 14">
            <a:extLst>
              <a:ext uri="{FF2B5EF4-FFF2-40B4-BE49-F238E27FC236}">
                <a16:creationId xmlns:a16="http://schemas.microsoft.com/office/drawing/2014/main" id="{0D141F55-8878-2647-8C62-D8B6521D3CD2}"/>
              </a:ext>
            </a:extLst>
          </p:cNvPr>
          <p:cNvSpPr/>
          <p:nvPr/>
        </p:nvSpPr>
        <p:spPr>
          <a:xfrm>
            <a:off x="1" y="0"/>
            <a:ext cx="12191999" cy="520589"/>
          </a:xfrm>
          <a:prstGeom prst="rect">
            <a:avLst/>
          </a:prstGeom>
          <a:solidFill>
            <a:srgbClr val="374D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9" name="Grafik 28" descr="Knappenål med massiv udfyldning">
            <a:extLst>
              <a:ext uri="{FF2B5EF4-FFF2-40B4-BE49-F238E27FC236}">
                <a16:creationId xmlns:a16="http://schemas.microsoft.com/office/drawing/2014/main" id="{A07B7701-3C19-124F-9EF7-C148B2AFE2E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5400000">
            <a:off x="11456968" y="63525"/>
            <a:ext cx="385899" cy="385899"/>
          </a:xfrm>
          <a:prstGeom prst="rect">
            <a:avLst/>
          </a:prstGeom>
        </p:spPr>
      </p:pic>
      <p:sp>
        <p:nvSpPr>
          <p:cNvPr id="18" name="TextBox 18">
            <a:hlinkClick r:id="" action="ppaction://noaction"/>
            <a:extLst>
              <a:ext uri="{FF2B5EF4-FFF2-40B4-BE49-F238E27FC236}">
                <a16:creationId xmlns:a16="http://schemas.microsoft.com/office/drawing/2014/main" id="{6D8AB6D5-C62F-4E93-93BC-30FBDD7222F6}"/>
              </a:ext>
            </a:extLst>
          </p:cNvPr>
          <p:cNvSpPr txBox="1"/>
          <p:nvPr userDrawn="1"/>
        </p:nvSpPr>
        <p:spPr>
          <a:xfrm>
            <a:off x="238247" y="100471"/>
            <a:ext cx="1073784" cy="338554"/>
          </a:xfrm>
          <a:prstGeom prst="rect">
            <a:avLst/>
          </a:prstGeom>
          <a:noFill/>
          <a:ln w="9525"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300" normalizeH="0" baseline="0" noProof="0">
                <a:ln>
                  <a:noFill/>
                </a:ln>
                <a:solidFill>
                  <a:srgbClr val="E5E7E7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MODULE 3 </a:t>
            </a:r>
            <a:endParaRPr kumimoji="0" lang="en-US" sz="800" b="1" i="0" u="none" strike="noStrike" kern="1200" cap="none" spc="300" normalizeH="0" baseline="0" noProof="0" dirty="0">
              <a:ln>
                <a:noFill/>
              </a:ln>
              <a:solidFill>
                <a:srgbClr val="E5E7E7"/>
              </a:solidFill>
              <a:effectLst/>
              <a:uLnTx/>
              <a:uFillTx/>
              <a:latin typeface="Avenir Book" panose="02000503020000020003" pitchFamily="2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300" normalizeH="0" baseline="0" noProof="0" dirty="0">
                <a:ln>
                  <a:noFill/>
                </a:ln>
                <a:solidFill>
                  <a:srgbClr val="E5E7E7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INTRO</a:t>
            </a:r>
          </a:p>
        </p:txBody>
      </p:sp>
      <p:sp>
        <p:nvSpPr>
          <p:cNvPr id="19" name="Rektangel 33">
            <a:extLst>
              <a:ext uri="{FF2B5EF4-FFF2-40B4-BE49-F238E27FC236}">
                <a16:creationId xmlns:a16="http://schemas.microsoft.com/office/drawing/2014/main" id="{993450C1-AD7C-4CFC-A1C4-82ABCA99B5D6}"/>
              </a:ext>
            </a:extLst>
          </p:cNvPr>
          <p:cNvSpPr/>
          <p:nvPr userDrawn="1"/>
        </p:nvSpPr>
        <p:spPr>
          <a:xfrm>
            <a:off x="1619787" y="68914"/>
            <a:ext cx="2526085" cy="365091"/>
          </a:xfrm>
          <a:prstGeom prst="rect">
            <a:avLst/>
          </a:prstGeom>
          <a:ln>
            <a:noFill/>
          </a:ln>
        </p:spPr>
        <p:txBody>
          <a:bodyPr wrap="square" lIns="144000" tIns="7200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300" normalizeH="0" baseline="0" noProof="0">
                <a:ln>
                  <a:noFill/>
                </a:ln>
                <a:solidFill>
                  <a:srgbClr val="E5E7E7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DAY 2 – COLLABORATIVE ALLIANCES</a:t>
            </a:r>
          </a:p>
        </p:txBody>
      </p:sp>
      <p:sp>
        <p:nvSpPr>
          <p:cNvPr id="20" name="TextBox 19">
            <a:hlinkClick r:id="" action="ppaction://noaction"/>
            <a:extLst>
              <a:ext uri="{FF2B5EF4-FFF2-40B4-BE49-F238E27FC236}">
                <a16:creationId xmlns:a16="http://schemas.microsoft.com/office/drawing/2014/main" id="{A4072016-A0B2-4B1F-ACC1-AF6A47717BFB}"/>
              </a:ext>
            </a:extLst>
          </p:cNvPr>
          <p:cNvSpPr txBox="1"/>
          <p:nvPr userDrawn="1"/>
        </p:nvSpPr>
        <p:spPr>
          <a:xfrm>
            <a:off x="8313928" y="137660"/>
            <a:ext cx="1514229" cy="241980"/>
          </a:xfrm>
          <a:prstGeom prst="rect">
            <a:avLst/>
          </a:prstGeom>
          <a:noFill/>
          <a:ln w="9525">
            <a:noFill/>
          </a:ln>
        </p:spPr>
        <p:txBody>
          <a:bodyPr wrap="square" tIns="7200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300" normalizeH="0" baseline="0" noProof="0" dirty="0">
                <a:ln>
                  <a:noFill/>
                </a:ln>
                <a:solidFill>
                  <a:srgbClr val="E5E7E7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HOW</a:t>
            </a:r>
          </a:p>
        </p:txBody>
      </p:sp>
      <p:sp>
        <p:nvSpPr>
          <p:cNvPr id="25" name="TextBox 18">
            <a:hlinkClick r:id="" action="ppaction://noaction"/>
            <a:extLst>
              <a:ext uri="{FF2B5EF4-FFF2-40B4-BE49-F238E27FC236}">
                <a16:creationId xmlns:a16="http://schemas.microsoft.com/office/drawing/2014/main" id="{8BE3F0F0-94D7-4208-AAFB-60C676728910}"/>
              </a:ext>
            </a:extLst>
          </p:cNvPr>
          <p:cNvSpPr txBox="1"/>
          <p:nvPr userDrawn="1"/>
        </p:nvSpPr>
        <p:spPr>
          <a:xfrm>
            <a:off x="4457557" y="130470"/>
            <a:ext cx="1514229" cy="241980"/>
          </a:xfrm>
          <a:prstGeom prst="rect">
            <a:avLst/>
          </a:prstGeom>
          <a:noFill/>
          <a:ln w="9525">
            <a:noFill/>
          </a:ln>
        </p:spPr>
        <p:txBody>
          <a:bodyPr wrap="square" tIns="7200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300" normalizeH="0" baseline="0" noProof="0" dirty="0">
                <a:ln>
                  <a:noFill/>
                </a:ln>
                <a:solidFill>
                  <a:srgbClr val="E5E7E7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WHY</a:t>
            </a:r>
          </a:p>
        </p:txBody>
      </p:sp>
      <p:sp>
        <p:nvSpPr>
          <p:cNvPr id="30" name="TextBox 18">
            <a:hlinkClick r:id="" action="ppaction://noaction"/>
            <a:extLst>
              <a:ext uri="{FF2B5EF4-FFF2-40B4-BE49-F238E27FC236}">
                <a16:creationId xmlns:a16="http://schemas.microsoft.com/office/drawing/2014/main" id="{C1C040BD-4046-4ED3-906B-6F7B59C99B67}"/>
              </a:ext>
            </a:extLst>
          </p:cNvPr>
          <p:cNvSpPr txBox="1"/>
          <p:nvPr userDrawn="1"/>
        </p:nvSpPr>
        <p:spPr>
          <a:xfrm>
            <a:off x="6386804" y="130470"/>
            <a:ext cx="1514230" cy="241980"/>
          </a:xfrm>
          <a:prstGeom prst="rect">
            <a:avLst/>
          </a:prstGeom>
          <a:noFill/>
          <a:ln w="9525">
            <a:noFill/>
          </a:ln>
        </p:spPr>
        <p:txBody>
          <a:bodyPr wrap="square" tIns="7200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300" normalizeH="0" baseline="0" noProof="0" dirty="0">
                <a:ln>
                  <a:noFill/>
                </a:ln>
                <a:solidFill>
                  <a:srgbClr val="E5E7E7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WHAT</a:t>
            </a:r>
          </a:p>
        </p:txBody>
      </p:sp>
      <p:cxnSp>
        <p:nvCxnSpPr>
          <p:cNvPr id="31" name="Lige forbindelse 32">
            <a:extLst>
              <a:ext uri="{FF2B5EF4-FFF2-40B4-BE49-F238E27FC236}">
                <a16:creationId xmlns:a16="http://schemas.microsoft.com/office/drawing/2014/main" id="{B6635D16-0EA0-4555-AAE6-3615FC334324}"/>
              </a:ext>
            </a:extLst>
          </p:cNvPr>
          <p:cNvCxnSpPr>
            <a:cxnSpLocks/>
          </p:cNvCxnSpPr>
          <p:nvPr userDrawn="1"/>
        </p:nvCxnSpPr>
        <p:spPr>
          <a:xfrm>
            <a:off x="1312774" y="9762"/>
            <a:ext cx="0" cy="493994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Lige forbindelse 35">
            <a:extLst>
              <a:ext uri="{FF2B5EF4-FFF2-40B4-BE49-F238E27FC236}">
                <a16:creationId xmlns:a16="http://schemas.microsoft.com/office/drawing/2014/main" id="{B5CA8094-F519-4A49-BA37-D9AD713BC599}"/>
              </a:ext>
            </a:extLst>
          </p:cNvPr>
          <p:cNvCxnSpPr>
            <a:cxnSpLocks/>
          </p:cNvCxnSpPr>
          <p:nvPr userDrawn="1"/>
        </p:nvCxnSpPr>
        <p:spPr>
          <a:xfrm>
            <a:off x="4028781" y="884"/>
            <a:ext cx="0" cy="515532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72434435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M3-Day2-blueframe-TOOL">
    <p:bg>
      <p:bgPr>
        <a:solidFill>
          <a:srgbClr val="374D6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ktangel 11">
            <a:extLst>
              <a:ext uri="{FF2B5EF4-FFF2-40B4-BE49-F238E27FC236}">
                <a16:creationId xmlns:a16="http://schemas.microsoft.com/office/drawing/2014/main" id="{E15AF629-8FA2-EE44-847E-C737018DB964}"/>
              </a:ext>
            </a:extLst>
          </p:cNvPr>
          <p:cNvSpPr/>
          <p:nvPr/>
        </p:nvSpPr>
        <p:spPr>
          <a:xfrm>
            <a:off x="319177" y="517564"/>
            <a:ext cx="11559398" cy="60658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3" name="Billede 11">
            <a:extLst>
              <a:ext uri="{FF2B5EF4-FFF2-40B4-BE49-F238E27FC236}">
                <a16:creationId xmlns:a16="http://schemas.microsoft.com/office/drawing/2014/main" id="{FA21631E-0B29-41D0-9CA2-8CF9DF25A7A0}"/>
              </a:ext>
            </a:extLst>
          </p:cNvPr>
          <p:cNvPicPr>
            <a:picLocks noChangeAspect="1"/>
          </p:cNvPicPr>
          <p:nvPr/>
        </p:nvPicPr>
        <p:blipFill>
          <a:blip r:embed="rId2">
            <a:lum bright="70000" contrast="-70000"/>
            <a:alphaModFix amt="50000"/>
          </a:blip>
          <a:stretch>
            <a:fillRect/>
          </a:stretch>
        </p:blipFill>
        <p:spPr>
          <a:xfrm>
            <a:off x="10846599" y="6601248"/>
            <a:ext cx="1046264" cy="277914"/>
          </a:xfrm>
          <a:prstGeom prst="rect">
            <a:avLst/>
          </a:prstGeom>
        </p:spPr>
      </p:pic>
      <p:pic>
        <p:nvPicPr>
          <p:cNvPr id="16" name="Picture 15" descr="Icon&#10;&#10;Description automatically generated">
            <a:extLst>
              <a:ext uri="{FF2B5EF4-FFF2-40B4-BE49-F238E27FC236}">
                <a16:creationId xmlns:a16="http://schemas.microsoft.com/office/drawing/2014/main" id="{BBBEA21F-AF75-4CE5-A041-7122CBDE355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5324" y="5935610"/>
            <a:ext cx="628387" cy="628387"/>
          </a:xfrm>
          <a:prstGeom prst="rect">
            <a:avLst/>
          </a:prstGeom>
        </p:spPr>
      </p:pic>
      <p:sp>
        <p:nvSpPr>
          <p:cNvPr id="26" name="Rektangel 25">
            <a:extLst>
              <a:ext uri="{FF2B5EF4-FFF2-40B4-BE49-F238E27FC236}">
                <a16:creationId xmlns:a16="http://schemas.microsoft.com/office/drawing/2014/main" id="{DAD64B8E-DD7C-7B4F-81E2-E09CA4E61772}"/>
              </a:ext>
            </a:extLst>
          </p:cNvPr>
          <p:cNvSpPr/>
          <p:nvPr/>
        </p:nvSpPr>
        <p:spPr>
          <a:xfrm>
            <a:off x="319177" y="517564"/>
            <a:ext cx="11559398" cy="60658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7" name="Billede 11">
            <a:extLst>
              <a:ext uri="{FF2B5EF4-FFF2-40B4-BE49-F238E27FC236}">
                <a16:creationId xmlns:a16="http://schemas.microsoft.com/office/drawing/2014/main" id="{7A4F38A6-B8D4-AD4A-9757-618A82511404}"/>
              </a:ext>
            </a:extLst>
          </p:cNvPr>
          <p:cNvPicPr>
            <a:picLocks noChangeAspect="1"/>
          </p:cNvPicPr>
          <p:nvPr/>
        </p:nvPicPr>
        <p:blipFill>
          <a:blip r:embed="rId2">
            <a:lum bright="70000" contrast="-70000"/>
            <a:alphaModFix amt="50000"/>
          </a:blip>
          <a:stretch>
            <a:fillRect/>
          </a:stretch>
        </p:blipFill>
        <p:spPr>
          <a:xfrm>
            <a:off x="10846599" y="6601248"/>
            <a:ext cx="1046264" cy="277914"/>
          </a:xfrm>
          <a:prstGeom prst="rect">
            <a:avLst/>
          </a:prstGeom>
        </p:spPr>
      </p:pic>
      <p:pic>
        <p:nvPicPr>
          <p:cNvPr id="28" name="Picture 15" descr="Icon&#10;&#10;Description automatically generated">
            <a:extLst>
              <a:ext uri="{FF2B5EF4-FFF2-40B4-BE49-F238E27FC236}">
                <a16:creationId xmlns:a16="http://schemas.microsoft.com/office/drawing/2014/main" id="{DE1E34ED-E171-CF48-A1D9-F07C9DF61EC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5324" y="5935610"/>
            <a:ext cx="628387" cy="628387"/>
          </a:xfrm>
          <a:prstGeom prst="rect">
            <a:avLst/>
          </a:prstGeom>
        </p:spPr>
      </p:pic>
      <p:sp>
        <p:nvSpPr>
          <p:cNvPr id="33" name="Rectangle 14">
            <a:extLst>
              <a:ext uri="{FF2B5EF4-FFF2-40B4-BE49-F238E27FC236}">
                <a16:creationId xmlns:a16="http://schemas.microsoft.com/office/drawing/2014/main" id="{9AEFE5D2-5229-F34F-96A8-FB26AD91DB44}"/>
              </a:ext>
            </a:extLst>
          </p:cNvPr>
          <p:cNvSpPr/>
          <p:nvPr/>
        </p:nvSpPr>
        <p:spPr>
          <a:xfrm>
            <a:off x="1" y="0"/>
            <a:ext cx="12191999" cy="520589"/>
          </a:xfrm>
          <a:prstGeom prst="rect">
            <a:avLst/>
          </a:prstGeom>
          <a:solidFill>
            <a:srgbClr val="374D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7" name="Rectangle 14">
            <a:extLst>
              <a:ext uri="{FF2B5EF4-FFF2-40B4-BE49-F238E27FC236}">
                <a16:creationId xmlns:a16="http://schemas.microsoft.com/office/drawing/2014/main" id="{BCC647B0-85E5-6940-838C-A192F4915C70}"/>
              </a:ext>
            </a:extLst>
          </p:cNvPr>
          <p:cNvSpPr/>
          <p:nvPr/>
        </p:nvSpPr>
        <p:spPr>
          <a:xfrm>
            <a:off x="1" y="0"/>
            <a:ext cx="12191999" cy="520589"/>
          </a:xfrm>
          <a:prstGeom prst="rect">
            <a:avLst/>
          </a:prstGeom>
          <a:solidFill>
            <a:srgbClr val="374D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0" name="Grafik 29" descr="Værktøjer med massiv udfyldning">
            <a:extLst>
              <a:ext uri="{FF2B5EF4-FFF2-40B4-BE49-F238E27FC236}">
                <a16:creationId xmlns:a16="http://schemas.microsoft.com/office/drawing/2014/main" id="{818508B7-9C6F-994E-BDC1-7F264E3D562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1500938" y="96565"/>
            <a:ext cx="341929" cy="341929"/>
          </a:xfrm>
          <a:prstGeom prst="rect">
            <a:avLst/>
          </a:prstGeom>
        </p:spPr>
      </p:pic>
      <p:sp>
        <p:nvSpPr>
          <p:cNvPr id="18" name="TextBox 18">
            <a:hlinkClick r:id="" action="ppaction://noaction"/>
            <a:extLst>
              <a:ext uri="{FF2B5EF4-FFF2-40B4-BE49-F238E27FC236}">
                <a16:creationId xmlns:a16="http://schemas.microsoft.com/office/drawing/2014/main" id="{920BCD34-A1BD-4BB2-BA8C-3327C057D871}"/>
              </a:ext>
            </a:extLst>
          </p:cNvPr>
          <p:cNvSpPr txBox="1"/>
          <p:nvPr userDrawn="1"/>
        </p:nvSpPr>
        <p:spPr>
          <a:xfrm>
            <a:off x="238247" y="100471"/>
            <a:ext cx="1073784" cy="338554"/>
          </a:xfrm>
          <a:prstGeom prst="rect">
            <a:avLst/>
          </a:prstGeom>
          <a:noFill/>
          <a:ln w="9525"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300" normalizeH="0" baseline="0" noProof="0">
                <a:ln>
                  <a:noFill/>
                </a:ln>
                <a:solidFill>
                  <a:srgbClr val="E5E7E7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MODULE 3 </a:t>
            </a:r>
            <a:endParaRPr kumimoji="0" lang="en-US" sz="800" b="1" i="0" u="none" strike="noStrike" kern="1200" cap="none" spc="300" normalizeH="0" baseline="0" noProof="0" dirty="0">
              <a:ln>
                <a:noFill/>
              </a:ln>
              <a:solidFill>
                <a:srgbClr val="E5E7E7"/>
              </a:solidFill>
              <a:effectLst/>
              <a:uLnTx/>
              <a:uFillTx/>
              <a:latin typeface="Avenir Book" panose="02000503020000020003" pitchFamily="2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300" normalizeH="0" baseline="0" noProof="0" dirty="0">
                <a:ln>
                  <a:noFill/>
                </a:ln>
                <a:solidFill>
                  <a:srgbClr val="E5E7E7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INTRO</a:t>
            </a:r>
          </a:p>
        </p:txBody>
      </p:sp>
      <p:sp>
        <p:nvSpPr>
          <p:cNvPr id="19" name="Rektangel 33">
            <a:extLst>
              <a:ext uri="{FF2B5EF4-FFF2-40B4-BE49-F238E27FC236}">
                <a16:creationId xmlns:a16="http://schemas.microsoft.com/office/drawing/2014/main" id="{F40FC707-090B-43AC-B58B-2290A6AE4EEA}"/>
              </a:ext>
            </a:extLst>
          </p:cNvPr>
          <p:cNvSpPr/>
          <p:nvPr userDrawn="1"/>
        </p:nvSpPr>
        <p:spPr>
          <a:xfrm>
            <a:off x="1619787" y="68914"/>
            <a:ext cx="2526085" cy="365091"/>
          </a:xfrm>
          <a:prstGeom prst="rect">
            <a:avLst/>
          </a:prstGeom>
          <a:ln>
            <a:noFill/>
          </a:ln>
        </p:spPr>
        <p:txBody>
          <a:bodyPr wrap="square" lIns="144000" tIns="7200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300" normalizeH="0" baseline="0" noProof="0">
                <a:ln>
                  <a:noFill/>
                </a:ln>
                <a:solidFill>
                  <a:srgbClr val="E5E7E7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DAY 2 – COLLABORATIVE ALLIANCES</a:t>
            </a:r>
          </a:p>
        </p:txBody>
      </p:sp>
      <p:sp>
        <p:nvSpPr>
          <p:cNvPr id="20" name="TextBox 19">
            <a:hlinkClick r:id="" action="ppaction://noaction"/>
            <a:extLst>
              <a:ext uri="{FF2B5EF4-FFF2-40B4-BE49-F238E27FC236}">
                <a16:creationId xmlns:a16="http://schemas.microsoft.com/office/drawing/2014/main" id="{E3D23CA8-F29A-408E-AAEA-4622ED79C0D5}"/>
              </a:ext>
            </a:extLst>
          </p:cNvPr>
          <p:cNvSpPr txBox="1"/>
          <p:nvPr userDrawn="1"/>
        </p:nvSpPr>
        <p:spPr>
          <a:xfrm>
            <a:off x="8313928" y="137660"/>
            <a:ext cx="1514229" cy="241980"/>
          </a:xfrm>
          <a:prstGeom prst="rect">
            <a:avLst/>
          </a:prstGeom>
          <a:noFill/>
          <a:ln w="9525">
            <a:noFill/>
          </a:ln>
        </p:spPr>
        <p:txBody>
          <a:bodyPr wrap="square" tIns="7200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300" normalizeH="0" baseline="0" noProof="0" dirty="0">
                <a:ln>
                  <a:noFill/>
                </a:ln>
                <a:solidFill>
                  <a:srgbClr val="E5E7E7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HOW</a:t>
            </a:r>
          </a:p>
        </p:txBody>
      </p:sp>
      <p:sp>
        <p:nvSpPr>
          <p:cNvPr id="25" name="TextBox 18">
            <a:hlinkClick r:id="" action="ppaction://noaction"/>
            <a:extLst>
              <a:ext uri="{FF2B5EF4-FFF2-40B4-BE49-F238E27FC236}">
                <a16:creationId xmlns:a16="http://schemas.microsoft.com/office/drawing/2014/main" id="{19EF425D-48AE-40D8-AC97-7D0831331964}"/>
              </a:ext>
            </a:extLst>
          </p:cNvPr>
          <p:cNvSpPr txBox="1"/>
          <p:nvPr userDrawn="1"/>
        </p:nvSpPr>
        <p:spPr>
          <a:xfrm>
            <a:off x="4457557" y="130470"/>
            <a:ext cx="1514229" cy="241980"/>
          </a:xfrm>
          <a:prstGeom prst="rect">
            <a:avLst/>
          </a:prstGeom>
          <a:noFill/>
          <a:ln w="9525">
            <a:noFill/>
          </a:ln>
        </p:spPr>
        <p:txBody>
          <a:bodyPr wrap="square" tIns="7200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300" normalizeH="0" baseline="0" noProof="0" dirty="0">
                <a:ln>
                  <a:noFill/>
                </a:ln>
                <a:solidFill>
                  <a:srgbClr val="E5E7E7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WHY</a:t>
            </a:r>
          </a:p>
        </p:txBody>
      </p:sp>
      <p:sp>
        <p:nvSpPr>
          <p:cNvPr id="29" name="TextBox 18">
            <a:hlinkClick r:id="" action="ppaction://noaction"/>
            <a:extLst>
              <a:ext uri="{FF2B5EF4-FFF2-40B4-BE49-F238E27FC236}">
                <a16:creationId xmlns:a16="http://schemas.microsoft.com/office/drawing/2014/main" id="{23F1C6DB-A846-43B8-B460-D80206403854}"/>
              </a:ext>
            </a:extLst>
          </p:cNvPr>
          <p:cNvSpPr txBox="1"/>
          <p:nvPr userDrawn="1"/>
        </p:nvSpPr>
        <p:spPr>
          <a:xfrm>
            <a:off x="6386804" y="130470"/>
            <a:ext cx="1514230" cy="241980"/>
          </a:xfrm>
          <a:prstGeom prst="rect">
            <a:avLst/>
          </a:prstGeom>
          <a:noFill/>
          <a:ln w="9525">
            <a:noFill/>
          </a:ln>
        </p:spPr>
        <p:txBody>
          <a:bodyPr wrap="square" tIns="7200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300" normalizeH="0" baseline="0" noProof="0" dirty="0">
                <a:ln>
                  <a:noFill/>
                </a:ln>
                <a:solidFill>
                  <a:srgbClr val="E5E7E7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WHAT</a:t>
            </a:r>
          </a:p>
        </p:txBody>
      </p:sp>
      <p:cxnSp>
        <p:nvCxnSpPr>
          <p:cNvPr id="31" name="Lige forbindelse 32">
            <a:extLst>
              <a:ext uri="{FF2B5EF4-FFF2-40B4-BE49-F238E27FC236}">
                <a16:creationId xmlns:a16="http://schemas.microsoft.com/office/drawing/2014/main" id="{D7EABD89-982F-4043-BAFD-B2D8F437FD3E}"/>
              </a:ext>
            </a:extLst>
          </p:cNvPr>
          <p:cNvCxnSpPr>
            <a:cxnSpLocks/>
          </p:cNvCxnSpPr>
          <p:nvPr userDrawn="1"/>
        </p:nvCxnSpPr>
        <p:spPr>
          <a:xfrm>
            <a:off x="1312774" y="9762"/>
            <a:ext cx="0" cy="493994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Lige forbindelse 35">
            <a:extLst>
              <a:ext uri="{FF2B5EF4-FFF2-40B4-BE49-F238E27FC236}">
                <a16:creationId xmlns:a16="http://schemas.microsoft.com/office/drawing/2014/main" id="{7124EAE0-2129-4D8F-97AA-D7837F015A36}"/>
              </a:ext>
            </a:extLst>
          </p:cNvPr>
          <p:cNvCxnSpPr>
            <a:cxnSpLocks/>
          </p:cNvCxnSpPr>
          <p:nvPr userDrawn="1"/>
        </p:nvCxnSpPr>
        <p:spPr>
          <a:xfrm>
            <a:off x="4028781" y="884"/>
            <a:ext cx="0" cy="515532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61141567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M3-Day2-blueframe">
    <p:bg>
      <p:bgPr>
        <a:solidFill>
          <a:srgbClr val="374D6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ktangel 11">
            <a:extLst>
              <a:ext uri="{FF2B5EF4-FFF2-40B4-BE49-F238E27FC236}">
                <a16:creationId xmlns:a16="http://schemas.microsoft.com/office/drawing/2014/main" id="{E15AF629-8FA2-EE44-847E-C737018DB964}"/>
              </a:ext>
            </a:extLst>
          </p:cNvPr>
          <p:cNvSpPr/>
          <p:nvPr/>
        </p:nvSpPr>
        <p:spPr>
          <a:xfrm>
            <a:off x="319177" y="517564"/>
            <a:ext cx="11559398" cy="60658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3" name="Billede 11">
            <a:extLst>
              <a:ext uri="{FF2B5EF4-FFF2-40B4-BE49-F238E27FC236}">
                <a16:creationId xmlns:a16="http://schemas.microsoft.com/office/drawing/2014/main" id="{FA21631E-0B29-41D0-9CA2-8CF9DF25A7A0}"/>
              </a:ext>
            </a:extLst>
          </p:cNvPr>
          <p:cNvPicPr>
            <a:picLocks noChangeAspect="1"/>
          </p:cNvPicPr>
          <p:nvPr/>
        </p:nvPicPr>
        <p:blipFill>
          <a:blip r:embed="rId2">
            <a:lum bright="70000" contrast="-70000"/>
            <a:alphaModFix amt="50000"/>
          </a:blip>
          <a:stretch>
            <a:fillRect/>
          </a:stretch>
        </p:blipFill>
        <p:spPr>
          <a:xfrm>
            <a:off x="10846599" y="6601248"/>
            <a:ext cx="1046264" cy="277914"/>
          </a:xfrm>
          <a:prstGeom prst="rect">
            <a:avLst/>
          </a:prstGeom>
        </p:spPr>
      </p:pic>
      <p:pic>
        <p:nvPicPr>
          <p:cNvPr id="15" name="Picture 14" descr="Icon&#10;&#10;Description automatically generated">
            <a:extLst>
              <a:ext uri="{FF2B5EF4-FFF2-40B4-BE49-F238E27FC236}">
                <a16:creationId xmlns:a16="http://schemas.microsoft.com/office/drawing/2014/main" id="{C042AFB2-FA84-4989-93E8-2807E25DB281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37000"/>
          </a:blip>
          <a:stretch>
            <a:fillRect/>
          </a:stretch>
        </p:blipFill>
        <p:spPr>
          <a:xfrm>
            <a:off x="425324" y="5935610"/>
            <a:ext cx="628387" cy="628387"/>
          </a:xfrm>
          <a:prstGeom prst="rect">
            <a:avLst/>
          </a:prstGeom>
        </p:spPr>
      </p:pic>
      <p:sp>
        <p:nvSpPr>
          <p:cNvPr id="26" name="Rektangel 25">
            <a:extLst>
              <a:ext uri="{FF2B5EF4-FFF2-40B4-BE49-F238E27FC236}">
                <a16:creationId xmlns:a16="http://schemas.microsoft.com/office/drawing/2014/main" id="{A58F95EC-0BC1-CA48-B55B-2FAB86312728}"/>
              </a:ext>
            </a:extLst>
          </p:cNvPr>
          <p:cNvSpPr/>
          <p:nvPr/>
        </p:nvSpPr>
        <p:spPr>
          <a:xfrm>
            <a:off x="319177" y="517564"/>
            <a:ext cx="11559398" cy="60658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7" name="Billede 11">
            <a:extLst>
              <a:ext uri="{FF2B5EF4-FFF2-40B4-BE49-F238E27FC236}">
                <a16:creationId xmlns:a16="http://schemas.microsoft.com/office/drawing/2014/main" id="{E037E20C-0C1E-0E44-A250-8E02520A507E}"/>
              </a:ext>
            </a:extLst>
          </p:cNvPr>
          <p:cNvPicPr>
            <a:picLocks noChangeAspect="1"/>
          </p:cNvPicPr>
          <p:nvPr/>
        </p:nvPicPr>
        <p:blipFill>
          <a:blip r:embed="rId2">
            <a:lum bright="70000" contrast="-70000"/>
            <a:alphaModFix amt="50000"/>
          </a:blip>
          <a:stretch>
            <a:fillRect/>
          </a:stretch>
        </p:blipFill>
        <p:spPr>
          <a:xfrm>
            <a:off x="10846599" y="6601248"/>
            <a:ext cx="1046264" cy="277914"/>
          </a:xfrm>
          <a:prstGeom prst="rect">
            <a:avLst/>
          </a:prstGeom>
        </p:spPr>
      </p:pic>
      <p:pic>
        <p:nvPicPr>
          <p:cNvPr id="28" name="Picture 14" descr="Icon&#10;&#10;Description automatically generated">
            <a:extLst>
              <a:ext uri="{FF2B5EF4-FFF2-40B4-BE49-F238E27FC236}">
                <a16:creationId xmlns:a16="http://schemas.microsoft.com/office/drawing/2014/main" id="{C0C02623-A3E4-3440-BC7F-C211FD015137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37000"/>
          </a:blip>
          <a:stretch>
            <a:fillRect/>
          </a:stretch>
        </p:blipFill>
        <p:spPr>
          <a:xfrm>
            <a:off x="425324" y="5935610"/>
            <a:ext cx="628387" cy="628387"/>
          </a:xfrm>
          <a:prstGeom prst="rect">
            <a:avLst/>
          </a:prstGeom>
        </p:spPr>
      </p:pic>
      <p:sp>
        <p:nvSpPr>
          <p:cNvPr id="17" name="TextBox 18">
            <a:hlinkClick r:id="" action="ppaction://noaction"/>
            <a:extLst>
              <a:ext uri="{FF2B5EF4-FFF2-40B4-BE49-F238E27FC236}">
                <a16:creationId xmlns:a16="http://schemas.microsoft.com/office/drawing/2014/main" id="{4243513D-B170-4561-A771-C04FCA065259}"/>
              </a:ext>
            </a:extLst>
          </p:cNvPr>
          <p:cNvSpPr txBox="1"/>
          <p:nvPr userDrawn="1"/>
        </p:nvSpPr>
        <p:spPr>
          <a:xfrm>
            <a:off x="238247" y="100471"/>
            <a:ext cx="1073784" cy="338554"/>
          </a:xfrm>
          <a:prstGeom prst="rect">
            <a:avLst/>
          </a:prstGeom>
          <a:noFill/>
          <a:ln w="9525"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300" normalizeH="0" baseline="0" noProof="0">
                <a:ln>
                  <a:noFill/>
                </a:ln>
                <a:solidFill>
                  <a:srgbClr val="E5E7E7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MODULE 3 </a:t>
            </a:r>
            <a:endParaRPr kumimoji="0" lang="en-US" sz="800" b="1" i="0" u="none" strike="noStrike" kern="1200" cap="none" spc="300" normalizeH="0" baseline="0" noProof="0" dirty="0">
              <a:ln>
                <a:noFill/>
              </a:ln>
              <a:solidFill>
                <a:srgbClr val="E5E7E7"/>
              </a:solidFill>
              <a:effectLst/>
              <a:uLnTx/>
              <a:uFillTx/>
              <a:latin typeface="Avenir Book" panose="02000503020000020003" pitchFamily="2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300" normalizeH="0" baseline="0" noProof="0" dirty="0">
                <a:ln>
                  <a:noFill/>
                </a:ln>
                <a:solidFill>
                  <a:srgbClr val="E5E7E7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INTRO</a:t>
            </a:r>
          </a:p>
        </p:txBody>
      </p:sp>
      <p:sp>
        <p:nvSpPr>
          <p:cNvPr id="18" name="Rektangel 33">
            <a:extLst>
              <a:ext uri="{FF2B5EF4-FFF2-40B4-BE49-F238E27FC236}">
                <a16:creationId xmlns:a16="http://schemas.microsoft.com/office/drawing/2014/main" id="{18C45878-1AAF-4D08-84A1-4D6AAC1EEAA6}"/>
              </a:ext>
            </a:extLst>
          </p:cNvPr>
          <p:cNvSpPr/>
          <p:nvPr userDrawn="1"/>
        </p:nvSpPr>
        <p:spPr>
          <a:xfrm>
            <a:off x="1619787" y="68914"/>
            <a:ext cx="2526085" cy="365091"/>
          </a:xfrm>
          <a:prstGeom prst="rect">
            <a:avLst/>
          </a:prstGeom>
          <a:ln>
            <a:noFill/>
          </a:ln>
        </p:spPr>
        <p:txBody>
          <a:bodyPr wrap="square" lIns="144000" tIns="7200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300" normalizeH="0" baseline="0" noProof="0">
                <a:ln>
                  <a:noFill/>
                </a:ln>
                <a:solidFill>
                  <a:srgbClr val="E5E7E7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DAY 2 – COLLABORATIVE ALLIANCES</a:t>
            </a:r>
          </a:p>
        </p:txBody>
      </p:sp>
      <p:sp>
        <p:nvSpPr>
          <p:cNvPr id="22" name="TextBox 21">
            <a:hlinkClick r:id="" action="ppaction://noaction"/>
            <a:extLst>
              <a:ext uri="{FF2B5EF4-FFF2-40B4-BE49-F238E27FC236}">
                <a16:creationId xmlns:a16="http://schemas.microsoft.com/office/drawing/2014/main" id="{01BCEF2D-C231-4AED-A6C7-9408780993D0}"/>
              </a:ext>
            </a:extLst>
          </p:cNvPr>
          <p:cNvSpPr txBox="1"/>
          <p:nvPr userDrawn="1"/>
        </p:nvSpPr>
        <p:spPr>
          <a:xfrm>
            <a:off x="8313928" y="137660"/>
            <a:ext cx="1514229" cy="241980"/>
          </a:xfrm>
          <a:prstGeom prst="rect">
            <a:avLst/>
          </a:prstGeom>
          <a:noFill/>
          <a:ln w="9525">
            <a:noFill/>
          </a:ln>
        </p:spPr>
        <p:txBody>
          <a:bodyPr wrap="square" tIns="7200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300" normalizeH="0" baseline="0" noProof="0" dirty="0">
                <a:ln>
                  <a:noFill/>
                </a:ln>
                <a:solidFill>
                  <a:srgbClr val="E5E7E7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HOW</a:t>
            </a:r>
          </a:p>
        </p:txBody>
      </p:sp>
      <p:sp>
        <p:nvSpPr>
          <p:cNvPr id="23" name="TextBox 18">
            <a:hlinkClick r:id="" action="ppaction://noaction"/>
            <a:extLst>
              <a:ext uri="{FF2B5EF4-FFF2-40B4-BE49-F238E27FC236}">
                <a16:creationId xmlns:a16="http://schemas.microsoft.com/office/drawing/2014/main" id="{8280F150-BA9B-427B-BD18-25758E106260}"/>
              </a:ext>
            </a:extLst>
          </p:cNvPr>
          <p:cNvSpPr txBox="1"/>
          <p:nvPr userDrawn="1"/>
        </p:nvSpPr>
        <p:spPr>
          <a:xfrm>
            <a:off x="4457557" y="130470"/>
            <a:ext cx="1514229" cy="241980"/>
          </a:xfrm>
          <a:prstGeom prst="rect">
            <a:avLst/>
          </a:prstGeom>
          <a:noFill/>
          <a:ln w="9525">
            <a:noFill/>
          </a:ln>
        </p:spPr>
        <p:txBody>
          <a:bodyPr wrap="square" tIns="7200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300" normalizeH="0" baseline="0" noProof="0" dirty="0">
                <a:ln>
                  <a:noFill/>
                </a:ln>
                <a:solidFill>
                  <a:srgbClr val="E5E7E7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WHY</a:t>
            </a:r>
          </a:p>
        </p:txBody>
      </p:sp>
      <p:sp>
        <p:nvSpPr>
          <p:cNvPr id="24" name="TextBox 18">
            <a:hlinkClick r:id="" action="ppaction://noaction"/>
            <a:extLst>
              <a:ext uri="{FF2B5EF4-FFF2-40B4-BE49-F238E27FC236}">
                <a16:creationId xmlns:a16="http://schemas.microsoft.com/office/drawing/2014/main" id="{F37E2EAB-F565-4826-B12A-6ECCC0C39FB5}"/>
              </a:ext>
            </a:extLst>
          </p:cNvPr>
          <p:cNvSpPr txBox="1"/>
          <p:nvPr userDrawn="1"/>
        </p:nvSpPr>
        <p:spPr>
          <a:xfrm>
            <a:off x="6386804" y="130470"/>
            <a:ext cx="1514230" cy="241980"/>
          </a:xfrm>
          <a:prstGeom prst="rect">
            <a:avLst/>
          </a:prstGeom>
          <a:noFill/>
          <a:ln w="9525">
            <a:noFill/>
          </a:ln>
        </p:spPr>
        <p:txBody>
          <a:bodyPr wrap="square" tIns="7200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300" normalizeH="0" baseline="0" noProof="0" dirty="0">
                <a:ln>
                  <a:noFill/>
                </a:ln>
                <a:solidFill>
                  <a:srgbClr val="E5E7E7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WHAT</a:t>
            </a:r>
          </a:p>
        </p:txBody>
      </p:sp>
      <p:cxnSp>
        <p:nvCxnSpPr>
          <p:cNvPr id="25" name="Lige forbindelse 32">
            <a:extLst>
              <a:ext uri="{FF2B5EF4-FFF2-40B4-BE49-F238E27FC236}">
                <a16:creationId xmlns:a16="http://schemas.microsoft.com/office/drawing/2014/main" id="{48EE7C64-7DF4-4763-B0A2-D95583E831E4}"/>
              </a:ext>
            </a:extLst>
          </p:cNvPr>
          <p:cNvCxnSpPr>
            <a:cxnSpLocks/>
          </p:cNvCxnSpPr>
          <p:nvPr userDrawn="1"/>
        </p:nvCxnSpPr>
        <p:spPr>
          <a:xfrm>
            <a:off x="1312774" y="9762"/>
            <a:ext cx="0" cy="493994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Lige forbindelse 35">
            <a:extLst>
              <a:ext uri="{FF2B5EF4-FFF2-40B4-BE49-F238E27FC236}">
                <a16:creationId xmlns:a16="http://schemas.microsoft.com/office/drawing/2014/main" id="{3AE0FA85-EAF3-47AD-B02E-676ECF1DFA4E}"/>
              </a:ext>
            </a:extLst>
          </p:cNvPr>
          <p:cNvCxnSpPr>
            <a:cxnSpLocks/>
          </p:cNvCxnSpPr>
          <p:nvPr userDrawn="1"/>
        </p:nvCxnSpPr>
        <p:spPr>
          <a:xfrm>
            <a:off x="4028781" y="884"/>
            <a:ext cx="0" cy="515532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69282702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Module 2 intro">
    <p:bg>
      <p:bgPr>
        <a:solidFill>
          <a:srgbClr val="5B706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14">
            <a:extLst>
              <a:ext uri="{FF2B5EF4-FFF2-40B4-BE49-F238E27FC236}">
                <a16:creationId xmlns:a16="http://schemas.microsoft.com/office/drawing/2014/main" id="{86826E51-7AB5-614E-86B6-B09A48CAF36E}"/>
              </a:ext>
            </a:extLst>
          </p:cNvPr>
          <p:cNvSpPr/>
          <p:nvPr/>
        </p:nvSpPr>
        <p:spPr>
          <a:xfrm>
            <a:off x="1" y="0"/>
            <a:ext cx="12191999" cy="520589"/>
          </a:xfrm>
          <a:prstGeom prst="rect">
            <a:avLst/>
          </a:prstGeom>
          <a:solidFill>
            <a:srgbClr val="374D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28" name="Lige forbindelse 27">
            <a:extLst>
              <a:ext uri="{FF2B5EF4-FFF2-40B4-BE49-F238E27FC236}">
                <a16:creationId xmlns:a16="http://schemas.microsoft.com/office/drawing/2014/main" id="{BBDD760D-478E-E244-9583-D6D110137D79}"/>
              </a:ext>
            </a:extLst>
          </p:cNvPr>
          <p:cNvCxnSpPr>
            <a:cxnSpLocks/>
          </p:cNvCxnSpPr>
          <p:nvPr/>
        </p:nvCxnSpPr>
        <p:spPr>
          <a:xfrm>
            <a:off x="1331829" y="18644"/>
            <a:ext cx="0" cy="493994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9" name="Billede 28">
            <a:extLst>
              <a:ext uri="{FF2B5EF4-FFF2-40B4-BE49-F238E27FC236}">
                <a16:creationId xmlns:a16="http://schemas.microsoft.com/office/drawing/2014/main" id="{850E4C2B-1F90-A14C-A58F-C0871D928D0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</a:blip>
          <a:srcRect l="8285" t="28774" r="58175" b="41828"/>
          <a:stretch/>
        </p:blipFill>
        <p:spPr>
          <a:xfrm>
            <a:off x="257302" y="6201113"/>
            <a:ext cx="716895" cy="628387"/>
          </a:xfrm>
          <a:prstGeom prst="rect">
            <a:avLst/>
          </a:prstGeom>
        </p:spPr>
      </p:pic>
      <p:pic>
        <p:nvPicPr>
          <p:cNvPr id="30" name="Billede 29">
            <a:extLst>
              <a:ext uri="{FF2B5EF4-FFF2-40B4-BE49-F238E27FC236}">
                <a16:creationId xmlns:a16="http://schemas.microsoft.com/office/drawing/2014/main" id="{155A8C22-26BE-E74B-9444-B3E1E9BEA01D}"/>
              </a:ext>
            </a:extLst>
          </p:cNvPr>
          <p:cNvPicPr>
            <a:picLocks noChangeAspect="1"/>
          </p:cNvPicPr>
          <p:nvPr/>
        </p:nvPicPr>
        <p:blipFill>
          <a:blip r:embed="rId3">
            <a:biLevel thresh="25000"/>
            <a:alphaModFix amt="5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1500"/>
                    </a14:imgEffect>
                    <a14:imgEffect>
                      <a14:saturation sat="191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723783" y="6415290"/>
            <a:ext cx="1034680" cy="274837"/>
          </a:xfrm>
          <a:prstGeom prst="rect">
            <a:avLst/>
          </a:prstGeom>
        </p:spPr>
      </p:pic>
      <p:sp>
        <p:nvSpPr>
          <p:cNvPr id="31" name="Pladsholder til tekst 2">
            <a:extLst>
              <a:ext uri="{FF2B5EF4-FFF2-40B4-BE49-F238E27FC236}">
                <a16:creationId xmlns:a16="http://schemas.microsoft.com/office/drawing/2014/main" id="{238A9EE2-548E-1F47-A096-A1282537D52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77742" y="1836738"/>
            <a:ext cx="6232525" cy="52058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400">
                <a:solidFill>
                  <a:srgbClr val="F8F8F3"/>
                </a:solidFill>
                <a:latin typeface="Avenir Book" panose="02000503020000020003" pitchFamily="2" charset="0"/>
              </a:defRPr>
            </a:lvl1pPr>
            <a:lvl2pPr marL="457200" indent="0">
              <a:buNone/>
              <a:defRPr>
                <a:solidFill>
                  <a:srgbClr val="F8F8F3"/>
                </a:solidFill>
              </a:defRPr>
            </a:lvl2pPr>
            <a:lvl3pPr marL="914400" indent="0">
              <a:buNone/>
              <a:defRPr>
                <a:solidFill>
                  <a:srgbClr val="F8F8F3"/>
                </a:solidFill>
              </a:defRPr>
            </a:lvl3pPr>
            <a:lvl4pPr marL="1371600" indent="0">
              <a:buNone/>
              <a:defRPr>
                <a:solidFill>
                  <a:srgbClr val="F8F8F3"/>
                </a:solidFill>
              </a:defRPr>
            </a:lvl4pPr>
            <a:lvl5pPr marL="1828800" indent="0">
              <a:buNone/>
              <a:defRPr>
                <a:solidFill>
                  <a:srgbClr val="F8F8F3"/>
                </a:solidFill>
              </a:defRPr>
            </a:lvl5pPr>
          </a:lstStyle>
          <a:p>
            <a:pPr lvl="0"/>
            <a:r>
              <a:rPr lang="da-DK" dirty="0"/>
              <a:t>KLIK FOR AT REDIGERE </a:t>
            </a:r>
          </a:p>
          <a:p>
            <a:pPr lvl="0"/>
            <a:endParaRPr lang="da-DK" dirty="0"/>
          </a:p>
        </p:txBody>
      </p:sp>
      <p:sp>
        <p:nvSpPr>
          <p:cNvPr id="32" name="Pladsholder til tekst 4">
            <a:extLst>
              <a:ext uri="{FF2B5EF4-FFF2-40B4-BE49-F238E27FC236}">
                <a16:creationId xmlns:a16="http://schemas.microsoft.com/office/drawing/2014/main" id="{A65FFAA2-4558-6D4D-8125-F6C0D03DE3A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37295" y="2970213"/>
            <a:ext cx="6103938" cy="162718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rgbClr val="F8F8F3"/>
                </a:solidFill>
                <a:latin typeface="Avenir Book" panose="02000503020000020003" pitchFamily="2" charset="0"/>
              </a:defRPr>
            </a:lvl1pPr>
            <a:lvl2pPr marL="457200" indent="0">
              <a:buNone/>
              <a:defRPr sz="1200">
                <a:solidFill>
                  <a:srgbClr val="F8F8F3"/>
                </a:solidFill>
                <a:latin typeface="Avenir Book" panose="02000503020000020003" pitchFamily="2" charset="0"/>
              </a:defRPr>
            </a:lvl2pPr>
            <a:lvl3pPr marL="914400" indent="0">
              <a:buNone/>
              <a:defRPr sz="1200">
                <a:solidFill>
                  <a:srgbClr val="F8F8F3"/>
                </a:solidFill>
                <a:latin typeface="Avenir Book" panose="02000503020000020003" pitchFamily="2" charset="0"/>
              </a:defRPr>
            </a:lvl3pPr>
            <a:lvl4pPr marL="1371600" indent="0">
              <a:buNone/>
              <a:defRPr sz="1200">
                <a:solidFill>
                  <a:srgbClr val="F8F8F3"/>
                </a:solidFill>
                <a:latin typeface="Avenir Book" panose="02000503020000020003" pitchFamily="2" charset="0"/>
              </a:defRPr>
            </a:lvl4pPr>
            <a:lvl5pPr marL="1828800" indent="0">
              <a:buNone/>
              <a:defRPr sz="1200">
                <a:solidFill>
                  <a:srgbClr val="F8F8F3"/>
                </a:solidFill>
                <a:latin typeface="Avenir Book" panose="02000503020000020003" pitchFamily="2" charset="0"/>
              </a:defRPr>
            </a:lvl5pPr>
          </a:lstStyle>
          <a:p>
            <a:pPr lvl="0"/>
            <a:r>
              <a:rPr lang="da-DK" dirty="0"/>
              <a:t>Andet niveau</a:t>
            </a:r>
          </a:p>
        </p:txBody>
      </p:sp>
      <p:sp>
        <p:nvSpPr>
          <p:cNvPr id="33" name="Pladsholder til billede 6">
            <a:extLst>
              <a:ext uri="{FF2B5EF4-FFF2-40B4-BE49-F238E27FC236}">
                <a16:creationId xmlns:a16="http://schemas.microsoft.com/office/drawing/2014/main" id="{C6809487-93E3-A146-BEEA-B6236C579DAB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7558682" y="1836738"/>
            <a:ext cx="3719513" cy="27606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solidFill>
                  <a:srgbClr val="F8F8F3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da-DK"/>
          </a:p>
        </p:txBody>
      </p:sp>
      <p:sp>
        <p:nvSpPr>
          <p:cNvPr id="10" name="TextBox 9">
            <a:hlinkClick r:id="" action="ppaction://noaction"/>
            <a:extLst>
              <a:ext uri="{FF2B5EF4-FFF2-40B4-BE49-F238E27FC236}">
                <a16:creationId xmlns:a16="http://schemas.microsoft.com/office/drawing/2014/main" id="{597353E9-071F-4840-8CDF-C01A1789553A}"/>
              </a:ext>
            </a:extLst>
          </p:cNvPr>
          <p:cNvSpPr txBox="1"/>
          <p:nvPr/>
        </p:nvSpPr>
        <p:spPr>
          <a:xfrm>
            <a:off x="257302" y="118228"/>
            <a:ext cx="1073784" cy="338554"/>
          </a:xfrm>
          <a:prstGeom prst="rect">
            <a:avLst/>
          </a:prstGeom>
          <a:noFill/>
          <a:ln w="9525"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300" normalizeH="0" baseline="0" noProof="0">
                <a:ln>
                  <a:noFill/>
                </a:ln>
                <a:solidFill>
                  <a:srgbClr val="E5E7E7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MODULE 3 </a:t>
            </a:r>
            <a:endParaRPr kumimoji="0" lang="en-US" sz="800" b="1" i="0" u="none" strike="noStrike" kern="1200" cap="none" spc="300" normalizeH="0" baseline="0" noProof="0" dirty="0">
              <a:ln>
                <a:noFill/>
              </a:ln>
              <a:solidFill>
                <a:srgbClr val="E5E7E7"/>
              </a:solidFill>
              <a:effectLst/>
              <a:uLnTx/>
              <a:uFillTx/>
              <a:latin typeface="Avenir Book" panose="02000503020000020003" pitchFamily="2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300" normalizeH="0" baseline="0" noProof="0" dirty="0">
                <a:ln>
                  <a:noFill/>
                </a:ln>
                <a:solidFill>
                  <a:srgbClr val="E5E7E7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INTRO</a:t>
            </a:r>
          </a:p>
        </p:txBody>
      </p:sp>
    </p:spTree>
    <p:extLst>
      <p:ext uri="{BB962C8B-B14F-4D97-AF65-F5344CB8AC3E}">
        <p14:creationId xmlns:p14="http://schemas.microsoft.com/office/powerpoint/2010/main" val="1936360022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ogram intro M2">
    <p:bg>
      <p:bgPr>
        <a:solidFill>
          <a:srgbClr val="5B706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">
            <a:extLst>
              <a:ext uri="{FF2B5EF4-FFF2-40B4-BE49-F238E27FC236}">
                <a16:creationId xmlns:a16="http://schemas.microsoft.com/office/drawing/2014/main" id="{5057CABE-0CAC-2B41-A249-1FA93ACB4CFA}"/>
              </a:ext>
            </a:extLst>
          </p:cNvPr>
          <p:cNvSpPr/>
          <p:nvPr/>
        </p:nvSpPr>
        <p:spPr>
          <a:xfrm>
            <a:off x="323448" y="2035829"/>
            <a:ext cx="3722113" cy="3682870"/>
          </a:xfrm>
          <a:prstGeom prst="rect">
            <a:avLst/>
          </a:prstGeom>
          <a:solidFill>
            <a:srgbClr val="E5E7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4" name="Billede 23" descr="Et billede, der indeholder plade, tegning&#10;&#10;Automatisk genereret beskrivelse">
            <a:extLst>
              <a:ext uri="{FF2B5EF4-FFF2-40B4-BE49-F238E27FC236}">
                <a16:creationId xmlns:a16="http://schemas.microsoft.com/office/drawing/2014/main" id="{AED56B3A-FC42-3A48-9B76-D4362A02C14E}"/>
              </a:ext>
            </a:extLst>
          </p:cNvPr>
          <p:cNvPicPr>
            <a:picLocks noChangeAspect="1"/>
          </p:cNvPicPr>
          <p:nvPr/>
        </p:nvPicPr>
        <p:blipFill>
          <a:blip r:embed="rId2">
            <a:lum bright="70000" contrast="-70000"/>
            <a:alphaModFix amt="11000"/>
          </a:blip>
          <a:stretch>
            <a:fillRect/>
          </a:stretch>
        </p:blipFill>
        <p:spPr>
          <a:xfrm>
            <a:off x="2646261" y="982133"/>
            <a:ext cx="6564880" cy="5654145"/>
          </a:xfrm>
          <a:prstGeom prst="rect">
            <a:avLst/>
          </a:prstGeom>
        </p:spPr>
      </p:pic>
      <p:sp>
        <p:nvSpPr>
          <p:cNvPr id="26" name="Rectangle 2">
            <a:extLst>
              <a:ext uri="{FF2B5EF4-FFF2-40B4-BE49-F238E27FC236}">
                <a16:creationId xmlns:a16="http://schemas.microsoft.com/office/drawing/2014/main" id="{612DE8D1-6744-334C-A882-7D8A7465D76A}"/>
              </a:ext>
            </a:extLst>
          </p:cNvPr>
          <p:cNvSpPr/>
          <p:nvPr/>
        </p:nvSpPr>
        <p:spPr>
          <a:xfrm>
            <a:off x="4157240" y="2035829"/>
            <a:ext cx="3722113" cy="3682870"/>
          </a:xfrm>
          <a:prstGeom prst="rect">
            <a:avLst/>
          </a:prstGeom>
          <a:solidFill>
            <a:srgbClr val="E5E7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9" name="Rectangle 2">
            <a:extLst>
              <a:ext uri="{FF2B5EF4-FFF2-40B4-BE49-F238E27FC236}">
                <a16:creationId xmlns:a16="http://schemas.microsoft.com/office/drawing/2014/main" id="{5919263D-FDE4-4F48-B674-8715E652B90A}"/>
              </a:ext>
            </a:extLst>
          </p:cNvPr>
          <p:cNvSpPr/>
          <p:nvPr/>
        </p:nvSpPr>
        <p:spPr>
          <a:xfrm>
            <a:off x="8072562" y="2035829"/>
            <a:ext cx="3722113" cy="3682870"/>
          </a:xfrm>
          <a:prstGeom prst="rect">
            <a:avLst/>
          </a:prstGeom>
          <a:solidFill>
            <a:srgbClr val="E5E7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3" name="Rectangle 14">
            <a:extLst>
              <a:ext uri="{FF2B5EF4-FFF2-40B4-BE49-F238E27FC236}">
                <a16:creationId xmlns:a16="http://schemas.microsoft.com/office/drawing/2014/main" id="{34B53CDC-B239-8A48-85B8-D1A8C0616F4E}"/>
              </a:ext>
            </a:extLst>
          </p:cNvPr>
          <p:cNvSpPr/>
          <p:nvPr/>
        </p:nvSpPr>
        <p:spPr>
          <a:xfrm>
            <a:off x="1" y="0"/>
            <a:ext cx="12191999" cy="520589"/>
          </a:xfrm>
          <a:prstGeom prst="rect">
            <a:avLst/>
          </a:prstGeom>
          <a:solidFill>
            <a:srgbClr val="374D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35" name="Lige forbindelse 34">
            <a:extLst>
              <a:ext uri="{FF2B5EF4-FFF2-40B4-BE49-F238E27FC236}">
                <a16:creationId xmlns:a16="http://schemas.microsoft.com/office/drawing/2014/main" id="{3B54CF8E-4FE9-2540-AA4F-7839E447B61F}"/>
              </a:ext>
            </a:extLst>
          </p:cNvPr>
          <p:cNvCxnSpPr>
            <a:cxnSpLocks/>
          </p:cNvCxnSpPr>
          <p:nvPr/>
        </p:nvCxnSpPr>
        <p:spPr>
          <a:xfrm>
            <a:off x="1331829" y="18644"/>
            <a:ext cx="0" cy="493994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6" name="Billede 35">
            <a:extLst>
              <a:ext uri="{FF2B5EF4-FFF2-40B4-BE49-F238E27FC236}">
                <a16:creationId xmlns:a16="http://schemas.microsoft.com/office/drawing/2014/main" id="{53B29203-9EEE-644B-BAEB-A066F5E9BE9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50000"/>
          </a:blip>
          <a:srcRect l="8285" t="28774" r="58175" b="41828"/>
          <a:stretch/>
        </p:blipFill>
        <p:spPr>
          <a:xfrm>
            <a:off x="257302" y="6201113"/>
            <a:ext cx="716895" cy="628387"/>
          </a:xfrm>
          <a:prstGeom prst="rect">
            <a:avLst/>
          </a:prstGeom>
        </p:spPr>
      </p:pic>
      <p:pic>
        <p:nvPicPr>
          <p:cNvPr id="37" name="Billede 36">
            <a:extLst>
              <a:ext uri="{FF2B5EF4-FFF2-40B4-BE49-F238E27FC236}">
                <a16:creationId xmlns:a16="http://schemas.microsoft.com/office/drawing/2014/main" id="{585E147C-D14C-A846-A377-EB9D1A35218D}"/>
              </a:ext>
            </a:extLst>
          </p:cNvPr>
          <p:cNvPicPr>
            <a:picLocks noChangeAspect="1"/>
          </p:cNvPicPr>
          <p:nvPr/>
        </p:nvPicPr>
        <p:blipFill>
          <a:blip r:embed="rId4">
            <a:biLevel thresh="25000"/>
            <a:alphaModFix amt="50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1500"/>
                    </a14:imgEffect>
                    <a14:imgEffect>
                      <a14:saturation sat="191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723783" y="6415290"/>
            <a:ext cx="1034680" cy="274837"/>
          </a:xfrm>
          <a:prstGeom prst="rect">
            <a:avLst/>
          </a:prstGeom>
        </p:spPr>
      </p:pic>
      <p:sp>
        <p:nvSpPr>
          <p:cNvPr id="39" name="Pladsholder til tekst 3">
            <a:extLst>
              <a:ext uri="{FF2B5EF4-FFF2-40B4-BE49-F238E27FC236}">
                <a16:creationId xmlns:a16="http://schemas.microsoft.com/office/drawing/2014/main" id="{E6C5BE7A-18EB-0C40-BF74-5242B28F62A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850" y="1139825"/>
            <a:ext cx="9464584" cy="36671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800" spc="300">
                <a:solidFill>
                  <a:srgbClr val="F8F8F3"/>
                </a:solidFill>
              </a:defRPr>
            </a:lvl1pPr>
            <a:lvl2pPr marL="457200" indent="0">
              <a:buNone/>
              <a:defRPr sz="1800">
                <a:solidFill>
                  <a:srgbClr val="F8F8F3"/>
                </a:solidFill>
              </a:defRPr>
            </a:lvl2pPr>
            <a:lvl3pPr marL="914400" indent="0">
              <a:buNone/>
              <a:defRPr sz="1800">
                <a:solidFill>
                  <a:srgbClr val="F8F8F3"/>
                </a:solidFill>
              </a:defRPr>
            </a:lvl3pPr>
            <a:lvl4pPr marL="1371600" indent="0">
              <a:buNone/>
              <a:defRPr sz="1800">
                <a:solidFill>
                  <a:srgbClr val="F8F8F3"/>
                </a:solidFill>
              </a:defRPr>
            </a:lvl4pPr>
            <a:lvl5pPr marL="1828800" indent="0">
              <a:buNone/>
              <a:defRPr sz="1800">
                <a:solidFill>
                  <a:srgbClr val="F8F8F3"/>
                </a:solidFill>
              </a:defRPr>
            </a:lvl5pPr>
          </a:lstStyle>
          <a:p>
            <a:pPr lvl="0"/>
            <a:r>
              <a:rPr lang="da-DK" dirty="0"/>
              <a:t>KLIK FOR AT REDIGERE TEKSTTYPOGRAFIERNE I MASTEREN</a:t>
            </a:r>
          </a:p>
        </p:txBody>
      </p:sp>
      <p:sp>
        <p:nvSpPr>
          <p:cNvPr id="40" name="Pladsholder til tekst 5">
            <a:extLst>
              <a:ext uri="{FF2B5EF4-FFF2-40B4-BE49-F238E27FC236}">
                <a16:creationId xmlns:a16="http://schemas.microsoft.com/office/drawing/2014/main" id="{C8C52C0F-2180-E041-BA3C-BCAD492C196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157663" y="3806825"/>
            <a:ext cx="3721100" cy="191135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400">
                <a:solidFill>
                  <a:srgbClr val="374D62"/>
                </a:solidFill>
              </a:defRPr>
            </a:lvl1pPr>
            <a:lvl2pPr marL="457200" indent="0" algn="ctr">
              <a:buNone/>
              <a:defRPr sz="1400">
                <a:solidFill>
                  <a:srgbClr val="374D62"/>
                </a:solidFill>
              </a:defRPr>
            </a:lvl2pPr>
            <a:lvl3pPr marL="914400" indent="0" algn="ctr">
              <a:buNone/>
              <a:defRPr sz="1400">
                <a:solidFill>
                  <a:srgbClr val="374D62"/>
                </a:solidFill>
              </a:defRPr>
            </a:lvl3pPr>
            <a:lvl4pPr marL="1371600" indent="0" algn="ctr">
              <a:buNone/>
              <a:defRPr sz="1400">
                <a:solidFill>
                  <a:srgbClr val="374D62"/>
                </a:solidFill>
              </a:defRPr>
            </a:lvl4pPr>
            <a:lvl5pPr marL="1828800" indent="0" algn="ctr">
              <a:buNone/>
              <a:defRPr sz="1400">
                <a:solidFill>
                  <a:srgbClr val="374D62"/>
                </a:solidFill>
              </a:defRPr>
            </a:lvl5pPr>
          </a:lstStyle>
          <a:p>
            <a:pPr lvl="0"/>
            <a:r>
              <a:rPr lang="da-DK" dirty="0"/>
              <a:t>Klik for at indsætte programtitler</a:t>
            </a:r>
          </a:p>
        </p:txBody>
      </p:sp>
      <p:sp>
        <p:nvSpPr>
          <p:cNvPr id="43" name="Pladsholder til tekst 41">
            <a:extLst>
              <a:ext uri="{FF2B5EF4-FFF2-40B4-BE49-F238E27FC236}">
                <a16:creationId xmlns:a16="http://schemas.microsoft.com/office/drawing/2014/main" id="{67587470-126D-B347-9806-A73C7B4A746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156075" y="2311400"/>
            <a:ext cx="3722688" cy="28375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400" spc="300">
                <a:solidFill>
                  <a:srgbClr val="374D62"/>
                </a:solidFill>
              </a:defRPr>
            </a:lvl1pPr>
            <a:lvl2pPr marL="457200" indent="0">
              <a:buNone/>
              <a:defRPr>
                <a:solidFill>
                  <a:srgbClr val="374D62"/>
                </a:solidFill>
              </a:defRPr>
            </a:lvl2pPr>
            <a:lvl3pPr marL="914400" indent="0">
              <a:buNone/>
              <a:defRPr>
                <a:solidFill>
                  <a:srgbClr val="374D62"/>
                </a:solidFill>
              </a:defRPr>
            </a:lvl3pPr>
            <a:lvl4pPr marL="1371600" indent="0">
              <a:buNone/>
              <a:defRPr>
                <a:solidFill>
                  <a:srgbClr val="374D62"/>
                </a:solidFill>
              </a:defRPr>
            </a:lvl4pPr>
            <a:lvl5pPr marL="1828800" indent="0">
              <a:buNone/>
              <a:defRPr>
                <a:solidFill>
                  <a:srgbClr val="374D62"/>
                </a:solidFill>
              </a:defRPr>
            </a:lvl5pPr>
          </a:lstStyle>
          <a:p>
            <a:pPr lvl="0"/>
            <a:r>
              <a:rPr lang="da-DK" dirty="0"/>
              <a:t>KLIK FOR DAG NR. </a:t>
            </a:r>
          </a:p>
        </p:txBody>
      </p:sp>
      <p:sp>
        <p:nvSpPr>
          <p:cNvPr id="44" name="Pladsholder til tekst 41">
            <a:extLst>
              <a:ext uri="{FF2B5EF4-FFF2-40B4-BE49-F238E27FC236}">
                <a16:creationId xmlns:a16="http://schemas.microsoft.com/office/drawing/2014/main" id="{6472E869-EE11-4B4D-85A7-8D232A5C179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156075" y="2681042"/>
            <a:ext cx="3722688" cy="28375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050" b="1" spc="300">
                <a:solidFill>
                  <a:srgbClr val="D77621"/>
                </a:solidFill>
                <a:latin typeface="Avenir Book" panose="02000503020000020003" pitchFamily="2" charset="0"/>
              </a:defRPr>
            </a:lvl1pPr>
            <a:lvl2pPr marL="457200" indent="0">
              <a:buNone/>
              <a:defRPr>
                <a:solidFill>
                  <a:srgbClr val="374D62"/>
                </a:solidFill>
              </a:defRPr>
            </a:lvl2pPr>
            <a:lvl3pPr marL="914400" indent="0">
              <a:buNone/>
              <a:defRPr>
                <a:solidFill>
                  <a:srgbClr val="374D62"/>
                </a:solidFill>
              </a:defRPr>
            </a:lvl3pPr>
            <a:lvl4pPr marL="1371600" indent="0">
              <a:buNone/>
              <a:defRPr>
                <a:solidFill>
                  <a:srgbClr val="374D62"/>
                </a:solidFill>
              </a:defRPr>
            </a:lvl4pPr>
            <a:lvl5pPr marL="1828800" indent="0">
              <a:buNone/>
              <a:defRPr>
                <a:solidFill>
                  <a:srgbClr val="374D62"/>
                </a:solidFill>
              </a:defRPr>
            </a:lvl5pPr>
          </a:lstStyle>
          <a:p>
            <a:pPr lvl="0"/>
            <a:r>
              <a:rPr lang="da-DK" dirty="0"/>
              <a:t>KLIK FOR WHY/WHAT/WHO</a:t>
            </a:r>
          </a:p>
        </p:txBody>
      </p:sp>
      <p:sp>
        <p:nvSpPr>
          <p:cNvPr id="45" name="Pladsholder til tekst 41">
            <a:extLst>
              <a:ext uri="{FF2B5EF4-FFF2-40B4-BE49-F238E27FC236}">
                <a16:creationId xmlns:a16="http://schemas.microsoft.com/office/drawing/2014/main" id="{8C5F973A-0CB6-0C43-B458-4BC7A5C77EE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156075" y="2997954"/>
            <a:ext cx="3722688" cy="28375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400" spc="300">
                <a:solidFill>
                  <a:srgbClr val="374D62"/>
                </a:solidFill>
              </a:defRPr>
            </a:lvl1pPr>
            <a:lvl2pPr marL="457200" indent="0">
              <a:buNone/>
              <a:defRPr>
                <a:solidFill>
                  <a:srgbClr val="374D62"/>
                </a:solidFill>
              </a:defRPr>
            </a:lvl2pPr>
            <a:lvl3pPr marL="914400" indent="0">
              <a:buNone/>
              <a:defRPr>
                <a:solidFill>
                  <a:srgbClr val="374D62"/>
                </a:solidFill>
              </a:defRPr>
            </a:lvl3pPr>
            <a:lvl4pPr marL="1371600" indent="0">
              <a:buNone/>
              <a:defRPr>
                <a:solidFill>
                  <a:srgbClr val="374D62"/>
                </a:solidFill>
              </a:defRPr>
            </a:lvl4pPr>
            <a:lvl5pPr marL="1828800" indent="0">
              <a:buNone/>
              <a:defRPr>
                <a:solidFill>
                  <a:srgbClr val="374D62"/>
                </a:solidFill>
              </a:defRPr>
            </a:lvl5pPr>
          </a:lstStyle>
          <a:p>
            <a:pPr lvl="0"/>
            <a:r>
              <a:rPr lang="da-DK" dirty="0"/>
              <a:t>KLIK FOR DAG TITEL</a:t>
            </a:r>
          </a:p>
        </p:txBody>
      </p:sp>
      <p:sp>
        <p:nvSpPr>
          <p:cNvPr id="46" name="Pladsholder til tekst 5">
            <a:extLst>
              <a:ext uri="{FF2B5EF4-FFF2-40B4-BE49-F238E27FC236}">
                <a16:creationId xmlns:a16="http://schemas.microsoft.com/office/drawing/2014/main" id="{E0018757-BB57-5749-B407-CF7AE9CD4869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24446" y="3806825"/>
            <a:ext cx="3721100" cy="191135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400">
                <a:solidFill>
                  <a:srgbClr val="374D62"/>
                </a:solidFill>
              </a:defRPr>
            </a:lvl1pPr>
            <a:lvl2pPr marL="457200" indent="0" algn="ctr">
              <a:buNone/>
              <a:defRPr sz="1400">
                <a:solidFill>
                  <a:srgbClr val="374D62"/>
                </a:solidFill>
              </a:defRPr>
            </a:lvl2pPr>
            <a:lvl3pPr marL="914400" indent="0" algn="ctr">
              <a:buNone/>
              <a:defRPr sz="1400">
                <a:solidFill>
                  <a:srgbClr val="374D62"/>
                </a:solidFill>
              </a:defRPr>
            </a:lvl3pPr>
            <a:lvl4pPr marL="1371600" indent="0" algn="ctr">
              <a:buNone/>
              <a:defRPr sz="1400">
                <a:solidFill>
                  <a:srgbClr val="374D62"/>
                </a:solidFill>
              </a:defRPr>
            </a:lvl4pPr>
            <a:lvl5pPr marL="1828800" indent="0" algn="ctr">
              <a:buNone/>
              <a:defRPr sz="1400">
                <a:solidFill>
                  <a:srgbClr val="374D62"/>
                </a:solidFill>
              </a:defRPr>
            </a:lvl5pPr>
          </a:lstStyle>
          <a:p>
            <a:pPr lvl="0"/>
            <a:r>
              <a:rPr lang="da-DK" dirty="0"/>
              <a:t>Klik for at indsætte programtitler</a:t>
            </a:r>
          </a:p>
        </p:txBody>
      </p:sp>
      <p:sp>
        <p:nvSpPr>
          <p:cNvPr id="47" name="Pladsholder til tekst 41">
            <a:extLst>
              <a:ext uri="{FF2B5EF4-FFF2-40B4-BE49-F238E27FC236}">
                <a16:creationId xmlns:a16="http://schemas.microsoft.com/office/drawing/2014/main" id="{882BFFCF-1CB6-DC45-A5D7-F82E795DF5B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22858" y="2311400"/>
            <a:ext cx="3722688" cy="28375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400" spc="300">
                <a:solidFill>
                  <a:srgbClr val="374D62"/>
                </a:solidFill>
              </a:defRPr>
            </a:lvl1pPr>
            <a:lvl2pPr marL="457200" indent="0">
              <a:buNone/>
              <a:defRPr>
                <a:solidFill>
                  <a:srgbClr val="374D62"/>
                </a:solidFill>
              </a:defRPr>
            </a:lvl2pPr>
            <a:lvl3pPr marL="914400" indent="0">
              <a:buNone/>
              <a:defRPr>
                <a:solidFill>
                  <a:srgbClr val="374D62"/>
                </a:solidFill>
              </a:defRPr>
            </a:lvl3pPr>
            <a:lvl4pPr marL="1371600" indent="0">
              <a:buNone/>
              <a:defRPr>
                <a:solidFill>
                  <a:srgbClr val="374D62"/>
                </a:solidFill>
              </a:defRPr>
            </a:lvl4pPr>
            <a:lvl5pPr marL="1828800" indent="0">
              <a:buNone/>
              <a:defRPr>
                <a:solidFill>
                  <a:srgbClr val="374D62"/>
                </a:solidFill>
              </a:defRPr>
            </a:lvl5pPr>
          </a:lstStyle>
          <a:p>
            <a:pPr lvl="0"/>
            <a:r>
              <a:rPr lang="da-DK" dirty="0"/>
              <a:t>KLIK FOR DAG NR. </a:t>
            </a:r>
          </a:p>
        </p:txBody>
      </p:sp>
      <p:sp>
        <p:nvSpPr>
          <p:cNvPr id="48" name="Pladsholder til tekst 41">
            <a:extLst>
              <a:ext uri="{FF2B5EF4-FFF2-40B4-BE49-F238E27FC236}">
                <a16:creationId xmlns:a16="http://schemas.microsoft.com/office/drawing/2014/main" id="{5B345C0A-4505-0443-8FDE-3F6761BBF86D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22858" y="2681042"/>
            <a:ext cx="3722688" cy="28375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050" b="1" spc="300">
                <a:solidFill>
                  <a:srgbClr val="D77621"/>
                </a:solidFill>
                <a:latin typeface="Avenir Book" panose="02000503020000020003" pitchFamily="2" charset="0"/>
              </a:defRPr>
            </a:lvl1pPr>
            <a:lvl2pPr marL="457200" indent="0">
              <a:buNone/>
              <a:defRPr>
                <a:solidFill>
                  <a:srgbClr val="374D62"/>
                </a:solidFill>
              </a:defRPr>
            </a:lvl2pPr>
            <a:lvl3pPr marL="914400" indent="0">
              <a:buNone/>
              <a:defRPr>
                <a:solidFill>
                  <a:srgbClr val="374D62"/>
                </a:solidFill>
              </a:defRPr>
            </a:lvl3pPr>
            <a:lvl4pPr marL="1371600" indent="0">
              <a:buNone/>
              <a:defRPr>
                <a:solidFill>
                  <a:srgbClr val="374D62"/>
                </a:solidFill>
              </a:defRPr>
            </a:lvl4pPr>
            <a:lvl5pPr marL="1828800" indent="0">
              <a:buNone/>
              <a:defRPr>
                <a:solidFill>
                  <a:srgbClr val="374D62"/>
                </a:solidFill>
              </a:defRPr>
            </a:lvl5pPr>
          </a:lstStyle>
          <a:p>
            <a:pPr lvl="0"/>
            <a:r>
              <a:rPr lang="da-DK" dirty="0"/>
              <a:t>KLIK FOR WHY/WHAT/WHO</a:t>
            </a:r>
          </a:p>
        </p:txBody>
      </p:sp>
      <p:sp>
        <p:nvSpPr>
          <p:cNvPr id="49" name="Pladsholder til tekst 41">
            <a:extLst>
              <a:ext uri="{FF2B5EF4-FFF2-40B4-BE49-F238E27FC236}">
                <a16:creationId xmlns:a16="http://schemas.microsoft.com/office/drawing/2014/main" id="{2DE45406-1216-6840-9510-069C40F59349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22858" y="2997954"/>
            <a:ext cx="3722688" cy="28375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400" spc="300">
                <a:solidFill>
                  <a:srgbClr val="374D62"/>
                </a:solidFill>
              </a:defRPr>
            </a:lvl1pPr>
            <a:lvl2pPr marL="457200" indent="0">
              <a:buNone/>
              <a:defRPr>
                <a:solidFill>
                  <a:srgbClr val="374D62"/>
                </a:solidFill>
              </a:defRPr>
            </a:lvl2pPr>
            <a:lvl3pPr marL="914400" indent="0">
              <a:buNone/>
              <a:defRPr>
                <a:solidFill>
                  <a:srgbClr val="374D62"/>
                </a:solidFill>
              </a:defRPr>
            </a:lvl3pPr>
            <a:lvl4pPr marL="1371600" indent="0">
              <a:buNone/>
              <a:defRPr>
                <a:solidFill>
                  <a:srgbClr val="374D62"/>
                </a:solidFill>
              </a:defRPr>
            </a:lvl4pPr>
            <a:lvl5pPr marL="1828800" indent="0">
              <a:buNone/>
              <a:defRPr>
                <a:solidFill>
                  <a:srgbClr val="374D62"/>
                </a:solidFill>
              </a:defRPr>
            </a:lvl5pPr>
          </a:lstStyle>
          <a:p>
            <a:pPr lvl="0"/>
            <a:r>
              <a:rPr lang="da-DK" dirty="0"/>
              <a:t>KLIK FOR DAG TITEL</a:t>
            </a:r>
          </a:p>
        </p:txBody>
      </p:sp>
      <p:sp>
        <p:nvSpPr>
          <p:cNvPr id="50" name="Pladsholder til tekst 5">
            <a:extLst>
              <a:ext uri="{FF2B5EF4-FFF2-40B4-BE49-F238E27FC236}">
                <a16:creationId xmlns:a16="http://schemas.microsoft.com/office/drawing/2014/main" id="{49F73532-D47C-474A-BF4E-D6DB21931A90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8074150" y="3806825"/>
            <a:ext cx="3721100" cy="191135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400">
                <a:solidFill>
                  <a:srgbClr val="374D62"/>
                </a:solidFill>
              </a:defRPr>
            </a:lvl1pPr>
            <a:lvl2pPr marL="457200" indent="0" algn="ctr">
              <a:buNone/>
              <a:defRPr sz="1400">
                <a:solidFill>
                  <a:srgbClr val="374D62"/>
                </a:solidFill>
              </a:defRPr>
            </a:lvl2pPr>
            <a:lvl3pPr marL="914400" indent="0" algn="ctr">
              <a:buNone/>
              <a:defRPr sz="1400">
                <a:solidFill>
                  <a:srgbClr val="374D62"/>
                </a:solidFill>
              </a:defRPr>
            </a:lvl3pPr>
            <a:lvl4pPr marL="1371600" indent="0" algn="ctr">
              <a:buNone/>
              <a:defRPr sz="1400">
                <a:solidFill>
                  <a:srgbClr val="374D62"/>
                </a:solidFill>
              </a:defRPr>
            </a:lvl4pPr>
            <a:lvl5pPr marL="1828800" indent="0" algn="ctr">
              <a:buNone/>
              <a:defRPr sz="1400">
                <a:solidFill>
                  <a:srgbClr val="374D62"/>
                </a:solidFill>
              </a:defRPr>
            </a:lvl5pPr>
          </a:lstStyle>
          <a:p>
            <a:pPr lvl="0"/>
            <a:r>
              <a:rPr lang="da-DK" dirty="0"/>
              <a:t>Klik for at indsætte programtitler</a:t>
            </a:r>
          </a:p>
        </p:txBody>
      </p:sp>
      <p:sp>
        <p:nvSpPr>
          <p:cNvPr id="51" name="Pladsholder til tekst 41">
            <a:extLst>
              <a:ext uri="{FF2B5EF4-FFF2-40B4-BE49-F238E27FC236}">
                <a16:creationId xmlns:a16="http://schemas.microsoft.com/office/drawing/2014/main" id="{F6A84179-F401-CD4B-B0A9-B4A2F2426D25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072562" y="2311400"/>
            <a:ext cx="3722688" cy="28375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400" spc="300">
                <a:solidFill>
                  <a:srgbClr val="374D62"/>
                </a:solidFill>
              </a:defRPr>
            </a:lvl1pPr>
            <a:lvl2pPr marL="457200" indent="0">
              <a:buNone/>
              <a:defRPr>
                <a:solidFill>
                  <a:srgbClr val="374D62"/>
                </a:solidFill>
              </a:defRPr>
            </a:lvl2pPr>
            <a:lvl3pPr marL="914400" indent="0">
              <a:buNone/>
              <a:defRPr>
                <a:solidFill>
                  <a:srgbClr val="374D62"/>
                </a:solidFill>
              </a:defRPr>
            </a:lvl3pPr>
            <a:lvl4pPr marL="1371600" indent="0">
              <a:buNone/>
              <a:defRPr>
                <a:solidFill>
                  <a:srgbClr val="374D62"/>
                </a:solidFill>
              </a:defRPr>
            </a:lvl4pPr>
            <a:lvl5pPr marL="1828800" indent="0">
              <a:buNone/>
              <a:defRPr>
                <a:solidFill>
                  <a:srgbClr val="374D62"/>
                </a:solidFill>
              </a:defRPr>
            </a:lvl5pPr>
          </a:lstStyle>
          <a:p>
            <a:pPr lvl="0"/>
            <a:r>
              <a:rPr lang="da-DK" dirty="0"/>
              <a:t>KLIK FOR DAG NR. </a:t>
            </a:r>
          </a:p>
        </p:txBody>
      </p:sp>
      <p:sp>
        <p:nvSpPr>
          <p:cNvPr id="52" name="Pladsholder til tekst 41">
            <a:extLst>
              <a:ext uri="{FF2B5EF4-FFF2-40B4-BE49-F238E27FC236}">
                <a16:creationId xmlns:a16="http://schemas.microsoft.com/office/drawing/2014/main" id="{68708AB9-D8E8-2343-83A6-A68A1D589699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072562" y="2681042"/>
            <a:ext cx="3722688" cy="28375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050" b="1" spc="300">
                <a:solidFill>
                  <a:srgbClr val="D77621"/>
                </a:solidFill>
                <a:latin typeface="Avenir Book" panose="02000503020000020003" pitchFamily="2" charset="0"/>
              </a:defRPr>
            </a:lvl1pPr>
            <a:lvl2pPr marL="457200" indent="0">
              <a:buNone/>
              <a:defRPr>
                <a:solidFill>
                  <a:srgbClr val="374D62"/>
                </a:solidFill>
              </a:defRPr>
            </a:lvl2pPr>
            <a:lvl3pPr marL="914400" indent="0">
              <a:buNone/>
              <a:defRPr>
                <a:solidFill>
                  <a:srgbClr val="374D62"/>
                </a:solidFill>
              </a:defRPr>
            </a:lvl3pPr>
            <a:lvl4pPr marL="1371600" indent="0">
              <a:buNone/>
              <a:defRPr>
                <a:solidFill>
                  <a:srgbClr val="374D62"/>
                </a:solidFill>
              </a:defRPr>
            </a:lvl4pPr>
            <a:lvl5pPr marL="1828800" indent="0">
              <a:buNone/>
              <a:defRPr>
                <a:solidFill>
                  <a:srgbClr val="374D62"/>
                </a:solidFill>
              </a:defRPr>
            </a:lvl5pPr>
          </a:lstStyle>
          <a:p>
            <a:pPr lvl="0"/>
            <a:r>
              <a:rPr lang="da-DK" dirty="0"/>
              <a:t>KLIK FOR WHY/WHAT/WHO</a:t>
            </a:r>
          </a:p>
        </p:txBody>
      </p:sp>
      <p:sp>
        <p:nvSpPr>
          <p:cNvPr id="53" name="Pladsholder til tekst 41">
            <a:extLst>
              <a:ext uri="{FF2B5EF4-FFF2-40B4-BE49-F238E27FC236}">
                <a16:creationId xmlns:a16="http://schemas.microsoft.com/office/drawing/2014/main" id="{89BB1BA3-D844-3A44-8F2C-35DCE9FBBDE0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8072562" y="2997954"/>
            <a:ext cx="3722688" cy="28375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400" spc="300">
                <a:solidFill>
                  <a:srgbClr val="374D62"/>
                </a:solidFill>
              </a:defRPr>
            </a:lvl1pPr>
            <a:lvl2pPr marL="457200" indent="0">
              <a:buNone/>
              <a:defRPr>
                <a:solidFill>
                  <a:srgbClr val="374D62"/>
                </a:solidFill>
              </a:defRPr>
            </a:lvl2pPr>
            <a:lvl3pPr marL="914400" indent="0">
              <a:buNone/>
              <a:defRPr>
                <a:solidFill>
                  <a:srgbClr val="374D62"/>
                </a:solidFill>
              </a:defRPr>
            </a:lvl3pPr>
            <a:lvl4pPr marL="1371600" indent="0">
              <a:buNone/>
              <a:defRPr>
                <a:solidFill>
                  <a:srgbClr val="374D62"/>
                </a:solidFill>
              </a:defRPr>
            </a:lvl4pPr>
            <a:lvl5pPr marL="1828800" indent="0">
              <a:buNone/>
              <a:defRPr>
                <a:solidFill>
                  <a:srgbClr val="374D62"/>
                </a:solidFill>
              </a:defRPr>
            </a:lvl5pPr>
          </a:lstStyle>
          <a:p>
            <a:pPr lvl="0"/>
            <a:r>
              <a:rPr lang="da-DK" dirty="0"/>
              <a:t>KLIK FOR DAG TITEL</a:t>
            </a:r>
          </a:p>
        </p:txBody>
      </p:sp>
      <p:sp>
        <p:nvSpPr>
          <p:cNvPr id="25" name="TextBox 24">
            <a:hlinkClick r:id="" action="ppaction://noaction"/>
            <a:extLst>
              <a:ext uri="{FF2B5EF4-FFF2-40B4-BE49-F238E27FC236}">
                <a16:creationId xmlns:a16="http://schemas.microsoft.com/office/drawing/2014/main" id="{FF83B7B2-1017-4124-B08B-390B9B96135D}"/>
              </a:ext>
            </a:extLst>
          </p:cNvPr>
          <p:cNvSpPr txBox="1"/>
          <p:nvPr/>
        </p:nvSpPr>
        <p:spPr>
          <a:xfrm>
            <a:off x="257302" y="118228"/>
            <a:ext cx="1073784" cy="338554"/>
          </a:xfrm>
          <a:prstGeom prst="rect">
            <a:avLst/>
          </a:prstGeom>
          <a:noFill/>
          <a:ln w="9525"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300" normalizeH="0" baseline="0" noProof="0">
                <a:ln>
                  <a:noFill/>
                </a:ln>
                <a:solidFill>
                  <a:srgbClr val="E5E7E7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MODULE 3 </a:t>
            </a:r>
            <a:endParaRPr kumimoji="0" lang="en-US" sz="800" b="1" i="0" u="none" strike="noStrike" kern="1200" cap="none" spc="300" normalizeH="0" baseline="0" noProof="0" dirty="0">
              <a:ln>
                <a:noFill/>
              </a:ln>
              <a:solidFill>
                <a:srgbClr val="E5E7E7"/>
              </a:solidFill>
              <a:effectLst/>
              <a:uLnTx/>
              <a:uFillTx/>
              <a:latin typeface="Avenir Book" panose="02000503020000020003" pitchFamily="2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300" normalizeH="0" baseline="0" noProof="0" dirty="0">
                <a:ln>
                  <a:noFill/>
                </a:ln>
                <a:solidFill>
                  <a:srgbClr val="E5E7E7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INTRO</a:t>
            </a:r>
          </a:p>
        </p:txBody>
      </p:sp>
    </p:spTree>
    <p:extLst>
      <p:ext uri="{BB962C8B-B14F-4D97-AF65-F5344CB8AC3E}">
        <p14:creationId xmlns:p14="http://schemas.microsoft.com/office/powerpoint/2010/main" val="1506102353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Module 3 intro_Day2">
    <p:bg>
      <p:bgPr>
        <a:solidFill>
          <a:srgbClr val="5B706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14">
            <a:extLst>
              <a:ext uri="{FF2B5EF4-FFF2-40B4-BE49-F238E27FC236}">
                <a16:creationId xmlns:a16="http://schemas.microsoft.com/office/drawing/2014/main" id="{86826E51-7AB5-614E-86B6-B09A48CAF36E}"/>
              </a:ext>
            </a:extLst>
          </p:cNvPr>
          <p:cNvSpPr/>
          <p:nvPr/>
        </p:nvSpPr>
        <p:spPr>
          <a:xfrm>
            <a:off x="1" y="0"/>
            <a:ext cx="12191999" cy="520589"/>
          </a:xfrm>
          <a:prstGeom prst="rect">
            <a:avLst/>
          </a:prstGeom>
          <a:solidFill>
            <a:srgbClr val="374D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9" name="Billede 28">
            <a:extLst>
              <a:ext uri="{FF2B5EF4-FFF2-40B4-BE49-F238E27FC236}">
                <a16:creationId xmlns:a16="http://schemas.microsoft.com/office/drawing/2014/main" id="{850E4C2B-1F90-A14C-A58F-C0871D928D0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</a:blip>
          <a:srcRect l="8285" t="28774" r="58175" b="41828"/>
          <a:stretch/>
        </p:blipFill>
        <p:spPr>
          <a:xfrm>
            <a:off x="257302" y="6201113"/>
            <a:ext cx="716895" cy="628387"/>
          </a:xfrm>
          <a:prstGeom prst="rect">
            <a:avLst/>
          </a:prstGeom>
        </p:spPr>
      </p:pic>
      <p:pic>
        <p:nvPicPr>
          <p:cNvPr id="30" name="Billede 29">
            <a:extLst>
              <a:ext uri="{FF2B5EF4-FFF2-40B4-BE49-F238E27FC236}">
                <a16:creationId xmlns:a16="http://schemas.microsoft.com/office/drawing/2014/main" id="{155A8C22-26BE-E74B-9444-B3E1E9BEA01D}"/>
              </a:ext>
            </a:extLst>
          </p:cNvPr>
          <p:cNvPicPr>
            <a:picLocks noChangeAspect="1"/>
          </p:cNvPicPr>
          <p:nvPr/>
        </p:nvPicPr>
        <p:blipFill>
          <a:blip r:embed="rId3">
            <a:biLevel thresh="25000"/>
            <a:alphaModFix amt="5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1500"/>
                    </a14:imgEffect>
                    <a14:imgEffect>
                      <a14:saturation sat="191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723783" y="6415290"/>
            <a:ext cx="1034680" cy="274837"/>
          </a:xfrm>
          <a:prstGeom prst="rect">
            <a:avLst/>
          </a:prstGeom>
        </p:spPr>
      </p:pic>
      <p:sp>
        <p:nvSpPr>
          <p:cNvPr id="31" name="Pladsholder til tekst 2">
            <a:extLst>
              <a:ext uri="{FF2B5EF4-FFF2-40B4-BE49-F238E27FC236}">
                <a16:creationId xmlns:a16="http://schemas.microsoft.com/office/drawing/2014/main" id="{238A9EE2-548E-1F47-A096-A1282537D52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77742" y="1836738"/>
            <a:ext cx="6232525" cy="52058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400">
                <a:solidFill>
                  <a:srgbClr val="F8F8F3"/>
                </a:solidFill>
                <a:latin typeface="Avenir Book" panose="02000503020000020003" pitchFamily="2" charset="0"/>
              </a:defRPr>
            </a:lvl1pPr>
            <a:lvl2pPr marL="457200" indent="0">
              <a:buNone/>
              <a:defRPr>
                <a:solidFill>
                  <a:srgbClr val="F8F8F3"/>
                </a:solidFill>
              </a:defRPr>
            </a:lvl2pPr>
            <a:lvl3pPr marL="914400" indent="0">
              <a:buNone/>
              <a:defRPr>
                <a:solidFill>
                  <a:srgbClr val="F8F8F3"/>
                </a:solidFill>
              </a:defRPr>
            </a:lvl3pPr>
            <a:lvl4pPr marL="1371600" indent="0">
              <a:buNone/>
              <a:defRPr>
                <a:solidFill>
                  <a:srgbClr val="F8F8F3"/>
                </a:solidFill>
              </a:defRPr>
            </a:lvl4pPr>
            <a:lvl5pPr marL="1828800" indent="0">
              <a:buNone/>
              <a:defRPr>
                <a:solidFill>
                  <a:srgbClr val="F8F8F3"/>
                </a:solidFill>
              </a:defRPr>
            </a:lvl5pPr>
          </a:lstStyle>
          <a:p>
            <a:pPr lvl="0"/>
            <a:r>
              <a:rPr lang="da-DK" dirty="0"/>
              <a:t>KLIK FOR AT REDIGERE </a:t>
            </a:r>
          </a:p>
          <a:p>
            <a:pPr lvl="0"/>
            <a:endParaRPr lang="da-DK" dirty="0"/>
          </a:p>
        </p:txBody>
      </p:sp>
      <p:sp>
        <p:nvSpPr>
          <p:cNvPr id="32" name="Pladsholder til tekst 4">
            <a:extLst>
              <a:ext uri="{FF2B5EF4-FFF2-40B4-BE49-F238E27FC236}">
                <a16:creationId xmlns:a16="http://schemas.microsoft.com/office/drawing/2014/main" id="{A65FFAA2-4558-6D4D-8125-F6C0D03DE3A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37295" y="2970213"/>
            <a:ext cx="6103938" cy="162718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rgbClr val="F8F8F3"/>
                </a:solidFill>
                <a:latin typeface="Avenir Book" panose="02000503020000020003" pitchFamily="2" charset="0"/>
              </a:defRPr>
            </a:lvl1pPr>
            <a:lvl2pPr marL="457200" indent="0">
              <a:buNone/>
              <a:defRPr sz="1200">
                <a:solidFill>
                  <a:srgbClr val="F8F8F3"/>
                </a:solidFill>
                <a:latin typeface="Avenir Book" panose="02000503020000020003" pitchFamily="2" charset="0"/>
              </a:defRPr>
            </a:lvl2pPr>
            <a:lvl3pPr marL="914400" indent="0">
              <a:buNone/>
              <a:defRPr sz="1200">
                <a:solidFill>
                  <a:srgbClr val="F8F8F3"/>
                </a:solidFill>
                <a:latin typeface="Avenir Book" panose="02000503020000020003" pitchFamily="2" charset="0"/>
              </a:defRPr>
            </a:lvl3pPr>
            <a:lvl4pPr marL="1371600" indent="0">
              <a:buNone/>
              <a:defRPr sz="1200">
                <a:solidFill>
                  <a:srgbClr val="F8F8F3"/>
                </a:solidFill>
                <a:latin typeface="Avenir Book" panose="02000503020000020003" pitchFamily="2" charset="0"/>
              </a:defRPr>
            </a:lvl4pPr>
            <a:lvl5pPr marL="1828800" indent="0">
              <a:buNone/>
              <a:defRPr sz="1200">
                <a:solidFill>
                  <a:srgbClr val="F8F8F3"/>
                </a:solidFill>
                <a:latin typeface="Avenir Book" panose="02000503020000020003" pitchFamily="2" charset="0"/>
              </a:defRPr>
            </a:lvl5pPr>
          </a:lstStyle>
          <a:p>
            <a:pPr lvl="0"/>
            <a:r>
              <a:rPr lang="da-DK" dirty="0"/>
              <a:t>Andet niveau</a:t>
            </a:r>
          </a:p>
        </p:txBody>
      </p:sp>
      <p:sp>
        <p:nvSpPr>
          <p:cNvPr id="33" name="Pladsholder til billede 6">
            <a:extLst>
              <a:ext uri="{FF2B5EF4-FFF2-40B4-BE49-F238E27FC236}">
                <a16:creationId xmlns:a16="http://schemas.microsoft.com/office/drawing/2014/main" id="{C6809487-93E3-A146-BEEA-B6236C579DAB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7558682" y="1836738"/>
            <a:ext cx="3719513" cy="27606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solidFill>
                  <a:srgbClr val="F8F8F3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da-DK"/>
          </a:p>
        </p:txBody>
      </p:sp>
      <p:sp>
        <p:nvSpPr>
          <p:cNvPr id="10" name="Rectangle 14">
            <a:extLst>
              <a:ext uri="{FF2B5EF4-FFF2-40B4-BE49-F238E27FC236}">
                <a16:creationId xmlns:a16="http://schemas.microsoft.com/office/drawing/2014/main" id="{FC3BD06D-5786-044C-9B8E-7C9D9B55C8A0}"/>
              </a:ext>
            </a:extLst>
          </p:cNvPr>
          <p:cNvSpPr/>
          <p:nvPr/>
        </p:nvSpPr>
        <p:spPr>
          <a:xfrm>
            <a:off x="1" y="0"/>
            <a:ext cx="12191999" cy="520589"/>
          </a:xfrm>
          <a:prstGeom prst="rect">
            <a:avLst/>
          </a:prstGeom>
          <a:solidFill>
            <a:srgbClr val="374D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3" name="Billede 12">
            <a:extLst>
              <a:ext uri="{FF2B5EF4-FFF2-40B4-BE49-F238E27FC236}">
                <a16:creationId xmlns:a16="http://schemas.microsoft.com/office/drawing/2014/main" id="{61293A60-0896-0343-8A8A-192D5061ABD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</a:blip>
          <a:srcRect l="8285" t="28774" r="58175" b="41828"/>
          <a:stretch/>
        </p:blipFill>
        <p:spPr>
          <a:xfrm>
            <a:off x="257302" y="6201113"/>
            <a:ext cx="716895" cy="628387"/>
          </a:xfrm>
          <a:prstGeom prst="rect">
            <a:avLst/>
          </a:prstGeom>
        </p:spPr>
      </p:pic>
      <p:pic>
        <p:nvPicPr>
          <p:cNvPr id="14" name="Billede 13">
            <a:extLst>
              <a:ext uri="{FF2B5EF4-FFF2-40B4-BE49-F238E27FC236}">
                <a16:creationId xmlns:a16="http://schemas.microsoft.com/office/drawing/2014/main" id="{1E0164EF-2E4B-014C-AFB6-CDC533DAE56F}"/>
              </a:ext>
            </a:extLst>
          </p:cNvPr>
          <p:cNvPicPr>
            <a:picLocks noChangeAspect="1"/>
          </p:cNvPicPr>
          <p:nvPr/>
        </p:nvPicPr>
        <p:blipFill>
          <a:blip r:embed="rId3">
            <a:biLevel thresh="25000"/>
            <a:alphaModFix amt="5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1500"/>
                    </a14:imgEffect>
                    <a14:imgEffect>
                      <a14:saturation sat="191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723783" y="6415290"/>
            <a:ext cx="1034680" cy="274837"/>
          </a:xfrm>
          <a:prstGeom prst="rect">
            <a:avLst/>
          </a:prstGeom>
        </p:spPr>
      </p:pic>
      <p:sp>
        <p:nvSpPr>
          <p:cNvPr id="15" name="TextBox 18">
            <a:hlinkClick r:id="" action="ppaction://noaction"/>
            <a:extLst>
              <a:ext uri="{FF2B5EF4-FFF2-40B4-BE49-F238E27FC236}">
                <a16:creationId xmlns:a16="http://schemas.microsoft.com/office/drawing/2014/main" id="{AB38851C-7D3A-40CA-84B3-66F5BDACF391}"/>
              </a:ext>
            </a:extLst>
          </p:cNvPr>
          <p:cNvSpPr txBox="1"/>
          <p:nvPr userDrawn="1"/>
        </p:nvSpPr>
        <p:spPr>
          <a:xfrm>
            <a:off x="238247" y="100471"/>
            <a:ext cx="1073784" cy="338554"/>
          </a:xfrm>
          <a:prstGeom prst="rect">
            <a:avLst/>
          </a:prstGeom>
          <a:noFill/>
          <a:ln w="9525"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300" normalizeH="0" baseline="0" noProof="0">
                <a:ln>
                  <a:noFill/>
                </a:ln>
                <a:solidFill>
                  <a:srgbClr val="E5E7E7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MODULE 3 </a:t>
            </a:r>
            <a:endParaRPr kumimoji="0" lang="en-US" sz="800" b="1" i="0" u="none" strike="noStrike" kern="1200" cap="none" spc="300" normalizeH="0" baseline="0" noProof="0" dirty="0">
              <a:ln>
                <a:noFill/>
              </a:ln>
              <a:solidFill>
                <a:srgbClr val="E5E7E7"/>
              </a:solidFill>
              <a:effectLst/>
              <a:uLnTx/>
              <a:uFillTx/>
              <a:latin typeface="Avenir Book" panose="02000503020000020003" pitchFamily="2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300" normalizeH="0" baseline="0" noProof="0" dirty="0">
                <a:ln>
                  <a:noFill/>
                </a:ln>
                <a:solidFill>
                  <a:srgbClr val="E5E7E7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INTRO</a:t>
            </a:r>
          </a:p>
        </p:txBody>
      </p:sp>
      <p:sp>
        <p:nvSpPr>
          <p:cNvPr id="16" name="Rektangel 33">
            <a:extLst>
              <a:ext uri="{FF2B5EF4-FFF2-40B4-BE49-F238E27FC236}">
                <a16:creationId xmlns:a16="http://schemas.microsoft.com/office/drawing/2014/main" id="{E324BD77-4C0C-46B3-AB25-FD45FDA1FAC4}"/>
              </a:ext>
            </a:extLst>
          </p:cNvPr>
          <p:cNvSpPr/>
          <p:nvPr userDrawn="1"/>
        </p:nvSpPr>
        <p:spPr>
          <a:xfrm>
            <a:off x="1619787" y="68914"/>
            <a:ext cx="2526085" cy="365091"/>
          </a:xfrm>
          <a:prstGeom prst="rect">
            <a:avLst/>
          </a:prstGeom>
          <a:ln>
            <a:noFill/>
          </a:ln>
        </p:spPr>
        <p:txBody>
          <a:bodyPr wrap="square" lIns="144000" tIns="7200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300" normalizeH="0" baseline="0" noProof="0">
                <a:ln>
                  <a:noFill/>
                </a:ln>
                <a:solidFill>
                  <a:srgbClr val="E5E7E7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DAY 2 – COLLABORATIVE ALLIANCES</a:t>
            </a:r>
          </a:p>
        </p:txBody>
      </p:sp>
      <p:sp>
        <p:nvSpPr>
          <p:cNvPr id="17" name="TextBox 16">
            <a:hlinkClick r:id="" action="ppaction://noaction"/>
            <a:extLst>
              <a:ext uri="{FF2B5EF4-FFF2-40B4-BE49-F238E27FC236}">
                <a16:creationId xmlns:a16="http://schemas.microsoft.com/office/drawing/2014/main" id="{DBCB0770-52D0-46F5-BE78-C12EF81925ED}"/>
              </a:ext>
            </a:extLst>
          </p:cNvPr>
          <p:cNvSpPr txBox="1"/>
          <p:nvPr userDrawn="1"/>
        </p:nvSpPr>
        <p:spPr>
          <a:xfrm>
            <a:off x="8313928" y="137660"/>
            <a:ext cx="1514229" cy="241980"/>
          </a:xfrm>
          <a:prstGeom prst="rect">
            <a:avLst/>
          </a:prstGeom>
          <a:noFill/>
          <a:ln w="9525">
            <a:noFill/>
          </a:ln>
        </p:spPr>
        <p:txBody>
          <a:bodyPr wrap="square" tIns="7200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300" normalizeH="0" baseline="0" noProof="0" dirty="0">
                <a:ln>
                  <a:noFill/>
                </a:ln>
                <a:solidFill>
                  <a:srgbClr val="E5E7E7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HOW</a:t>
            </a:r>
          </a:p>
        </p:txBody>
      </p:sp>
      <p:sp>
        <p:nvSpPr>
          <p:cNvPr id="18" name="TextBox 18">
            <a:hlinkClick r:id="" action="ppaction://noaction"/>
            <a:extLst>
              <a:ext uri="{FF2B5EF4-FFF2-40B4-BE49-F238E27FC236}">
                <a16:creationId xmlns:a16="http://schemas.microsoft.com/office/drawing/2014/main" id="{AC545EBE-7601-4A7D-8B16-3216EA42E29F}"/>
              </a:ext>
            </a:extLst>
          </p:cNvPr>
          <p:cNvSpPr txBox="1"/>
          <p:nvPr userDrawn="1"/>
        </p:nvSpPr>
        <p:spPr>
          <a:xfrm>
            <a:off x="4457557" y="130470"/>
            <a:ext cx="1514229" cy="241980"/>
          </a:xfrm>
          <a:prstGeom prst="rect">
            <a:avLst/>
          </a:prstGeom>
          <a:noFill/>
          <a:ln w="9525">
            <a:noFill/>
          </a:ln>
        </p:spPr>
        <p:txBody>
          <a:bodyPr wrap="square" tIns="7200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300" normalizeH="0" baseline="0" noProof="0" dirty="0">
                <a:ln>
                  <a:noFill/>
                </a:ln>
                <a:solidFill>
                  <a:srgbClr val="E5E7E7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WHY</a:t>
            </a:r>
          </a:p>
        </p:txBody>
      </p:sp>
      <p:sp>
        <p:nvSpPr>
          <p:cNvPr id="19" name="TextBox 18">
            <a:hlinkClick r:id="" action="ppaction://noaction"/>
            <a:extLst>
              <a:ext uri="{FF2B5EF4-FFF2-40B4-BE49-F238E27FC236}">
                <a16:creationId xmlns:a16="http://schemas.microsoft.com/office/drawing/2014/main" id="{DFA3CD63-3156-4450-8189-49C26C346121}"/>
              </a:ext>
            </a:extLst>
          </p:cNvPr>
          <p:cNvSpPr txBox="1"/>
          <p:nvPr userDrawn="1"/>
        </p:nvSpPr>
        <p:spPr>
          <a:xfrm>
            <a:off x="6386804" y="130470"/>
            <a:ext cx="1514230" cy="241980"/>
          </a:xfrm>
          <a:prstGeom prst="rect">
            <a:avLst/>
          </a:prstGeom>
          <a:noFill/>
          <a:ln w="9525">
            <a:noFill/>
          </a:ln>
        </p:spPr>
        <p:txBody>
          <a:bodyPr wrap="square" tIns="7200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300" normalizeH="0" baseline="0" noProof="0" dirty="0">
                <a:ln>
                  <a:noFill/>
                </a:ln>
                <a:solidFill>
                  <a:srgbClr val="E5E7E7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WHAT</a:t>
            </a:r>
          </a:p>
        </p:txBody>
      </p:sp>
      <p:cxnSp>
        <p:nvCxnSpPr>
          <p:cNvPr id="20" name="Lige forbindelse 32">
            <a:extLst>
              <a:ext uri="{FF2B5EF4-FFF2-40B4-BE49-F238E27FC236}">
                <a16:creationId xmlns:a16="http://schemas.microsoft.com/office/drawing/2014/main" id="{CC7FEE58-D3F5-43D1-A2B5-4F2F4B7CFC08}"/>
              </a:ext>
            </a:extLst>
          </p:cNvPr>
          <p:cNvCxnSpPr>
            <a:cxnSpLocks/>
          </p:cNvCxnSpPr>
          <p:nvPr userDrawn="1"/>
        </p:nvCxnSpPr>
        <p:spPr>
          <a:xfrm>
            <a:off x="1312774" y="9762"/>
            <a:ext cx="0" cy="493994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Lige forbindelse 35">
            <a:extLst>
              <a:ext uri="{FF2B5EF4-FFF2-40B4-BE49-F238E27FC236}">
                <a16:creationId xmlns:a16="http://schemas.microsoft.com/office/drawing/2014/main" id="{2E2AAD0F-E127-4DBB-8FDB-40300527A1F4}"/>
              </a:ext>
            </a:extLst>
          </p:cNvPr>
          <p:cNvCxnSpPr>
            <a:cxnSpLocks/>
          </p:cNvCxnSpPr>
          <p:nvPr userDrawn="1"/>
        </p:nvCxnSpPr>
        <p:spPr>
          <a:xfrm>
            <a:off x="4028781" y="884"/>
            <a:ext cx="0" cy="515532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52339341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Program intro M3_Day2">
    <p:bg>
      <p:bgPr>
        <a:solidFill>
          <a:srgbClr val="5B706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">
            <a:extLst>
              <a:ext uri="{FF2B5EF4-FFF2-40B4-BE49-F238E27FC236}">
                <a16:creationId xmlns:a16="http://schemas.microsoft.com/office/drawing/2014/main" id="{5057CABE-0CAC-2B41-A249-1FA93ACB4CFA}"/>
              </a:ext>
            </a:extLst>
          </p:cNvPr>
          <p:cNvSpPr/>
          <p:nvPr/>
        </p:nvSpPr>
        <p:spPr>
          <a:xfrm>
            <a:off x="323448" y="2035829"/>
            <a:ext cx="3722113" cy="3682870"/>
          </a:xfrm>
          <a:prstGeom prst="rect">
            <a:avLst/>
          </a:prstGeom>
          <a:solidFill>
            <a:srgbClr val="E5E7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4" name="Billede 23" descr="Et billede, der indeholder plade, tegning&#10;&#10;Automatisk genereret beskrivelse">
            <a:extLst>
              <a:ext uri="{FF2B5EF4-FFF2-40B4-BE49-F238E27FC236}">
                <a16:creationId xmlns:a16="http://schemas.microsoft.com/office/drawing/2014/main" id="{AED56B3A-FC42-3A48-9B76-D4362A02C14E}"/>
              </a:ext>
            </a:extLst>
          </p:cNvPr>
          <p:cNvPicPr>
            <a:picLocks noChangeAspect="1"/>
          </p:cNvPicPr>
          <p:nvPr/>
        </p:nvPicPr>
        <p:blipFill>
          <a:blip r:embed="rId2">
            <a:lum bright="70000" contrast="-70000"/>
            <a:alphaModFix amt="11000"/>
          </a:blip>
          <a:stretch>
            <a:fillRect/>
          </a:stretch>
        </p:blipFill>
        <p:spPr>
          <a:xfrm>
            <a:off x="2646261" y="982133"/>
            <a:ext cx="6564880" cy="5654145"/>
          </a:xfrm>
          <a:prstGeom prst="rect">
            <a:avLst/>
          </a:prstGeom>
        </p:spPr>
      </p:pic>
      <p:sp>
        <p:nvSpPr>
          <p:cNvPr id="26" name="Rectangle 2">
            <a:extLst>
              <a:ext uri="{FF2B5EF4-FFF2-40B4-BE49-F238E27FC236}">
                <a16:creationId xmlns:a16="http://schemas.microsoft.com/office/drawing/2014/main" id="{612DE8D1-6744-334C-A882-7D8A7465D76A}"/>
              </a:ext>
            </a:extLst>
          </p:cNvPr>
          <p:cNvSpPr/>
          <p:nvPr/>
        </p:nvSpPr>
        <p:spPr>
          <a:xfrm>
            <a:off x="4157240" y="2035829"/>
            <a:ext cx="3722113" cy="3682870"/>
          </a:xfrm>
          <a:prstGeom prst="rect">
            <a:avLst/>
          </a:prstGeom>
          <a:solidFill>
            <a:srgbClr val="E5E7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9" name="Rectangle 2">
            <a:extLst>
              <a:ext uri="{FF2B5EF4-FFF2-40B4-BE49-F238E27FC236}">
                <a16:creationId xmlns:a16="http://schemas.microsoft.com/office/drawing/2014/main" id="{5919263D-FDE4-4F48-B674-8715E652B90A}"/>
              </a:ext>
            </a:extLst>
          </p:cNvPr>
          <p:cNvSpPr/>
          <p:nvPr/>
        </p:nvSpPr>
        <p:spPr>
          <a:xfrm>
            <a:off x="8072562" y="2035829"/>
            <a:ext cx="3722113" cy="3682870"/>
          </a:xfrm>
          <a:prstGeom prst="rect">
            <a:avLst/>
          </a:prstGeom>
          <a:solidFill>
            <a:srgbClr val="E5E7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3" name="Rectangle 14">
            <a:extLst>
              <a:ext uri="{FF2B5EF4-FFF2-40B4-BE49-F238E27FC236}">
                <a16:creationId xmlns:a16="http://schemas.microsoft.com/office/drawing/2014/main" id="{34B53CDC-B239-8A48-85B8-D1A8C0616F4E}"/>
              </a:ext>
            </a:extLst>
          </p:cNvPr>
          <p:cNvSpPr/>
          <p:nvPr/>
        </p:nvSpPr>
        <p:spPr>
          <a:xfrm>
            <a:off x="1" y="0"/>
            <a:ext cx="12191999" cy="520589"/>
          </a:xfrm>
          <a:prstGeom prst="rect">
            <a:avLst/>
          </a:prstGeom>
          <a:solidFill>
            <a:srgbClr val="374D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6" name="Billede 35">
            <a:extLst>
              <a:ext uri="{FF2B5EF4-FFF2-40B4-BE49-F238E27FC236}">
                <a16:creationId xmlns:a16="http://schemas.microsoft.com/office/drawing/2014/main" id="{53B29203-9EEE-644B-BAEB-A066F5E9BE9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50000"/>
          </a:blip>
          <a:srcRect l="8285" t="28774" r="58175" b="41828"/>
          <a:stretch/>
        </p:blipFill>
        <p:spPr>
          <a:xfrm>
            <a:off x="257302" y="6201113"/>
            <a:ext cx="716895" cy="628387"/>
          </a:xfrm>
          <a:prstGeom prst="rect">
            <a:avLst/>
          </a:prstGeom>
        </p:spPr>
      </p:pic>
      <p:pic>
        <p:nvPicPr>
          <p:cNvPr id="37" name="Billede 36">
            <a:extLst>
              <a:ext uri="{FF2B5EF4-FFF2-40B4-BE49-F238E27FC236}">
                <a16:creationId xmlns:a16="http://schemas.microsoft.com/office/drawing/2014/main" id="{585E147C-D14C-A846-A377-EB9D1A35218D}"/>
              </a:ext>
            </a:extLst>
          </p:cNvPr>
          <p:cNvPicPr>
            <a:picLocks noChangeAspect="1"/>
          </p:cNvPicPr>
          <p:nvPr/>
        </p:nvPicPr>
        <p:blipFill>
          <a:blip r:embed="rId4">
            <a:biLevel thresh="25000"/>
            <a:alphaModFix amt="50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1500"/>
                    </a14:imgEffect>
                    <a14:imgEffect>
                      <a14:saturation sat="191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723783" y="6415290"/>
            <a:ext cx="1034680" cy="274837"/>
          </a:xfrm>
          <a:prstGeom prst="rect">
            <a:avLst/>
          </a:prstGeom>
        </p:spPr>
      </p:pic>
      <p:sp>
        <p:nvSpPr>
          <p:cNvPr id="39" name="Pladsholder til tekst 3">
            <a:extLst>
              <a:ext uri="{FF2B5EF4-FFF2-40B4-BE49-F238E27FC236}">
                <a16:creationId xmlns:a16="http://schemas.microsoft.com/office/drawing/2014/main" id="{E6C5BE7A-18EB-0C40-BF74-5242B28F62A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850" y="1139825"/>
            <a:ext cx="9464584" cy="36671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800" spc="300">
                <a:solidFill>
                  <a:srgbClr val="F8F8F3"/>
                </a:solidFill>
              </a:defRPr>
            </a:lvl1pPr>
            <a:lvl2pPr marL="457200" indent="0">
              <a:buNone/>
              <a:defRPr sz="1800">
                <a:solidFill>
                  <a:srgbClr val="F8F8F3"/>
                </a:solidFill>
              </a:defRPr>
            </a:lvl2pPr>
            <a:lvl3pPr marL="914400" indent="0">
              <a:buNone/>
              <a:defRPr sz="1800">
                <a:solidFill>
                  <a:srgbClr val="F8F8F3"/>
                </a:solidFill>
              </a:defRPr>
            </a:lvl3pPr>
            <a:lvl4pPr marL="1371600" indent="0">
              <a:buNone/>
              <a:defRPr sz="1800">
                <a:solidFill>
                  <a:srgbClr val="F8F8F3"/>
                </a:solidFill>
              </a:defRPr>
            </a:lvl4pPr>
            <a:lvl5pPr marL="1828800" indent="0">
              <a:buNone/>
              <a:defRPr sz="1800">
                <a:solidFill>
                  <a:srgbClr val="F8F8F3"/>
                </a:solidFill>
              </a:defRPr>
            </a:lvl5pPr>
          </a:lstStyle>
          <a:p>
            <a:pPr lvl="0"/>
            <a:r>
              <a:rPr lang="da-DK" dirty="0"/>
              <a:t>KLIK FOR AT REDIGERE TEKSTTYPOGRAFIERNE I MASTEREN</a:t>
            </a:r>
          </a:p>
        </p:txBody>
      </p:sp>
      <p:sp>
        <p:nvSpPr>
          <p:cNvPr id="40" name="Pladsholder til tekst 5">
            <a:extLst>
              <a:ext uri="{FF2B5EF4-FFF2-40B4-BE49-F238E27FC236}">
                <a16:creationId xmlns:a16="http://schemas.microsoft.com/office/drawing/2014/main" id="{C8C52C0F-2180-E041-BA3C-BCAD492C196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157663" y="3806825"/>
            <a:ext cx="3721100" cy="191135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400">
                <a:solidFill>
                  <a:srgbClr val="374D62"/>
                </a:solidFill>
              </a:defRPr>
            </a:lvl1pPr>
            <a:lvl2pPr marL="457200" indent="0" algn="ctr">
              <a:buNone/>
              <a:defRPr sz="1400">
                <a:solidFill>
                  <a:srgbClr val="374D62"/>
                </a:solidFill>
              </a:defRPr>
            </a:lvl2pPr>
            <a:lvl3pPr marL="914400" indent="0" algn="ctr">
              <a:buNone/>
              <a:defRPr sz="1400">
                <a:solidFill>
                  <a:srgbClr val="374D62"/>
                </a:solidFill>
              </a:defRPr>
            </a:lvl3pPr>
            <a:lvl4pPr marL="1371600" indent="0" algn="ctr">
              <a:buNone/>
              <a:defRPr sz="1400">
                <a:solidFill>
                  <a:srgbClr val="374D62"/>
                </a:solidFill>
              </a:defRPr>
            </a:lvl4pPr>
            <a:lvl5pPr marL="1828800" indent="0" algn="ctr">
              <a:buNone/>
              <a:defRPr sz="1400">
                <a:solidFill>
                  <a:srgbClr val="374D62"/>
                </a:solidFill>
              </a:defRPr>
            </a:lvl5pPr>
          </a:lstStyle>
          <a:p>
            <a:pPr lvl="0"/>
            <a:r>
              <a:rPr lang="da-DK" dirty="0"/>
              <a:t>Klik for at indsætte programtitler</a:t>
            </a:r>
          </a:p>
        </p:txBody>
      </p:sp>
      <p:sp>
        <p:nvSpPr>
          <p:cNvPr id="43" name="Pladsholder til tekst 41">
            <a:extLst>
              <a:ext uri="{FF2B5EF4-FFF2-40B4-BE49-F238E27FC236}">
                <a16:creationId xmlns:a16="http://schemas.microsoft.com/office/drawing/2014/main" id="{67587470-126D-B347-9806-A73C7B4A746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156075" y="2311400"/>
            <a:ext cx="3722688" cy="28375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400" spc="300">
                <a:solidFill>
                  <a:srgbClr val="374D62"/>
                </a:solidFill>
              </a:defRPr>
            </a:lvl1pPr>
            <a:lvl2pPr marL="457200" indent="0">
              <a:buNone/>
              <a:defRPr>
                <a:solidFill>
                  <a:srgbClr val="374D62"/>
                </a:solidFill>
              </a:defRPr>
            </a:lvl2pPr>
            <a:lvl3pPr marL="914400" indent="0">
              <a:buNone/>
              <a:defRPr>
                <a:solidFill>
                  <a:srgbClr val="374D62"/>
                </a:solidFill>
              </a:defRPr>
            </a:lvl3pPr>
            <a:lvl4pPr marL="1371600" indent="0">
              <a:buNone/>
              <a:defRPr>
                <a:solidFill>
                  <a:srgbClr val="374D62"/>
                </a:solidFill>
              </a:defRPr>
            </a:lvl4pPr>
            <a:lvl5pPr marL="1828800" indent="0">
              <a:buNone/>
              <a:defRPr>
                <a:solidFill>
                  <a:srgbClr val="374D62"/>
                </a:solidFill>
              </a:defRPr>
            </a:lvl5pPr>
          </a:lstStyle>
          <a:p>
            <a:pPr lvl="0"/>
            <a:r>
              <a:rPr lang="da-DK" dirty="0"/>
              <a:t>KLIK FOR DAG NR. </a:t>
            </a:r>
          </a:p>
        </p:txBody>
      </p:sp>
      <p:sp>
        <p:nvSpPr>
          <p:cNvPr id="44" name="Pladsholder til tekst 41">
            <a:extLst>
              <a:ext uri="{FF2B5EF4-FFF2-40B4-BE49-F238E27FC236}">
                <a16:creationId xmlns:a16="http://schemas.microsoft.com/office/drawing/2014/main" id="{6472E869-EE11-4B4D-85A7-8D232A5C179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156075" y="2681042"/>
            <a:ext cx="3722688" cy="28375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050" b="1" spc="300">
                <a:solidFill>
                  <a:srgbClr val="D77621"/>
                </a:solidFill>
                <a:latin typeface="Avenir Book" panose="02000503020000020003" pitchFamily="2" charset="0"/>
              </a:defRPr>
            </a:lvl1pPr>
            <a:lvl2pPr marL="457200" indent="0">
              <a:buNone/>
              <a:defRPr>
                <a:solidFill>
                  <a:srgbClr val="374D62"/>
                </a:solidFill>
              </a:defRPr>
            </a:lvl2pPr>
            <a:lvl3pPr marL="914400" indent="0">
              <a:buNone/>
              <a:defRPr>
                <a:solidFill>
                  <a:srgbClr val="374D62"/>
                </a:solidFill>
              </a:defRPr>
            </a:lvl3pPr>
            <a:lvl4pPr marL="1371600" indent="0">
              <a:buNone/>
              <a:defRPr>
                <a:solidFill>
                  <a:srgbClr val="374D62"/>
                </a:solidFill>
              </a:defRPr>
            </a:lvl4pPr>
            <a:lvl5pPr marL="1828800" indent="0">
              <a:buNone/>
              <a:defRPr>
                <a:solidFill>
                  <a:srgbClr val="374D62"/>
                </a:solidFill>
              </a:defRPr>
            </a:lvl5pPr>
          </a:lstStyle>
          <a:p>
            <a:pPr lvl="0"/>
            <a:r>
              <a:rPr lang="da-DK" dirty="0"/>
              <a:t>KLIK FOR WHY/WHAT/WHO</a:t>
            </a:r>
          </a:p>
        </p:txBody>
      </p:sp>
      <p:sp>
        <p:nvSpPr>
          <p:cNvPr id="45" name="Pladsholder til tekst 41">
            <a:extLst>
              <a:ext uri="{FF2B5EF4-FFF2-40B4-BE49-F238E27FC236}">
                <a16:creationId xmlns:a16="http://schemas.microsoft.com/office/drawing/2014/main" id="{8C5F973A-0CB6-0C43-B458-4BC7A5C77EE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156075" y="2997954"/>
            <a:ext cx="3722688" cy="28375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400" spc="300">
                <a:solidFill>
                  <a:srgbClr val="374D62"/>
                </a:solidFill>
              </a:defRPr>
            </a:lvl1pPr>
            <a:lvl2pPr marL="457200" indent="0">
              <a:buNone/>
              <a:defRPr>
                <a:solidFill>
                  <a:srgbClr val="374D62"/>
                </a:solidFill>
              </a:defRPr>
            </a:lvl2pPr>
            <a:lvl3pPr marL="914400" indent="0">
              <a:buNone/>
              <a:defRPr>
                <a:solidFill>
                  <a:srgbClr val="374D62"/>
                </a:solidFill>
              </a:defRPr>
            </a:lvl3pPr>
            <a:lvl4pPr marL="1371600" indent="0">
              <a:buNone/>
              <a:defRPr>
                <a:solidFill>
                  <a:srgbClr val="374D62"/>
                </a:solidFill>
              </a:defRPr>
            </a:lvl4pPr>
            <a:lvl5pPr marL="1828800" indent="0">
              <a:buNone/>
              <a:defRPr>
                <a:solidFill>
                  <a:srgbClr val="374D62"/>
                </a:solidFill>
              </a:defRPr>
            </a:lvl5pPr>
          </a:lstStyle>
          <a:p>
            <a:pPr lvl="0"/>
            <a:r>
              <a:rPr lang="da-DK" dirty="0"/>
              <a:t>KLIK FOR DAG TITEL</a:t>
            </a:r>
          </a:p>
        </p:txBody>
      </p:sp>
      <p:sp>
        <p:nvSpPr>
          <p:cNvPr id="46" name="Pladsholder til tekst 5">
            <a:extLst>
              <a:ext uri="{FF2B5EF4-FFF2-40B4-BE49-F238E27FC236}">
                <a16:creationId xmlns:a16="http://schemas.microsoft.com/office/drawing/2014/main" id="{E0018757-BB57-5749-B407-CF7AE9CD4869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24446" y="3806825"/>
            <a:ext cx="3721100" cy="191135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400">
                <a:solidFill>
                  <a:srgbClr val="374D62"/>
                </a:solidFill>
              </a:defRPr>
            </a:lvl1pPr>
            <a:lvl2pPr marL="457200" indent="0" algn="ctr">
              <a:buNone/>
              <a:defRPr sz="1400">
                <a:solidFill>
                  <a:srgbClr val="374D62"/>
                </a:solidFill>
              </a:defRPr>
            </a:lvl2pPr>
            <a:lvl3pPr marL="914400" indent="0" algn="ctr">
              <a:buNone/>
              <a:defRPr sz="1400">
                <a:solidFill>
                  <a:srgbClr val="374D62"/>
                </a:solidFill>
              </a:defRPr>
            </a:lvl3pPr>
            <a:lvl4pPr marL="1371600" indent="0" algn="ctr">
              <a:buNone/>
              <a:defRPr sz="1400">
                <a:solidFill>
                  <a:srgbClr val="374D62"/>
                </a:solidFill>
              </a:defRPr>
            </a:lvl4pPr>
            <a:lvl5pPr marL="1828800" indent="0" algn="ctr">
              <a:buNone/>
              <a:defRPr sz="1400">
                <a:solidFill>
                  <a:srgbClr val="374D62"/>
                </a:solidFill>
              </a:defRPr>
            </a:lvl5pPr>
          </a:lstStyle>
          <a:p>
            <a:pPr lvl="0"/>
            <a:r>
              <a:rPr lang="da-DK" dirty="0"/>
              <a:t>Klik for at indsætte programtitler</a:t>
            </a:r>
          </a:p>
        </p:txBody>
      </p:sp>
      <p:sp>
        <p:nvSpPr>
          <p:cNvPr id="47" name="Pladsholder til tekst 41">
            <a:extLst>
              <a:ext uri="{FF2B5EF4-FFF2-40B4-BE49-F238E27FC236}">
                <a16:creationId xmlns:a16="http://schemas.microsoft.com/office/drawing/2014/main" id="{882BFFCF-1CB6-DC45-A5D7-F82E795DF5B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22858" y="2311400"/>
            <a:ext cx="3722688" cy="28375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400" spc="300">
                <a:solidFill>
                  <a:srgbClr val="374D62"/>
                </a:solidFill>
              </a:defRPr>
            </a:lvl1pPr>
            <a:lvl2pPr marL="457200" indent="0">
              <a:buNone/>
              <a:defRPr>
                <a:solidFill>
                  <a:srgbClr val="374D62"/>
                </a:solidFill>
              </a:defRPr>
            </a:lvl2pPr>
            <a:lvl3pPr marL="914400" indent="0">
              <a:buNone/>
              <a:defRPr>
                <a:solidFill>
                  <a:srgbClr val="374D62"/>
                </a:solidFill>
              </a:defRPr>
            </a:lvl3pPr>
            <a:lvl4pPr marL="1371600" indent="0">
              <a:buNone/>
              <a:defRPr>
                <a:solidFill>
                  <a:srgbClr val="374D62"/>
                </a:solidFill>
              </a:defRPr>
            </a:lvl4pPr>
            <a:lvl5pPr marL="1828800" indent="0">
              <a:buNone/>
              <a:defRPr>
                <a:solidFill>
                  <a:srgbClr val="374D62"/>
                </a:solidFill>
              </a:defRPr>
            </a:lvl5pPr>
          </a:lstStyle>
          <a:p>
            <a:pPr lvl="0"/>
            <a:r>
              <a:rPr lang="da-DK" dirty="0"/>
              <a:t>KLIK FOR DAG NR. </a:t>
            </a:r>
          </a:p>
        </p:txBody>
      </p:sp>
      <p:sp>
        <p:nvSpPr>
          <p:cNvPr id="48" name="Pladsholder til tekst 41">
            <a:extLst>
              <a:ext uri="{FF2B5EF4-FFF2-40B4-BE49-F238E27FC236}">
                <a16:creationId xmlns:a16="http://schemas.microsoft.com/office/drawing/2014/main" id="{5B345C0A-4505-0443-8FDE-3F6761BBF86D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22858" y="2681042"/>
            <a:ext cx="3722688" cy="28375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050" b="1" spc="300">
                <a:solidFill>
                  <a:srgbClr val="D77621"/>
                </a:solidFill>
                <a:latin typeface="Avenir Book" panose="02000503020000020003" pitchFamily="2" charset="0"/>
              </a:defRPr>
            </a:lvl1pPr>
            <a:lvl2pPr marL="457200" indent="0">
              <a:buNone/>
              <a:defRPr>
                <a:solidFill>
                  <a:srgbClr val="374D62"/>
                </a:solidFill>
              </a:defRPr>
            </a:lvl2pPr>
            <a:lvl3pPr marL="914400" indent="0">
              <a:buNone/>
              <a:defRPr>
                <a:solidFill>
                  <a:srgbClr val="374D62"/>
                </a:solidFill>
              </a:defRPr>
            </a:lvl3pPr>
            <a:lvl4pPr marL="1371600" indent="0">
              <a:buNone/>
              <a:defRPr>
                <a:solidFill>
                  <a:srgbClr val="374D62"/>
                </a:solidFill>
              </a:defRPr>
            </a:lvl4pPr>
            <a:lvl5pPr marL="1828800" indent="0">
              <a:buNone/>
              <a:defRPr>
                <a:solidFill>
                  <a:srgbClr val="374D62"/>
                </a:solidFill>
              </a:defRPr>
            </a:lvl5pPr>
          </a:lstStyle>
          <a:p>
            <a:pPr lvl="0"/>
            <a:r>
              <a:rPr lang="da-DK" dirty="0"/>
              <a:t>KLIK FOR WHY/WHAT/WHO</a:t>
            </a:r>
          </a:p>
        </p:txBody>
      </p:sp>
      <p:sp>
        <p:nvSpPr>
          <p:cNvPr id="49" name="Pladsholder til tekst 41">
            <a:extLst>
              <a:ext uri="{FF2B5EF4-FFF2-40B4-BE49-F238E27FC236}">
                <a16:creationId xmlns:a16="http://schemas.microsoft.com/office/drawing/2014/main" id="{2DE45406-1216-6840-9510-069C40F59349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22858" y="2997954"/>
            <a:ext cx="3722688" cy="28375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400" spc="300">
                <a:solidFill>
                  <a:srgbClr val="374D62"/>
                </a:solidFill>
              </a:defRPr>
            </a:lvl1pPr>
            <a:lvl2pPr marL="457200" indent="0">
              <a:buNone/>
              <a:defRPr>
                <a:solidFill>
                  <a:srgbClr val="374D62"/>
                </a:solidFill>
              </a:defRPr>
            </a:lvl2pPr>
            <a:lvl3pPr marL="914400" indent="0">
              <a:buNone/>
              <a:defRPr>
                <a:solidFill>
                  <a:srgbClr val="374D62"/>
                </a:solidFill>
              </a:defRPr>
            </a:lvl3pPr>
            <a:lvl4pPr marL="1371600" indent="0">
              <a:buNone/>
              <a:defRPr>
                <a:solidFill>
                  <a:srgbClr val="374D62"/>
                </a:solidFill>
              </a:defRPr>
            </a:lvl4pPr>
            <a:lvl5pPr marL="1828800" indent="0">
              <a:buNone/>
              <a:defRPr>
                <a:solidFill>
                  <a:srgbClr val="374D62"/>
                </a:solidFill>
              </a:defRPr>
            </a:lvl5pPr>
          </a:lstStyle>
          <a:p>
            <a:pPr lvl="0"/>
            <a:r>
              <a:rPr lang="da-DK" dirty="0"/>
              <a:t>KLIK FOR DAG TITEL</a:t>
            </a:r>
          </a:p>
        </p:txBody>
      </p:sp>
      <p:sp>
        <p:nvSpPr>
          <p:cNvPr id="50" name="Pladsholder til tekst 5">
            <a:extLst>
              <a:ext uri="{FF2B5EF4-FFF2-40B4-BE49-F238E27FC236}">
                <a16:creationId xmlns:a16="http://schemas.microsoft.com/office/drawing/2014/main" id="{49F73532-D47C-474A-BF4E-D6DB21931A90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8074150" y="3806825"/>
            <a:ext cx="3721100" cy="191135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400">
                <a:solidFill>
                  <a:srgbClr val="374D62"/>
                </a:solidFill>
              </a:defRPr>
            </a:lvl1pPr>
            <a:lvl2pPr marL="457200" indent="0" algn="ctr">
              <a:buNone/>
              <a:defRPr sz="1400">
                <a:solidFill>
                  <a:srgbClr val="374D62"/>
                </a:solidFill>
              </a:defRPr>
            </a:lvl2pPr>
            <a:lvl3pPr marL="914400" indent="0" algn="ctr">
              <a:buNone/>
              <a:defRPr sz="1400">
                <a:solidFill>
                  <a:srgbClr val="374D62"/>
                </a:solidFill>
              </a:defRPr>
            </a:lvl3pPr>
            <a:lvl4pPr marL="1371600" indent="0" algn="ctr">
              <a:buNone/>
              <a:defRPr sz="1400">
                <a:solidFill>
                  <a:srgbClr val="374D62"/>
                </a:solidFill>
              </a:defRPr>
            </a:lvl4pPr>
            <a:lvl5pPr marL="1828800" indent="0" algn="ctr">
              <a:buNone/>
              <a:defRPr sz="1400">
                <a:solidFill>
                  <a:srgbClr val="374D62"/>
                </a:solidFill>
              </a:defRPr>
            </a:lvl5pPr>
          </a:lstStyle>
          <a:p>
            <a:pPr lvl="0"/>
            <a:r>
              <a:rPr lang="da-DK" dirty="0"/>
              <a:t>Klik for at indsætte programtitler</a:t>
            </a:r>
          </a:p>
        </p:txBody>
      </p:sp>
      <p:sp>
        <p:nvSpPr>
          <p:cNvPr id="51" name="Pladsholder til tekst 41">
            <a:extLst>
              <a:ext uri="{FF2B5EF4-FFF2-40B4-BE49-F238E27FC236}">
                <a16:creationId xmlns:a16="http://schemas.microsoft.com/office/drawing/2014/main" id="{F6A84179-F401-CD4B-B0A9-B4A2F2426D25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072562" y="2311400"/>
            <a:ext cx="3722688" cy="28375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400" spc="300">
                <a:solidFill>
                  <a:srgbClr val="374D62"/>
                </a:solidFill>
              </a:defRPr>
            </a:lvl1pPr>
            <a:lvl2pPr marL="457200" indent="0">
              <a:buNone/>
              <a:defRPr>
                <a:solidFill>
                  <a:srgbClr val="374D62"/>
                </a:solidFill>
              </a:defRPr>
            </a:lvl2pPr>
            <a:lvl3pPr marL="914400" indent="0">
              <a:buNone/>
              <a:defRPr>
                <a:solidFill>
                  <a:srgbClr val="374D62"/>
                </a:solidFill>
              </a:defRPr>
            </a:lvl3pPr>
            <a:lvl4pPr marL="1371600" indent="0">
              <a:buNone/>
              <a:defRPr>
                <a:solidFill>
                  <a:srgbClr val="374D62"/>
                </a:solidFill>
              </a:defRPr>
            </a:lvl4pPr>
            <a:lvl5pPr marL="1828800" indent="0">
              <a:buNone/>
              <a:defRPr>
                <a:solidFill>
                  <a:srgbClr val="374D62"/>
                </a:solidFill>
              </a:defRPr>
            </a:lvl5pPr>
          </a:lstStyle>
          <a:p>
            <a:pPr lvl="0"/>
            <a:r>
              <a:rPr lang="da-DK" dirty="0"/>
              <a:t>KLIK FOR DAG NR. </a:t>
            </a:r>
          </a:p>
        </p:txBody>
      </p:sp>
      <p:sp>
        <p:nvSpPr>
          <p:cNvPr id="52" name="Pladsholder til tekst 41">
            <a:extLst>
              <a:ext uri="{FF2B5EF4-FFF2-40B4-BE49-F238E27FC236}">
                <a16:creationId xmlns:a16="http://schemas.microsoft.com/office/drawing/2014/main" id="{68708AB9-D8E8-2343-83A6-A68A1D589699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072562" y="2681042"/>
            <a:ext cx="3722688" cy="28375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050" b="1" spc="300">
                <a:solidFill>
                  <a:srgbClr val="D77621"/>
                </a:solidFill>
                <a:latin typeface="Avenir Book" panose="02000503020000020003" pitchFamily="2" charset="0"/>
              </a:defRPr>
            </a:lvl1pPr>
            <a:lvl2pPr marL="457200" indent="0">
              <a:buNone/>
              <a:defRPr>
                <a:solidFill>
                  <a:srgbClr val="374D62"/>
                </a:solidFill>
              </a:defRPr>
            </a:lvl2pPr>
            <a:lvl3pPr marL="914400" indent="0">
              <a:buNone/>
              <a:defRPr>
                <a:solidFill>
                  <a:srgbClr val="374D62"/>
                </a:solidFill>
              </a:defRPr>
            </a:lvl3pPr>
            <a:lvl4pPr marL="1371600" indent="0">
              <a:buNone/>
              <a:defRPr>
                <a:solidFill>
                  <a:srgbClr val="374D62"/>
                </a:solidFill>
              </a:defRPr>
            </a:lvl4pPr>
            <a:lvl5pPr marL="1828800" indent="0">
              <a:buNone/>
              <a:defRPr>
                <a:solidFill>
                  <a:srgbClr val="374D62"/>
                </a:solidFill>
              </a:defRPr>
            </a:lvl5pPr>
          </a:lstStyle>
          <a:p>
            <a:pPr lvl="0"/>
            <a:r>
              <a:rPr lang="da-DK" dirty="0"/>
              <a:t>KLIK FOR WHY/WHAT/WHO</a:t>
            </a:r>
          </a:p>
        </p:txBody>
      </p:sp>
      <p:sp>
        <p:nvSpPr>
          <p:cNvPr id="53" name="Pladsholder til tekst 41">
            <a:extLst>
              <a:ext uri="{FF2B5EF4-FFF2-40B4-BE49-F238E27FC236}">
                <a16:creationId xmlns:a16="http://schemas.microsoft.com/office/drawing/2014/main" id="{89BB1BA3-D844-3A44-8F2C-35DCE9FBBDE0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8072562" y="2997954"/>
            <a:ext cx="3722688" cy="28375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400" spc="300">
                <a:solidFill>
                  <a:srgbClr val="374D62"/>
                </a:solidFill>
              </a:defRPr>
            </a:lvl1pPr>
            <a:lvl2pPr marL="457200" indent="0">
              <a:buNone/>
              <a:defRPr>
                <a:solidFill>
                  <a:srgbClr val="374D62"/>
                </a:solidFill>
              </a:defRPr>
            </a:lvl2pPr>
            <a:lvl3pPr marL="914400" indent="0">
              <a:buNone/>
              <a:defRPr>
                <a:solidFill>
                  <a:srgbClr val="374D62"/>
                </a:solidFill>
              </a:defRPr>
            </a:lvl3pPr>
            <a:lvl4pPr marL="1371600" indent="0">
              <a:buNone/>
              <a:defRPr>
                <a:solidFill>
                  <a:srgbClr val="374D62"/>
                </a:solidFill>
              </a:defRPr>
            </a:lvl4pPr>
            <a:lvl5pPr marL="1828800" indent="0">
              <a:buNone/>
              <a:defRPr>
                <a:solidFill>
                  <a:srgbClr val="374D62"/>
                </a:solidFill>
              </a:defRPr>
            </a:lvl5pPr>
          </a:lstStyle>
          <a:p>
            <a:pPr lvl="0"/>
            <a:r>
              <a:rPr lang="da-DK" dirty="0"/>
              <a:t>KLIK FOR DAG TITEL</a:t>
            </a:r>
          </a:p>
        </p:txBody>
      </p:sp>
      <p:sp>
        <p:nvSpPr>
          <p:cNvPr id="25" name="Rectangle 2">
            <a:extLst>
              <a:ext uri="{FF2B5EF4-FFF2-40B4-BE49-F238E27FC236}">
                <a16:creationId xmlns:a16="http://schemas.microsoft.com/office/drawing/2014/main" id="{2D4C53B2-EAC3-274B-837E-4FE0C10CC0C2}"/>
              </a:ext>
            </a:extLst>
          </p:cNvPr>
          <p:cNvSpPr/>
          <p:nvPr/>
        </p:nvSpPr>
        <p:spPr>
          <a:xfrm>
            <a:off x="323448" y="2035829"/>
            <a:ext cx="3722113" cy="3682870"/>
          </a:xfrm>
          <a:prstGeom prst="rect">
            <a:avLst/>
          </a:prstGeom>
          <a:solidFill>
            <a:srgbClr val="E5E7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7" name="Billede 26" descr="Et billede, der indeholder plade, tegning&#10;&#10;Automatisk genereret beskrivelse">
            <a:extLst>
              <a:ext uri="{FF2B5EF4-FFF2-40B4-BE49-F238E27FC236}">
                <a16:creationId xmlns:a16="http://schemas.microsoft.com/office/drawing/2014/main" id="{882FFA36-02A3-5743-B2B8-E564AA2746FC}"/>
              </a:ext>
            </a:extLst>
          </p:cNvPr>
          <p:cNvPicPr>
            <a:picLocks noChangeAspect="1"/>
          </p:cNvPicPr>
          <p:nvPr/>
        </p:nvPicPr>
        <p:blipFill>
          <a:blip r:embed="rId2">
            <a:lum bright="70000" contrast="-70000"/>
            <a:alphaModFix amt="11000"/>
          </a:blip>
          <a:stretch>
            <a:fillRect/>
          </a:stretch>
        </p:blipFill>
        <p:spPr>
          <a:xfrm>
            <a:off x="2646261" y="982133"/>
            <a:ext cx="6564880" cy="5654145"/>
          </a:xfrm>
          <a:prstGeom prst="rect">
            <a:avLst/>
          </a:prstGeom>
        </p:spPr>
      </p:pic>
      <p:sp>
        <p:nvSpPr>
          <p:cNvPr id="28" name="Rectangle 2">
            <a:extLst>
              <a:ext uri="{FF2B5EF4-FFF2-40B4-BE49-F238E27FC236}">
                <a16:creationId xmlns:a16="http://schemas.microsoft.com/office/drawing/2014/main" id="{0D7B8B54-58CE-CF41-B6E6-6876B23736EB}"/>
              </a:ext>
            </a:extLst>
          </p:cNvPr>
          <p:cNvSpPr/>
          <p:nvPr/>
        </p:nvSpPr>
        <p:spPr>
          <a:xfrm>
            <a:off x="4157240" y="2035829"/>
            <a:ext cx="3722113" cy="3682870"/>
          </a:xfrm>
          <a:prstGeom prst="rect">
            <a:avLst/>
          </a:prstGeom>
          <a:solidFill>
            <a:srgbClr val="E5E7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0" name="Rectangle 2">
            <a:extLst>
              <a:ext uri="{FF2B5EF4-FFF2-40B4-BE49-F238E27FC236}">
                <a16:creationId xmlns:a16="http://schemas.microsoft.com/office/drawing/2014/main" id="{FCD657DD-6F49-584E-8915-6C06AF484DE7}"/>
              </a:ext>
            </a:extLst>
          </p:cNvPr>
          <p:cNvSpPr/>
          <p:nvPr/>
        </p:nvSpPr>
        <p:spPr>
          <a:xfrm>
            <a:off x="8072562" y="2035829"/>
            <a:ext cx="3722113" cy="3682870"/>
          </a:xfrm>
          <a:prstGeom prst="rect">
            <a:avLst/>
          </a:prstGeom>
          <a:solidFill>
            <a:srgbClr val="E5E7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1" name="Rectangle 14">
            <a:extLst>
              <a:ext uri="{FF2B5EF4-FFF2-40B4-BE49-F238E27FC236}">
                <a16:creationId xmlns:a16="http://schemas.microsoft.com/office/drawing/2014/main" id="{48FA9F37-AA71-7744-AEF9-FF4B2B1AA36A}"/>
              </a:ext>
            </a:extLst>
          </p:cNvPr>
          <p:cNvSpPr/>
          <p:nvPr/>
        </p:nvSpPr>
        <p:spPr>
          <a:xfrm>
            <a:off x="1" y="0"/>
            <a:ext cx="12191999" cy="520589"/>
          </a:xfrm>
          <a:prstGeom prst="rect">
            <a:avLst/>
          </a:prstGeom>
          <a:solidFill>
            <a:srgbClr val="374D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1" name="Billede 40">
            <a:extLst>
              <a:ext uri="{FF2B5EF4-FFF2-40B4-BE49-F238E27FC236}">
                <a16:creationId xmlns:a16="http://schemas.microsoft.com/office/drawing/2014/main" id="{9484185F-7CCE-E84E-AF01-3C96A6A2DD4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50000"/>
          </a:blip>
          <a:srcRect l="8285" t="28774" r="58175" b="41828"/>
          <a:stretch/>
        </p:blipFill>
        <p:spPr>
          <a:xfrm>
            <a:off x="257302" y="6201113"/>
            <a:ext cx="716895" cy="628387"/>
          </a:xfrm>
          <a:prstGeom prst="rect">
            <a:avLst/>
          </a:prstGeom>
        </p:spPr>
      </p:pic>
      <p:pic>
        <p:nvPicPr>
          <p:cNvPr id="42" name="Billede 41">
            <a:extLst>
              <a:ext uri="{FF2B5EF4-FFF2-40B4-BE49-F238E27FC236}">
                <a16:creationId xmlns:a16="http://schemas.microsoft.com/office/drawing/2014/main" id="{B10F4B91-CBBE-CC4A-B4D2-1D976BD28025}"/>
              </a:ext>
            </a:extLst>
          </p:cNvPr>
          <p:cNvPicPr>
            <a:picLocks noChangeAspect="1"/>
          </p:cNvPicPr>
          <p:nvPr/>
        </p:nvPicPr>
        <p:blipFill>
          <a:blip r:embed="rId4">
            <a:biLevel thresh="25000"/>
            <a:alphaModFix amt="50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1500"/>
                    </a14:imgEffect>
                    <a14:imgEffect>
                      <a14:saturation sat="191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723783" y="6415290"/>
            <a:ext cx="1034680" cy="274837"/>
          </a:xfrm>
          <a:prstGeom prst="rect">
            <a:avLst/>
          </a:prstGeom>
        </p:spPr>
      </p:pic>
      <p:sp>
        <p:nvSpPr>
          <p:cNvPr id="54" name="TextBox 18">
            <a:hlinkClick r:id="" action="ppaction://noaction"/>
            <a:extLst>
              <a:ext uri="{FF2B5EF4-FFF2-40B4-BE49-F238E27FC236}">
                <a16:creationId xmlns:a16="http://schemas.microsoft.com/office/drawing/2014/main" id="{F94EE6EE-6343-4AE2-AC3F-E8E0E81D9945}"/>
              </a:ext>
            </a:extLst>
          </p:cNvPr>
          <p:cNvSpPr txBox="1"/>
          <p:nvPr userDrawn="1"/>
        </p:nvSpPr>
        <p:spPr>
          <a:xfrm>
            <a:off x="238247" y="100471"/>
            <a:ext cx="1073784" cy="338554"/>
          </a:xfrm>
          <a:prstGeom prst="rect">
            <a:avLst/>
          </a:prstGeom>
          <a:noFill/>
          <a:ln w="9525"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300" normalizeH="0" baseline="0" noProof="0">
                <a:ln>
                  <a:noFill/>
                </a:ln>
                <a:solidFill>
                  <a:srgbClr val="E5E7E7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MODULE 3 </a:t>
            </a:r>
            <a:endParaRPr kumimoji="0" lang="en-US" sz="800" b="1" i="0" u="none" strike="noStrike" kern="1200" cap="none" spc="300" normalizeH="0" baseline="0" noProof="0" dirty="0">
              <a:ln>
                <a:noFill/>
              </a:ln>
              <a:solidFill>
                <a:srgbClr val="E5E7E7"/>
              </a:solidFill>
              <a:effectLst/>
              <a:uLnTx/>
              <a:uFillTx/>
              <a:latin typeface="Avenir Book" panose="02000503020000020003" pitchFamily="2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300" normalizeH="0" baseline="0" noProof="0" dirty="0">
                <a:ln>
                  <a:noFill/>
                </a:ln>
                <a:solidFill>
                  <a:srgbClr val="E5E7E7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INTRO</a:t>
            </a:r>
          </a:p>
        </p:txBody>
      </p:sp>
      <p:sp>
        <p:nvSpPr>
          <p:cNvPr id="55" name="Rektangel 33">
            <a:extLst>
              <a:ext uri="{FF2B5EF4-FFF2-40B4-BE49-F238E27FC236}">
                <a16:creationId xmlns:a16="http://schemas.microsoft.com/office/drawing/2014/main" id="{2FAFE03D-A8BE-4F2B-97E9-50E8E88F8212}"/>
              </a:ext>
            </a:extLst>
          </p:cNvPr>
          <p:cNvSpPr/>
          <p:nvPr userDrawn="1"/>
        </p:nvSpPr>
        <p:spPr>
          <a:xfrm>
            <a:off x="1619787" y="68914"/>
            <a:ext cx="2526085" cy="365091"/>
          </a:xfrm>
          <a:prstGeom prst="rect">
            <a:avLst/>
          </a:prstGeom>
          <a:ln>
            <a:noFill/>
          </a:ln>
        </p:spPr>
        <p:txBody>
          <a:bodyPr wrap="square" lIns="144000" tIns="7200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300" normalizeH="0" baseline="0" noProof="0">
                <a:ln>
                  <a:noFill/>
                </a:ln>
                <a:solidFill>
                  <a:srgbClr val="E5E7E7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DAY 2 – COLLABORATIVE ALLIANCES</a:t>
            </a:r>
          </a:p>
        </p:txBody>
      </p:sp>
      <p:sp>
        <p:nvSpPr>
          <p:cNvPr id="56" name="TextBox 55">
            <a:hlinkClick r:id="" action="ppaction://noaction"/>
            <a:extLst>
              <a:ext uri="{FF2B5EF4-FFF2-40B4-BE49-F238E27FC236}">
                <a16:creationId xmlns:a16="http://schemas.microsoft.com/office/drawing/2014/main" id="{691D8714-BB5A-496A-8532-E2AE7C1C869E}"/>
              </a:ext>
            </a:extLst>
          </p:cNvPr>
          <p:cNvSpPr txBox="1"/>
          <p:nvPr userDrawn="1"/>
        </p:nvSpPr>
        <p:spPr>
          <a:xfrm>
            <a:off x="8313928" y="137660"/>
            <a:ext cx="1514229" cy="241980"/>
          </a:xfrm>
          <a:prstGeom prst="rect">
            <a:avLst/>
          </a:prstGeom>
          <a:noFill/>
          <a:ln w="9525">
            <a:noFill/>
          </a:ln>
        </p:spPr>
        <p:txBody>
          <a:bodyPr wrap="square" tIns="7200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300" normalizeH="0" baseline="0" noProof="0" dirty="0">
                <a:ln>
                  <a:noFill/>
                </a:ln>
                <a:solidFill>
                  <a:srgbClr val="E5E7E7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HOW</a:t>
            </a:r>
          </a:p>
        </p:txBody>
      </p:sp>
      <p:sp>
        <p:nvSpPr>
          <p:cNvPr id="57" name="TextBox 18">
            <a:hlinkClick r:id="" action="ppaction://noaction"/>
            <a:extLst>
              <a:ext uri="{FF2B5EF4-FFF2-40B4-BE49-F238E27FC236}">
                <a16:creationId xmlns:a16="http://schemas.microsoft.com/office/drawing/2014/main" id="{6F6E5D38-5009-452C-BFDB-3A8AB411D2EA}"/>
              </a:ext>
            </a:extLst>
          </p:cNvPr>
          <p:cNvSpPr txBox="1"/>
          <p:nvPr userDrawn="1"/>
        </p:nvSpPr>
        <p:spPr>
          <a:xfrm>
            <a:off x="4457557" y="130470"/>
            <a:ext cx="1514229" cy="241980"/>
          </a:xfrm>
          <a:prstGeom prst="rect">
            <a:avLst/>
          </a:prstGeom>
          <a:noFill/>
          <a:ln w="9525">
            <a:noFill/>
          </a:ln>
        </p:spPr>
        <p:txBody>
          <a:bodyPr wrap="square" tIns="7200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300" normalizeH="0" baseline="0" noProof="0" dirty="0">
                <a:ln>
                  <a:noFill/>
                </a:ln>
                <a:solidFill>
                  <a:srgbClr val="E5E7E7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WHY</a:t>
            </a:r>
          </a:p>
        </p:txBody>
      </p:sp>
      <p:sp>
        <p:nvSpPr>
          <p:cNvPr id="58" name="TextBox 18">
            <a:hlinkClick r:id="" action="ppaction://noaction"/>
            <a:extLst>
              <a:ext uri="{FF2B5EF4-FFF2-40B4-BE49-F238E27FC236}">
                <a16:creationId xmlns:a16="http://schemas.microsoft.com/office/drawing/2014/main" id="{7FA74452-9473-42C6-8A63-7B88696EDF3A}"/>
              </a:ext>
            </a:extLst>
          </p:cNvPr>
          <p:cNvSpPr txBox="1"/>
          <p:nvPr userDrawn="1"/>
        </p:nvSpPr>
        <p:spPr>
          <a:xfrm>
            <a:off x="6386804" y="130470"/>
            <a:ext cx="1514230" cy="241980"/>
          </a:xfrm>
          <a:prstGeom prst="rect">
            <a:avLst/>
          </a:prstGeom>
          <a:noFill/>
          <a:ln w="9525">
            <a:noFill/>
          </a:ln>
        </p:spPr>
        <p:txBody>
          <a:bodyPr wrap="square" tIns="7200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300" normalizeH="0" baseline="0" noProof="0" dirty="0">
                <a:ln>
                  <a:noFill/>
                </a:ln>
                <a:solidFill>
                  <a:srgbClr val="E5E7E7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WHAT</a:t>
            </a:r>
          </a:p>
        </p:txBody>
      </p:sp>
      <p:cxnSp>
        <p:nvCxnSpPr>
          <p:cNvPr id="59" name="Lige forbindelse 32">
            <a:extLst>
              <a:ext uri="{FF2B5EF4-FFF2-40B4-BE49-F238E27FC236}">
                <a16:creationId xmlns:a16="http://schemas.microsoft.com/office/drawing/2014/main" id="{81B454FE-D4BA-4BD5-9013-4264C81896BE}"/>
              </a:ext>
            </a:extLst>
          </p:cNvPr>
          <p:cNvCxnSpPr>
            <a:cxnSpLocks/>
          </p:cNvCxnSpPr>
          <p:nvPr userDrawn="1"/>
        </p:nvCxnSpPr>
        <p:spPr>
          <a:xfrm>
            <a:off x="1312774" y="9762"/>
            <a:ext cx="0" cy="493994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Lige forbindelse 35">
            <a:extLst>
              <a:ext uri="{FF2B5EF4-FFF2-40B4-BE49-F238E27FC236}">
                <a16:creationId xmlns:a16="http://schemas.microsoft.com/office/drawing/2014/main" id="{849B305F-72AA-4286-ACBE-4BC8EFC8FC6F}"/>
              </a:ext>
            </a:extLst>
          </p:cNvPr>
          <p:cNvCxnSpPr>
            <a:cxnSpLocks/>
          </p:cNvCxnSpPr>
          <p:nvPr userDrawn="1"/>
        </p:nvCxnSpPr>
        <p:spPr>
          <a:xfrm>
            <a:off x="4028781" y="884"/>
            <a:ext cx="0" cy="515532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71487721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Generic_tool">
    <p:bg>
      <p:bgPr>
        <a:solidFill>
          <a:srgbClr val="374D6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Billede 7">
            <a:extLst>
              <a:ext uri="{FF2B5EF4-FFF2-40B4-BE49-F238E27FC236}">
                <a16:creationId xmlns:a16="http://schemas.microsoft.com/office/drawing/2014/main" id="{8EFA047B-E118-4B9A-8223-350478D7ECBA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82000"/>
          </a:blip>
          <a:stretch>
            <a:fillRect/>
          </a:stretch>
        </p:blipFill>
        <p:spPr>
          <a:xfrm>
            <a:off x="10663435" y="6416225"/>
            <a:ext cx="1145633" cy="304309"/>
          </a:xfrm>
          <a:prstGeom prst="rect">
            <a:avLst/>
          </a:prstGeom>
        </p:spPr>
      </p:pic>
      <p:sp>
        <p:nvSpPr>
          <p:cNvPr id="20" name="Rektangel 19">
            <a:extLst>
              <a:ext uri="{FF2B5EF4-FFF2-40B4-BE49-F238E27FC236}">
                <a16:creationId xmlns:a16="http://schemas.microsoft.com/office/drawing/2014/main" id="{F4D8277F-001B-3748-9FCF-1105ED7E0B7B}"/>
              </a:ext>
            </a:extLst>
          </p:cNvPr>
          <p:cNvSpPr/>
          <p:nvPr/>
        </p:nvSpPr>
        <p:spPr>
          <a:xfrm>
            <a:off x="319177" y="284672"/>
            <a:ext cx="11559398" cy="62987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1" name="Billede 4">
            <a:extLst>
              <a:ext uri="{FF2B5EF4-FFF2-40B4-BE49-F238E27FC236}">
                <a16:creationId xmlns:a16="http://schemas.microsoft.com/office/drawing/2014/main" id="{62D134FA-26A1-8641-8DFA-09818D5D423E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82000"/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0838143" y="6596144"/>
            <a:ext cx="1034680" cy="274837"/>
          </a:xfrm>
          <a:prstGeom prst="rect">
            <a:avLst/>
          </a:prstGeom>
        </p:spPr>
      </p:pic>
      <p:sp>
        <p:nvSpPr>
          <p:cNvPr id="22" name="Rektangel 21">
            <a:extLst>
              <a:ext uri="{FF2B5EF4-FFF2-40B4-BE49-F238E27FC236}">
                <a16:creationId xmlns:a16="http://schemas.microsoft.com/office/drawing/2014/main" id="{85C4054C-F521-524B-AE83-A569A8732571}"/>
              </a:ext>
            </a:extLst>
          </p:cNvPr>
          <p:cNvSpPr/>
          <p:nvPr/>
        </p:nvSpPr>
        <p:spPr>
          <a:xfrm>
            <a:off x="357136" y="325828"/>
            <a:ext cx="3905446" cy="6207893"/>
          </a:xfrm>
          <a:prstGeom prst="rect">
            <a:avLst/>
          </a:prstGeom>
          <a:solidFill>
            <a:srgbClr val="374D6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14400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3" name="Billede 22">
            <a:extLst>
              <a:ext uri="{FF2B5EF4-FFF2-40B4-BE49-F238E27FC236}">
                <a16:creationId xmlns:a16="http://schemas.microsoft.com/office/drawing/2014/main" id="{5D282621-812A-6B44-8525-FF14DB9FF0C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/>
          </a:blip>
          <a:srcRect l="8285" t="28774" r="58175" b="41828"/>
          <a:stretch/>
        </p:blipFill>
        <p:spPr>
          <a:xfrm>
            <a:off x="383263" y="5898088"/>
            <a:ext cx="716895" cy="6283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4179520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BCM PROGRAM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4">
            <a:extLst>
              <a:ext uri="{FF2B5EF4-FFF2-40B4-BE49-F238E27FC236}">
                <a16:creationId xmlns:a16="http://schemas.microsoft.com/office/drawing/2014/main" id="{B2CB637E-3B7D-5349-AA2B-8E820B64ED9B}"/>
              </a:ext>
            </a:extLst>
          </p:cNvPr>
          <p:cNvSpPr/>
          <p:nvPr/>
        </p:nvSpPr>
        <p:spPr>
          <a:xfrm>
            <a:off x="1" y="0"/>
            <a:ext cx="12191999" cy="520589"/>
          </a:xfrm>
          <a:prstGeom prst="rect">
            <a:avLst/>
          </a:prstGeom>
          <a:solidFill>
            <a:srgbClr val="374D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TextBox 18">
            <a:hlinkClick r:id="rId2" action="ppaction://hlinksldjump"/>
            <a:extLst>
              <a:ext uri="{FF2B5EF4-FFF2-40B4-BE49-F238E27FC236}">
                <a16:creationId xmlns:a16="http://schemas.microsoft.com/office/drawing/2014/main" id="{D2F4A8BB-C5BE-774A-A024-06019FB0A613}"/>
              </a:ext>
            </a:extLst>
          </p:cNvPr>
          <p:cNvSpPr txBox="1"/>
          <p:nvPr/>
        </p:nvSpPr>
        <p:spPr>
          <a:xfrm>
            <a:off x="257301" y="99940"/>
            <a:ext cx="1185735" cy="338554"/>
          </a:xfrm>
          <a:prstGeom prst="rect">
            <a:avLst/>
          </a:prstGeom>
          <a:noFill/>
          <a:ln w="9525">
            <a:noFill/>
          </a:ln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b="1" spc="300" dirty="0">
                <a:solidFill>
                  <a:srgbClr val="E5E7E7"/>
                </a:solidFill>
                <a:latin typeface="Avenir Book" panose="02000503020000020003" pitchFamily="2" charset="0"/>
              </a:rPr>
              <a:t>THE SBCM PROGRAMME</a:t>
            </a:r>
            <a:endParaRPr kumimoji="0" lang="en-US" sz="800" b="1" i="0" u="none" strike="noStrike" kern="1200" cap="none" spc="300" normalizeH="0" baseline="0" noProof="0" dirty="0">
              <a:ln>
                <a:noFill/>
              </a:ln>
              <a:solidFill>
                <a:srgbClr val="E5E7E7"/>
              </a:solidFill>
              <a:effectLst/>
              <a:uLnTx/>
              <a:uFillTx/>
              <a:latin typeface="Avenir Book" panose="02000503020000020003" pitchFamily="2" charset="0"/>
            </a:endParaRPr>
          </a:p>
        </p:txBody>
      </p:sp>
      <p:cxnSp>
        <p:nvCxnSpPr>
          <p:cNvPr id="8" name="Lige forbindelse 7">
            <a:extLst>
              <a:ext uri="{FF2B5EF4-FFF2-40B4-BE49-F238E27FC236}">
                <a16:creationId xmlns:a16="http://schemas.microsoft.com/office/drawing/2014/main" id="{882F0922-DB09-6C4D-80B7-7149311C5009}"/>
              </a:ext>
            </a:extLst>
          </p:cNvPr>
          <p:cNvCxnSpPr>
            <a:cxnSpLocks/>
          </p:cNvCxnSpPr>
          <p:nvPr/>
        </p:nvCxnSpPr>
        <p:spPr>
          <a:xfrm>
            <a:off x="1517573" y="4356"/>
            <a:ext cx="0" cy="493994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5" descr="Icon&#10;&#10;Description automatically generated">
            <a:extLst>
              <a:ext uri="{FF2B5EF4-FFF2-40B4-BE49-F238E27FC236}">
                <a16:creationId xmlns:a16="http://schemas.microsoft.com/office/drawing/2014/main" id="{35C6D18D-1FBC-8C4A-8C30-6A5E57B881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9137" y="6111818"/>
            <a:ext cx="628387" cy="628387"/>
          </a:xfrm>
          <a:prstGeom prst="rect">
            <a:avLst/>
          </a:prstGeom>
        </p:spPr>
      </p:pic>
      <p:pic>
        <p:nvPicPr>
          <p:cNvPr id="13" name="Billede 11">
            <a:extLst>
              <a:ext uri="{FF2B5EF4-FFF2-40B4-BE49-F238E27FC236}">
                <a16:creationId xmlns:a16="http://schemas.microsoft.com/office/drawing/2014/main" id="{8D62B37B-08D1-A54A-B5DF-0FA2C378C092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50000"/>
          </a:blip>
          <a:stretch>
            <a:fillRect/>
          </a:stretch>
        </p:blipFill>
        <p:spPr>
          <a:xfrm>
            <a:off x="10846599" y="6426011"/>
            <a:ext cx="1046264" cy="277914"/>
          </a:xfrm>
          <a:prstGeom prst="rect">
            <a:avLst/>
          </a:prstGeom>
        </p:spPr>
      </p:pic>
      <p:sp>
        <p:nvSpPr>
          <p:cNvPr id="9" name="Rectangle 14">
            <a:extLst>
              <a:ext uri="{FF2B5EF4-FFF2-40B4-BE49-F238E27FC236}">
                <a16:creationId xmlns:a16="http://schemas.microsoft.com/office/drawing/2014/main" id="{D0A247B5-0269-4544-9CE5-CE8BA4454238}"/>
              </a:ext>
            </a:extLst>
          </p:cNvPr>
          <p:cNvSpPr/>
          <p:nvPr/>
        </p:nvSpPr>
        <p:spPr>
          <a:xfrm>
            <a:off x="1" y="0"/>
            <a:ext cx="12191999" cy="520589"/>
          </a:xfrm>
          <a:prstGeom prst="rect">
            <a:avLst/>
          </a:prstGeom>
          <a:solidFill>
            <a:srgbClr val="374D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TextBox 18">
            <a:hlinkClick r:id="" action="ppaction://noaction"/>
            <a:extLst>
              <a:ext uri="{FF2B5EF4-FFF2-40B4-BE49-F238E27FC236}">
                <a16:creationId xmlns:a16="http://schemas.microsoft.com/office/drawing/2014/main" id="{D9DAF586-4C5D-45C6-8504-A09828C2A4A6}"/>
              </a:ext>
            </a:extLst>
          </p:cNvPr>
          <p:cNvSpPr txBox="1"/>
          <p:nvPr/>
        </p:nvSpPr>
        <p:spPr>
          <a:xfrm>
            <a:off x="257301" y="99940"/>
            <a:ext cx="1185735" cy="338554"/>
          </a:xfrm>
          <a:prstGeom prst="rect">
            <a:avLst/>
          </a:prstGeom>
          <a:noFill/>
          <a:ln w="9525">
            <a:noFill/>
          </a:ln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b="1" spc="300" dirty="0">
                <a:solidFill>
                  <a:srgbClr val="E5E7E7"/>
                </a:solidFill>
                <a:latin typeface="Avenir Book" panose="02000503020000020003" pitchFamily="2" charset="0"/>
              </a:rPr>
              <a:t>THE SBCM PROGRAMME</a:t>
            </a:r>
            <a:endParaRPr kumimoji="0" lang="en-US" sz="800" b="1" i="0" u="none" strike="noStrike" kern="1200" cap="none" spc="300" normalizeH="0" baseline="0" noProof="0" dirty="0">
              <a:ln>
                <a:noFill/>
              </a:ln>
              <a:solidFill>
                <a:srgbClr val="E5E7E7"/>
              </a:solidFill>
              <a:effectLst/>
              <a:uLnTx/>
              <a:uFillTx/>
              <a:latin typeface="Avenir Book" panose="02000503020000020003" pitchFamily="2" charset="0"/>
            </a:endParaRPr>
          </a:p>
        </p:txBody>
      </p:sp>
      <p:cxnSp>
        <p:nvCxnSpPr>
          <p:cNvPr id="11" name="Lige forbindelse 7">
            <a:extLst>
              <a:ext uri="{FF2B5EF4-FFF2-40B4-BE49-F238E27FC236}">
                <a16:creationId xmlns:a16="http://schemas.microsoft.com/office/drawing/2014/main" id="{5FFE24A1-BDDC-4A6B-AB00-8B40D9715B5B}"/>
              </a:ext>
            </a:extLst>
          </p:cNvPr>
          <p:cNvCxnSpPr>
            <a:cxnSpLocks/>
          </p:cNvCxnSpPr>
          <p:nvPr/>
        </p:nvCxnSpPr>
        <p:spPr>
          <a:xfrm>
            <a:off x="1517573" y="4356"/>
            <a:ext cx="0" cy="493994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15" descr="Icon&#10;&#10;Description automatically generated">
            <a:extLst>
              <a:ext uri="{FF2B5EF4-FFF2-40B4-BE49-F238E27FC236}">
                <a16:creationId xmlns:a16="http://schemas.microsoft.com/office/drawing/2014/main" id="{1ABC7FF8-A95A-4397-84BD-109E45A4A4C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9137" y="6111818"/>
            <a:ext cx="628387" cy="628387"/>
          </a:xfrm>
          <a:prstGeom prst="rect">
            <a:avLst/>
          </a:prstGeom>
        </p:spPr>
      </p:pic>
      <p:pic>
        <p:nvPicPr>
          <p:cNvPr id="15" name="Billede 11">
            <a:extLst>
              <a:ext uri="{FF2B5EF4-FFF2-40B4-BE49-F238E27FC236}">
                <a16:creationId xmlns:a16="http://schemas.microsoft.com/office/drawing/2014/main" id="{2F0AB064-45EB-421F-A81A-E09B98A816E5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50000"/>
          </a:blip>
          <a:stretch>
            <a:fillRect/>
          </a:stretch>
        </p:blipFill>
        <p:spPr>
          <a:xfrm>
            <a:off x="10846599" y="6426011"/>
            <a:ext cx="1046264" cy="2779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50091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9_Brugerdefineret layout">
    <p:bg>
      <p:bgPr>
        <a:solidFill>
          <a:srgbClr val="EFF2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lede 6">
            <a:extLst>
              <a:ext uri="{FF2B5EF4-FFF2-40B4-BE49-F238E27FC236}">
                <a16:creationId xmlns:a16="http://schemas.microsoft.com/office/drawing/2014/main" id="{FE277B53-D881-4444-8480-4DBC069A9A22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82000"/>
          </a:blip>
          <a:stretch>
            <a:fillRect/>
          </a:stretch>
        </p:blipFill>
        <p:spPr>
          <a:xfrm>
            <a:off x="10663440" y="6416231"/>
            <a:ext cx="1145633" cy="304309"/>
          </a:xfrm>
          <a:prstGeom prst="rect">
            <a:avLst/>
          </a:prstGeom>
        </p:spPr>
      </p:pic>
      <p:pic>
        <p:nvPicPr>
          <p:cNvPr id="8" name="Billede 7" descr="Et billede, der indeholder computer, bord&#10;&#10;Automatisk genereret beskrivelse">
            <a:extLst>
              <a:ext uri="{FF2B5EF4-FFF2-40B4-BE49-F238E27FC236}">
                <a16:creationId xmlns:a16="http://schemas.microsoft.com/office/drawing/2014/main" id="{B8B8D418-3554-894C-B501-1C4D019B207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3784" y="6444032"/>
            <a:ext cx="317301" cy="230043"/>
          </a:xfrm>
          <a:prstGeom prst="rect">
            <a:avLst/>
          </a:prstGeom>
        </p:spPr>
      </p:pic>
      <p:pic>
        <p:nvPicPr>
          <p:cNvPr id="4" name="Billede 6">
            <a:extLst>
              <a:ext uri="{FF2B5EF4-FFF2-40B4-BE49-F238E27FC236}">
                <a16:creationId xmlns:a16="http://schemas.microsoft.com/office/drawing/2014/main" id="{0C6526BE-48F8-44E5-9E4A-A0B017A2CC1D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82000"/>
          </a:blip>
          <a:stretch>
            <a:fillRect/>
          </a:stretch>
        </p:blipFill>
        <p:spPr>
          <a:xfrm>
            <a:off x="10663440" y="6416231"/>
            <a:ext cx="1145633" cy="304309"/>
          </a:xfrm>
          <a:prstGeom prst="rect">
            <a:avLst/>
          </a:prstGeom>
        </p:spPr>
      </p:pic>
      <p:pic>
        <p:nvPicPr>
          <p:cNvPr id="5" name="Billede 7" descr="Et billede, der indeholder computer, bord&#10;&#10;Automatisk genereret beskrivelse">
            <a:extLst>
              <a:ext uri="{FF2B5EF4-FFF2-40B4-BE49-F238E27FC236}">
                <a16:creationId xmlns:a16="http://schemas.microsoft.com/office/drawing/2014/main" id="{D2473A86-D758-4B24-8D80-2663B47E0F5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3784" y="6444032"/>
            <a:ext cx="317301" cy="230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949142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XERCISES">
    <p:bg>
      <p:bgPr>
        <a:solidFill>
          <a:srgbClr val="EFF2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4">
            <a:extLst>
              <a:ext uri="{FF2B5EF4-FFF2-40B4-BE49-F238E27FC236}">
                <a16:creationId xmlns:a16="http://schemas.microsoft.com/office/drawing/2014/main" id="{B2CB637E-3B7D-5349-AA2B-8E820B64ED9B}"/>
              </a:ext>
            </a:extLst>
          </p:cNvPr>
          <p:cNvSpPr/>
          <p:nvPr/>
        </p:nvSpPr>
        <p:spPr>
          <a:xfrm>
            <a:off x="1" y="0"/>
            <a:ext cx="12191999" cy="520589"/>
          </a:xfrm>
          <a:prstGeom prst="rect">
            <a:avLst/>
          </a:prstGeom>
          <a:solidFill>
            <a:srgbClr val="374D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8" name="Lige forbindelse 7">
            <a:extLst>
              <a:ext uri="{FF2B5EF4-FFF2-40B4-BE49-F238E27FC236}">
                <a16:creationId xmlns:a16="http://schemas.microsoft.com/office/drawing/2014/main" id="{882F0922-DB09-6C4D-80B7-7149311C5009}"/>
              </a:ext>
            </a:extLst>
          </p:cNvPr>
          <p:cNvCxnSpPr>
            <a:cxnSpLocks/>
          </p:cNvCxnSpPr>
          <p:nvPr/>
        </p:nvCxnSpPr>
        <p:spPr>
          <a:xfrm>
            <a:off x="1517573" y="4356"/>
            <a:ext cx="0" cy="493994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5" descr="Icon&#10;&#10;Description automatically generated">
            <a:extLst>
              <a:ext uri="{FF2B5EF4-FFF2-40B4-BE49-F238E27FC236}">
                <a16:creationId xmlns:a16="http://schemas.microsoft.com/office/drawing/2014/main" id="{35C6D18D-1FBC-8C4A-8C30-6A5E57B881E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9137" y="6111818"/>
            <a:ext cx="628387" cy="628387"/>
          </a:xfrm>
          <a:prstGeom prst="rect">
            <a:avLst/>
          </a:prstGeom>
        </p:spPr>
      </p:pic>
      <p:pic>
        <p:nvPicPr>
          <p:cNvPr id="13" name="Billede 11">
            <a:extLst>
              <a:ext uri="{FF2B5EF4-FFF2-40B4-BE49-F238E27FC236}">
                <a16:creationId xmlns:a16="http://schemas.microsoft.com/office/drawing/2014/main" id="{8D62B37B-08D1-A54A-B5DF-0FA2C378C092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50000"/>
          </a:blip>
          <a:stretch>
            <a:fillRect/>
          </a:stretch>
        </p:blipFill>
        <p:spPr>
          <a:xfrm>
            <a:off x="10846599" y="6426011"/>
            <a:ext cx="1046264" cy="277914"/>
          </a:xfrm>
          <a:prstGeom prst="rect">
            <a:avLst/>
          </a:prstGeom>
        </p:spPr>
      </p:pic>
      <p:sp>
        <p:nvSpPr>
          <p:cNvPr id="9" name="Rectangle 14">
            <a:extLst>
              <a:ext uri="{FF2B5EF4-FFF2-40B4-BE49-F238E27FC236}">
                <a16:creationId xmlns:a16="http://schemas.microsoft.com/office/drawing/2014/main" id="{FAA08166-0FCF-7447-BB03-AE476ECAA0EB}"/>
              </a:ext>
            </a:extLst>
          </p:cNvPr>
          <p:cNvSpPr/>
          <p:nvPr/>
        </p:nvSpPr>
        <p:spPr>
          <a:xfrm>
            <a:off x="1" y="0"/>
            <a:ext cx="12191999" cy="520589"/>
          </a:xfrm>
          <a:prstGeom prst="rect">
            <a:avLst/>
          </a:prstGeom>
          <a:solidFill>
            <a:srgbClr val="374D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TextBox 18">
            <a:hlinkClick r:id="" action="ppaction://noaction"/>
            <a:extLst>
              <a:ext uri="{FF2B5EF4-FFF2-40B4-BE49-F238E27FC236}">
                <a16:creationId xmlns:a16="http://schemas.microsoft.com/office/drawing/2014/main" id="{A47549AF-D567-6941-ACBC-0200D90D269A}"/>
              </a:ext>
            </a:extLst>
          </p:cNvPr>
          <p:cNvSpPr txBox="1"/>
          <p:nvPr/>
        </p:nvSpPr>
        <p:spPr>
          <a:xfrm>
            <a:off x="171041" y="160322"/>
            <a:ext cx="1185731" cy="215444"/>
          </a:xfrm>
          <a:prstGeom prst="rect">
            <a:avLst/>
          </a:prstGeom>
          <a:noFill/>
          <a:ln w="9525"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300" normalizeH="0" baseline="0" noProof="0" dirty="0">
                <a:ln>
                  <a:noFill/>
                </a:ln>
                <a:solidFill>
                  <a:srgbClr val="E5E7E7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 EXERCISES</a:t>
            </a:r>
          </a:p>
        </p:txBody>
      </p:sp>
      <p:cxnSp>
        <p:nvCxnSpPr>
          <p:cNvPr id="11" name="Lige forbindelse 10">
            <a:extLst>
              <a:ext uri="{FF2B5EF4-FFF2-40B4-BE49-F238E27FC236}">
                <a16:creationId xmlns:a16="http://schemas.microsoft.com/office/drawing/2014/main" id="{CF7630FC-3946-F444-91DE-C060FF748C0B}"/>
              </a:ext>
            </a:extLst>
          </p:cNvPr>
          <p:cNvCxnSpPr>
            <a:cxnSpLocks/>
          </p:cNvCxnSpPr>
          <p:nvPr/>
        </p:nvCxnSpPr>
        <p:spPr>
          <a:xfrm>
            <a:off x="1460421" y="4356"/>
            <a:ext cx="0" cy="516233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ktangel 13">
            <a:extLst>
              <a:ext uri="{FF2B5EF4-FFF2-40B4-BE49-F238E27FC236}">
                <a16:creationId xmlns:a16="http://schemas.microsoft.com/office/drawing/2014/main" id="{D7D01C69-6552-1F42-BCA0-CE7808239C9B}"/>
              </a:ext>
            </a:extLst>
          </p:cNvPr>
          <p:cNvSpPr/>
          <p:nvPr/>
        </p:nvSpPr>
        <p:spPr>
          <a:xfrm>
            <a:off x="415636" y="1302205"/>
            <a:ext cx="11277599" cy="4756638"/>
          </a:xfrm>
          <a:prstGeom prst="rect">
            <a:avLst/>
          </a:prstGeom>
          <a:solidFill>
            <a:srgbClr val="374D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pic>
        <p:nvPicPr>
          <p:cNvPr id="15" name="Billede 14" descr="Et billede, der indeholder krus, skjorte, skilt&#10;&#10;Automatisk genereret beskrivelse">
            <a:extLst>
              <a:ext uri="{FF2B5EF4-FFF2-40B4-BE49-F238E27FC236}">
                <a16:creationId xmlns:a16="http://schemas.microsoft.com/office/drawing/2014/main" id="{96EC25E7-9694-444D-ADF6-B0805D5EE43A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0041601" y="573564"/>
            <a:ext cx="1609995" cy="1609995"/>
          </a:xfrm>
          <a:prstGeom prst="rect">
            <a:avLst/>
          </a:prstGeom>
        </p:spPr>
      </p:pic>
      <p:sp>
        <p:nvSpPr>
          <p:cNvPr id="16" name="Pladsholder til tekst 2">
            <a:extLst>
              <a:ext uri="{FF2B5EF4-FFF2-40B4-BE49-F238E27FC236}">
                <a16:creationId xmlns:a16="http://schemas.microsoft.com/office/drawing/2014/main" id="{D9331550-3710-A840-BCE8-AB25490801B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9376" y="899980"/>
            <a:ext cx="6355812" cy="3492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spc="300">
                <a:solidFill>
                  <a:srgbClr val="374D62"/>
                </a:solidFill>
              </a:defRPr>
            </a:lvl1pPr>
          </a:lstStyle>
          <a:p>
            <a:pPr lvl="0"/>
            <a:r>
              <a:rPr lang="da-DK" dirty="0"/>
              <a:t>KLIK FOR AT INDSÆTTE OVERSKRIFT </a:t>
            </a:r>
          </a:p>
        </p:txBody>
      </p:sp>
      <p:sp>
        <p:nvSpPr>
          <p:cNvPr id="19" name="Pladsholder til tekst 2">
            <a:extLst>
              <a:ext uri="{FF2B5EF4-FFF2-40B4-BE49-F238E27FC236}">
                <a16:creationId xmlns:a16="http://schemas.microsoft.com/office/drawing/2014/main" id="{A46878BD-98DB-594D-BCEB-811EC750DDA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233488" y="2562225"/>
            <a:ext cx="5736655" cy="25701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Pladsholder til billede 4">
            <a:extLst>
              <a:ext uri="{FF2B5EF4-FFF2-40B4-BE49-F238E27FC236}">
                <a16:creationId xmlns:a16="http://schemas.microsoft.com/office/drawing/2014/main" id="{D0160324-13CB-C641-8E77-004DD3F0525C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7134225" y="2552700"/>
            <a:ext cx="3009900" cy="25701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</a:lstStyle>
          <a:p>
            <a:r>
              <a:rPr lang="da-DK" dirty="0"/>
              <a:t>Indsæt grafik</a:t>
            </a:r>
          </a:p>
        </p:txBody>
      </p:sp>
    </p:spTree>
    <p:extLst>
      <p:ext uri="{BB962C8B-B14F-4D97-AF65-F5344CB8AC3E}">
        <p14:creationId xmlns:p14="http://schemas.microsoft.com/office/powerpoint/2010/main" val="2338994826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BCM PROGRAM B">
    <p:bg>
      <p:bgPr>
        <a:solidFill>
          <a:srgbClr val="374D6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4">
            <a:extLst>
              <a:ext uri="{FF2B5EF4-FFF2-40B4-BE49-F238E27FC236}">
                <a16:creationId xmlns:a16="http://schemas.microsoft.com/office/drawing/2014/main" id="{B2CB637E-3B7D-5349-AA2B-8E820B64ED9B}"/>
              </a:ext>
            </a:extLst>
          </p:cNvPr>
          <p:cNvSpPr/>
          <p:nvPr/>
        </p:nvSpPr>
        <p:spPr>
          <a:xfrm>
            <a:off x="1" y="0"/>
            <a:ext cx="12191999" cy="520589"/>
          </a:xfrm>
          <a:prstGeom prst="rect">
            <a:avLst/>
          </a:prstGeom>
          <a:solidFill>
            <a:srgbClr val="374D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TextBox 18">
            <a:hlinkClick r:id="" action="ppaction://noaction"/>
            <a:extLst>
              <a:ext uri="{FF2B5EF4-FFF2-40B4-BE49-F238E27FC236}">
                <a16:creationId xmlns:a16="http://schemas.microsoft.com/office/drawing/2014/main" id="{D2F4A8BB-C5BE-774A-A024-06019FB0A613}"/>
              </a:ext>
            </a:extLst>
          </p:cNvPr>
          <p:cNvSpPr txBox="1"/>
          <p:nvPr/>
        </p:nvSpPr>
        <p:spPr>
          <a:xfrm>
            <a:off x="257301" y="99940"/>
            <a:ext cx="1185735" cy="338554"/>
          </a:xfrm>
          <a:prstGeom prst="rect">
            <a:avLst/>
          </a:prstGeom>
          <a:noFill/>
          <a:ln w="9525">
            <a:noFill/>
          </a:ln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b="1" spc="300" dirty="0">
                <a:solidFill>
                  <a:srgbClr val="E5E7E7"/>
                </a:solidFill>
                <a:latin typeface="Avenir Book" panose="02000503020000020003" pitchFamily="2" charset="0"/>
              </a:rPr>
              <a:t>THE SBCM PROGRAMME</a:t>
            </a:r>
            <a:endParaRPr kumimoji="0" lang="en-US" sz="800" b="1" i="0" u="none" strike="noStrike" kern="1200" cap="none" spc="300" normalizeH="0" baseline="0" noProof="0" dirty="0">
              <a:ln>
                <a:noFill/>
              </a:ln>
              <a:solidFill>
                <a:srgbClr val="E5E7E7"/>
              </a:solidFill>
              <a:effectLst/>
              <a:uLnTx/>
              <a:uFillTx/>
              <a:latin typeface="Avenir Book" panose="02000503020000020003" pitchFamily="2" charset="0"/>
            </a:endParaRPr>
          </a:p>
        </p:txBody>
      </p:sp>
      <p:cxnSp>
        <p:nvCxnSpPr>
          <p:cNvPr id="8" name="Lige forbindelse 7">
            <a:extLst>
              <a:ext uri="{FF2B5EF4-FFF2-40B4-BE49-F238E27FC236}">
                <a16:creationId xmlns:a16="http://schemas.microsoft.com/office/drawing/2014/main" id="{882F0922-DB09-6C4D-80B7-7149311C5009}"/>
              </a:ext>
            </a:extLst>
          </p:cNvPr>
          <p:cNvCxnSpPr>
            <a:cxnSpLocks/>
          </p:cNvCxnSpPr>
          <p:nvPr/>
        </p:nvCxnSpPr>
        <p:spPr>
          <a:xfrm>
            <a:off x="1517573" y="4356"/>
            <a:ext cx="0" cy="493994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ktangel 8">
            <a:extLst>
              <a:ext uri="{FF2B5EF4-FFF2-40B4-BE49-F238E27FC236}">
                <a16:creationId xmlns:a16="http://schemas.microsoft.com/office/drawing/2014/main" id="{1ECA0327-CE2D-0847-8C5C-0A5698B1C91C}"/>
              </a:ext>
            </a:extLst>
          </p:cNvPr>
          <p:cNvSpPr/>
          <p:nvPr/>
        </p:nvSpPr>
        <p:spPr>
          <a:xfrm>
            <a:off x="266576" y="520589"/>
            <a:ext cx="11606337" cy="606594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" name="Billede 11">
            <a:extLst>
              <a:ext uri="{FF2B5EF4-FFF2-40B4-BE49-F238E27FC236}">
                <a16:creationId xmlns:a16="http://schemas.microsoft.com/office/drawing/2014/main" id="{EE78343D-2B28-D042-B3FD-CFB514AACD71}"/>
              </a:ext>
            </a:extLst>
          </p:cNvPr>
          <p:cNvPicPr>
            <a:picLocks noChangeAspect="1"/>
          </p:cNvPicPr>
          <p:nvPr/>
        </p:nvPicPr>
        <p:blipFill>
          <a:blip r:embed="rId2">
            <a:lum bright="70000" contrast="-70000"/>
            <a:alphaModFix amt="50000"/>
          </a:blip>
          <a:stretch>
            <a:fillRect/>
          </a:stretch>
        </p:blipFill>
        <p:spPr>
          <a:xfrm>
            <a:off x="10846599" y="6601248"/>
            <a:ext cx="1046264" cy="277914"/>
          </a:xfrm>
          <a:prstGeom prst="rect">
            <a:avLst/>
          </a:prstGeom>
        </p:spPr>
      </p:pic>
      <p:pic>
        <p:nvPicPr>
          <p:cNvPr id="11" name="Picture 15" descr="Icon&#10;&#10;Description automatically generated">
            <a:extLst>
              <a:ext uri="{FF2B5EF4-FFF2-40B4-BE49-F238E27FC236}">
                <a16:creationId xmlns:a16="http://schemas.microsoft.com/office/drawing/2014/main" id="{8BEB867B-2960-7D44-ABC3-DF8ED7F1AE8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5324" y="5935610"/>
            <a:ext cx="628387" cy="628387"/>
          </a:xfrm>
          <a:prstGeom prst="rect">
            <a:avLst/>
          </a:prstGeom>
        </p:spPr>
      </p:pic>
      <p:sp>
        <p:nvSpPr>
          <p:cNvPr id="12" name="Rectangle 14">
            <a:extLst>
              <a:ext uri="{FF2B5EF4-FFF2-40B4-BE49-F238E27FC236}">
                <a16:creationId xmlns:a16="http://schemas.microsoft.com/office/drawing/2014/main" id="{6C29ADA4-5AFA-4B85-A86E-9DF1428F1551}"/>
              </a:ext>
            </a:extLst>
          </p:cNvPr>
          <p:cNvSpPr/>
          <p:nvPr/>
        </p:nvSpPr>
        <p:spPr>
          <a:xfrm>
            <a:off x="1" y="0"/>
            <a:ext cx="12191999" cy="520589"/>
          </a:xfrm>
          <a:prstGeom prst="rect">
            <a:avLst/>
          </a:prstGeom>
          <a:solidFill>
            <a:srgbClr val="374D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TextBox 18">
            <a:hlinkClick r:id="" action="ppaction://noaction"/>
            <a:extLst>
              <a:ext uri="{FF2B5EF4-FFF2-40B4-BE49-F238E27FC236}">
                <a16:creationId xmlns:a16="http://schemas.microsoft.com/office/drawing/2014/main" id="{3CE16FB8-33D3-429D-9555-EFDDB92407A2}"/>
              </a:ext>
            </a:extLst>
          </p:cNvPr>
          <p:cNvSpPr txBox="1"/>
          <p:nvPr/>
        </p:nvSpPr>
        <p:spPr>
          <a:xfrm>
            <a:off x="257301" y="99940"/>
            <a:ext cx="1185735" cy="338554"/>
          </a:xfrm>
          <a:prstGeom prst="rect">
            <a:avLst/>
          </a:prstGeom>
          <a:noFill/>
          <a:ln w="9525">
            <a:noFill/>
          </a:ln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b="1" spc="300" dirty="0">
                <a:solidFill>
                  <a:srgbClr val="E5E7E7"/>
                </a:solidFill>
                <a:latin typeface="Avenir Book" panose="02000503020000020003" pitchFamily="2" charset="0"/>
              </a:rPr>
              <a:t>THE SBCM PROGRAMME</a:t>
            </a:r>
            <a:endParaRPr kumimoji="0" lang="en-US" sz="800" b="1" i="0" u="none" strike="noStrike" kern="1200" cap="none" spc="300" normalizeH="0" baseline="0" noProof="0" dirty="0">
              <a:ln>
                <a:noFill/>
              </a:ln>
              <a:solidFill>
                <a:srgbClr val="E5E7E7"/>
              </a:solidFill>
              <a:effectLst/>
              <a:uLnTx/>
              <a:uFillTx/>
              <a:latin typeface="Avenir Book" panose="02000503020000020003" pitchFamily="2" charset="0"/>
            </a:endParaRPr>
          </a:p>
        </p:txBody>
      </p:sp>
      <p:cxnSp>
        <p:nvCxnSpPr>
          <p:cNvPr id="14" name="Lige forbindelse 7">
            <a:extLst>
              <a:ext uri="{FF2B5EF4-FFF2-40B4-BE49-F238E27FC236}">
                <a16:creationId xmlns:a16="http://schemas.microsoft.com/office/drawing/2014/main" id="{5EFA8F74-44AE-47D1-8CE0-4EBCE37F198F}"/>
              </a:ext>
            </a:extLst>
          </p:cNvPr>
          <p:cNvCxnSpPr>
            <a:cxnSpLocks/>
          </p:cNvCxnSpPr>
          <p:nvPr/>
        </p:nvCxnSpPr>
        <p:spPr>
          <a:xfrm>
            <a:off x="1517573" y="4356"/>
            <a:ext cx="0" cy="493994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ktangel 8">
            <a:extLst>
              <a:ext uri="{FF2B5EF4-FFF2-40B4-BE49-F238E27FC236}">
                <a16:creationId xmlns:a16="http://schemas.microsoft.com/office/drawing/2014/main" id="{E2B75571-C366-4494-9EE4-3F52F7C140B6}"/>
              </a:ext>
            </a:extLst>
          </p:cNvPr>
          <p:cNvSpPr/>
          <p:nvPr/>
        </p:nvSpPr>
        <p:spPr>
          <a:xfrm>
            <a:off x="266576" y="520589"/>
            <a:ext cx="11606337" cy="606594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6" name="Billede 11">
            <a:extLst>
              <a:ext uri="{FF2B5EF4-FFF2-40B4-BE49-F238E27FC236}">
                <a16:creationId xmlns:a16="http://schemas.microsoft.com/office/drawing/2014/main" id="{03B8FB32-EA5D-454C-9F6C-75A4CFE2F444}"/>
              </a:ext>
            </a:extLst>
          </p:cNvPr>
          <p:cNvPicPr>
            <a:picLocks noChangeAspect="1"/>
          </p:cNvPicPr>
          <p:nvPr/>
        </p:nvPicPr>
        <p:blipFill>
          <a:blip r:embed="rId2">
            <a:lum bright="70000" contrast="-70000"/>
            <a:alphaModFix amt="50000"/>
          </a:blip>
          <a:stretch>
            <a:fillRect/>
          </a:stretch>
        </p:blipFill>
        <p:spPr>
          <a:xfrm>
            <a:off x="10846599" y="6601248"/>
            <a:ext cx="1046264" cy="277914"/>
          </a:xfrm>
          <a:prstGeom prst="rect">
            <a:avLst/>
          </a:prstGeom>
        </p:spPr>
      </p:pic>
      <p:pic>
        <p:nvPicPr>
          <p:cNvPr id="17" name="Picture 15" descr="Icon&#10;&#10;Description automatically generated">
            <a:extLst>
              <a:ext uri="{FF2B5EF4-FFF2-40B4-BE49-F238E27FC236}">
                <a16:creationId xmlns:a16="http://schemas.microsoft.com/office/drawing/2014/main" id="{818CAD7E-B6ED-480F-ABBB-79D47E2785C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5324" y="5935610"/>
            <a:ext cx="628387" cy="6283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8247053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BCM.DK TOOLS TEMPLATE">
    <p:bg>
      <p:bgPr>
        <a:solidFill>
          <a:srgbClr val="374D6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>
            <a:extLst>
              <a:ext uri="{FF2B5EF4-FFF2-40B4-BE49-F238E27FC236}">
                <a16:creationId xmlns:a16="http://schemas.microsoft.com/office/drawing/2014/main" id="{FFDA822F-A109-8A45-9C50-58ADCD1F8B27}"/>
              </a:ext>
            </a:extLst>
          </p:cNvPr>
          <p:cNvSpPr/>
          <p:nvPr/>
        </p:nvSpPr>
        <p:spPr>
          <a:xfrm>
            <a:off x="319177" y="284672"/>
            <a:ext cx="11559398" cy="62987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9" name="Billede 4">
            <a:extLst>
              <a:ext uri="{FF2B5EF4-FFF2-40B4-BE49-F238E27FC236}">
                <a16:creationId xmlns:a16="http://schemas.microsoft.com/office/drawing/2014/main" id="{5882899F-076E-CB4F-BD04-DA019BE14671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82000"/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0843895" y="6591084"/>
            <a:ext cx="1034680" cy="274837"/>
          </a:xfrm>
          <a:prstGeom prst="rect">
            <a:avLst/>
          </a:prstGeom>
        </p:spPr>
      </p:pic>
      <p:pic>
        <p:nvPicPr>
          <p:cNvPr id="4" name="Picture 3" descr="Icon&#10;&#10;Description automatically generated">
            <a:extLst>
              <a:ext uri="{FF2B5EF4-FFF2-40B4-BE49-F238E27FC236}">
                <a16:creationId xmlns:a16="http://schemas.microsoft.com/office/drawing/2014/main" id="{A2C5AC10-33F3-4B2F-87D9-9B49CBEE38B1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37000"/>
          </a:blip>
          <a:stretch>
            <a:fillRect/>
          </a:stretch>
        </p:blipFill>
        <p:spPr>
          <a:xfrm>
            <a:off x="425324" y="5935610"/>
            <a:ext cx="628387" cy="628387"/>
          </a:xfrm>
          <a:prstGeom prst="rect">
            <a:avLst/>
          </a:prstGeom>
        </p:spPr>
      </p:pic>
      <p:sp>
        <p:nvSpPr>
          <p:cNvPr id="5" name="Rektangel 4">
            <a:extLst>
              <a:ext uri="{FF2B5EF4-FFF2-40B4-BE49-F238E27FC236}">
                <a16:creationId xmlns:a16="http://schemas.microsoft.com/office/drawing/2014/main" id="{5B18014D-7318-4E40-9BD6-694375F8FEF9}"/>
              </a:ext>
            </a:extLst>
          </p:cNvPr>
          <p:cNvSpPr/>
          <p:nvPr/>
        </p:nvSpPr>
        <p:spPr>
          <a:xfrm>
            <a:off x="319177" y="284672"/>
            <a:ext cx="11559398" cy="62987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Billede 4">
            <a:extLst>
              <a:ext uri="{FF2B5EF4-FFF2-40B4-BE49-F238E27FC236}">
                <a16:creationId xmlns:a16="http://schemas.microsoft.com/office/drawing/2014/main" id="{8A63A2A7-3DCD-004F-AC03-F5E00447B975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82000"/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0843895" y="6591084"/>
            <a:ext cx="1034680" cy="274837"/>
          </a:xfrm>
          <a:prstGeom prst="rect">
            <a:avLst/>
          </a:prstGeom>
        </p:spPr>
      </p:pic>
      <p:pic>
        <p:nvPicPr>
          <p:cNvPr id="10" name="Picture 3" descr="Icon&#10;&#10;Description automatically generated">
            <a:extLst>
              <a:ext uri="{FF2B5EF4-FFF2-40B4-BE49-F238E27FC236}">
                <a16:creationId xmlns:a16="http://schemas.microsoft.com/office/drawing/2014/main" id="{DCB8F9B7-02D2-D546-8689-1F84A023566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8748" y="6144768"/>
            <a:ext cx="414269" cy="414269"/>
          </a:xfrm>
          <a:prstGeom prst="rect">
            <a:avLst/>
          </a:prstGeom>
        </p:spPr>
      </p:pic>
      <p:sp>
        <p:nvSpPr>
          <p:cNvPr id="11" name="Tekstfelt 10">
            <a:extLst>
              <a:ext uri="{FF2B5EF4-FFF2-40B4-BE49-F238E27FC236}">
                <a16:creationId xmlns:a16="http://schemas.microsoft.com/office/drawing/2014/main" id="{62A7CAD5-DA09-1549-82A1-8E131D86069F}"/>
              </a:ext>
            </a:extLst>
          </p:cNvPr>
          <p:cNvSpPr txBox="1"/>
          <p:nvPr/>
        </p:nvSpPr>
        <p:spPr>
          <a:xfrm>
            <a:off x="236472" y="6603024"/>
            <a:ext cx="10329931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Next LT Pro"/>
                <a:ea typeface="+mn-ea"/>
                <a:cs typeface="+mn-cs"/>
              </a:rPr>
              <a:t>This work is licensed under the Creative Commons Attribution-Non Commercial-Share Alike that allows changes to be made to the model non-commercially, as long as credit is given to the author.</a:t>
            </a:r>
          </a:p>
        </p:txBody>
      </p:sp>
    </p:spTree>
    <p:extLst>
      <p:ext uri="{BB962C8B-B14F-4D97-AF65-F5344CB8AC3E}">
        <p14:creationId xmlns:p14="http://schemas.microsoft.com/office/powerpoint/2010/main" val="1712720902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Brugerdefineret layout">
    <p:bg>
      <p:bgPr>
        <a:solidFill>
          <a:srgbClr val="575E6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lede 35">
            <a:extLst>
              <a:ext uri="{FF2B5EF4-FFF2-40B4-BE49-F238E27FC236}">
                <a16:creationId xmlns:a16="http://schemas.microsoft.com/office/drawing/2014/main" id="{4AE58D2B-F349-402D-B37B-F511D333FCC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</a:blip>
          <a:srcRect l="8285" t="28774" r="58175" b="41828"/>
          <a:stretch/>
        </p:blipFill>
        <p:spPr>
          <a:xfrm>
            <a:off x="257302" y="6201113"/>
            <a:ext cx="716895" cy="628387"/>
          </a:xfrm>
          <a:prstGeom prst="rect">
            <a:avLst/>
          </a:prstGeom>
        </p:spPr>
      </p:pic>
      <p:pic>
        <p:nvPicPr>
          <p:cNvPr id="5" name="Billede 36">
            <a:extLst>
              <a:ext uri="{FF2B5EF4-FFF2-40B4-BE49-F238E27FC236}">
                <a16:creationId xmlns:a16="http://schemas.microsoft.com/office/drawing/2014/main" id="{3598C2B8-748E-427F-A335-657C94DA2172}"/>
              </a:ext>
            </a:extLst>
          </p:cNvPr>
          <p:cNvPicPr>
            <a:picLocks noChangeAspect="1"/>
          </p:cNvPicPr>
          <p:nvPr/>
        </p:nvPicPr>
        <p:blipFill>
          <a:blip r:embed="rId3">
            <a:biLevel thresh="25000"/>
            <a:alphaModFix amt="5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1500"/>
                    </a14:imgEffect>
                    <a14:imgEffect>
                      <a14:saturation sat="191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723783" y="6415290"/>
            <a:ext cx="1034680" cy="274837"/>
          </a:xfrm>
          <a:prstGeom prst="rect">
            <a:avLst/>
          </a:prstGeom>
        </p:spPr>
      </p:pic>
      <p:pic>
        <p:nvPicPr>
          <p:cNvPr id="6" name="Billede 35">
            <a:extLst>
              <a:ext uri="{FF2B5EF4-FFF2-40B4-BE49-F238E27FC236}">
                <a16:creationId xmlns:a16="http://schemas.microsoft.com/office/drawing/2014/main" id="{C2083D33-C6BC-834A-AFAC-C439EB4F4CF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</a:blip>
          <a:srcRect l="8285" t="28774" r="58175" b="41828"/>
          <a:stretch/>
        </p:blipFill>
        <p:spPr>
          <a:xfrm>
            <a:off x="257302" y="6201113"/>
            <a:ext cx="716895" cy="628387"/>
          </a:xfrm>
          <a:prstGeom prst="rect">
            <a:avLst/>
          </a:prstGeom>
        </p:spPr>
      </p:pic>
      <p:pic>
        <p:nvPicPr>
          <p:cNvPr id="7" name="Billede 36">
            <a:extLst>
              <a:ext uri="{FF2B5EF4-FFF2-40B4-BE49-F238E27FC236}">
                <a16:creationId xmlns:a16="http://schemas.microsoft.com/office/drawing/2014/main" id="{926DF5A3-73A1-C24D-8084-81D39679748F}"/>
              </a:ext>
            </a:extLst>
          </p:cNvPr>
          <p:cNvPicPr>
            <a:picLocks noChangeAspect="1"/>
          </p:cNvPicPr>
          <p:nvPr/>
        </p:nvPicPr>
        <p:blipFill>
          <a:blip r:embed="rId3">
            <a:biLevel thresh="25000"/>
            <a:alphaModFix amt="5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1500"/>
                    </a14:imgEffect>
                    <a14:imgEffect>
                      <a14:saturation sat="191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723783" y="6415290"/>
            <a:ext cx="1034680" cy="274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092813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9_Brugerdefineret layout">
    <p:bg>
      <p:bgPr>
        <a:solidFill>
          <a:srgbClr val="EFF2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8759386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1_Brugerdefineret layout">
    <p:bg>
      <p:bgPr>
        <a:solidFill>
          <a:srgbClr val="F8F8F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3292844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2_Brugerdefineret layout">
    <p:bg>
      <p:bgPr>
        <a:solidFill>
          <a:srgbClr val="BAA39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35">
            <a:extLst>
              <a:ext uri="{FF2B5EF4-FFF2-40B4-BE49-F238E27FC236}">
                <a16:creationId xmlns:a16="http://schemas.microsoft.com/office/drawing/2014/main" id="{A2F5D94D-F0DC-4E34-892C-28BB836C7AC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</a:blip>
          <a:srcRect l="8285" t="28774" r="58175" b="41828"/>
          <a:stretch/>
        </p:blipFill>
        <p:spPr>
          <a:xfrm>
            <a:off x="257302" y="6201113"/>
            <a:ext cx="716895" cy="628387"/>
          </a:xfrm>
          <a:prstGeom prst="rect">
            <a:avLst/>
          </a:prstGeom>
        </p:spPr>
      </p:pic>
      <p:pic>
        <p:nvPicPr>
          <p:cNvPr id="4" name="Billede 36">
            <a:extLst>
              <a:ext uri="{FF2B5EF4-FFF2-40B4-BE49-F238E27FC236}">
                <a16:creationId xmlns:a16="http://schemas.microsoft.com/office/drawing/2014/main" id="{B26FB4BD-C55C-4046-832A-E7FECB6C60CF}"/>
              </a:ext>
            </a:extLst>
          </p:cNvPr>
          <p:cNvPicPr>
            <a:picLocks noChangeAspect="1"/>
          </p:cNvPicPr>
          <p:nvPr/>
        </p:nvPicPr>
        <p:blipFill>
          <a:blip r:embed="rId3">
            <a:biLevel thresh="25000"/>
            <a:alphaModFix amt="5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1500"/>
                    </a14:imgEffect>
                    <a14:imgEffect>
                      <a14:saturation sat="191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723783" y="6415290"/>
            <a:ext cx="1034680" cy="274837"/>
          </a:xfrm>
          <a:prstGeom prst="rect">
            <a:avLst/>
          </a:prstGeom>
        </p:spPr>
      </p:pic>
      <p:pic>
        <p:nvPicPr>
          <p:cNvPr id="5" name="Billede 35">
            <a:extLst>
              <a:ext uri="{FF2B5EF4-FFF2-40B4-BE49-F238E27FC236}">
                <a16:creationId xmlns:a16="http://schemas.microsoft.com/office/drawing/2014/main" id="{8C2577A8-7DB2-904B-94D1-A873AD08971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</a:blip>
          <a:srcRect l="8285" t="28774" r="58175" b="41828"/>
          <a:stretch/>
        </p:blipFill>
        <p:spPr>
          <a:xfrm>
            <a:off x="257302" y="6201113"/>
            <a:ext cx="716895" cy="628387"/>
          </a:xfrm>
          <a:prstGeom prst="rect">
            <a:avLst/>
          </a:prstGeom>
        </p:spPr>
      </p:pic>
      <p:pic>
        <p:nvPicPr>
          <p:cNvPr id="6" name="Billede 36">
            <a:extLst>
              <a:ext uri="{FF2B5EF4-FFF2-40B4-BE49-F238E27FC236}">
                <a16:creationId xmlns:a16="http://schemas.microsoft.com/office/drawing/2014/main" id="{383A4FAD-6EC8-F248-9F9F-11F9DA10399A}"/>
              </a:ext>
            </a:extLst>
          </p:cNvPr>
          <p:cNvPicPr>
            <a:picLocks noChangeAspect="1"/>
          </p:cNvPicPr>
          <p:nvPr/>
        </p:nvPicPr>
        <p:blipFill>
          <a:blip r:embed="rId3">
            <a:biLevel thresh="25000"/>
            <a:alphaModFix amt="5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1500"/>
                    </a14:imgEffect>
                    <a14:imgEffect>
                      <a14:saturation sat="191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723783" y="6415290"/>
            <a:ext cx="1034680" cy="274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535319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Brugerdefineret layout">
    <p:bg>
      <p:bgPr>
        <a:solidFill>
          <a:srgbClr val="374D6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35">
            <a:extLst>
              <a:ext uri="{FF2B5EF4-FFF2-40B4-BE49-F238E27FC236}">
                <a16:creationId xmlns:a16="http://schemas.microsoft.com/office/drawing/2014/main" id="{DF56B17E-6E87-4D2A-8504-0EF945F1A30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</a:blip>
          <a:srcRect l="8285" t="28774" r="58175" b="41828"/>
          <a:stretch/>
        </p:blipFill>
        <p:spPr>
          <a:xfrm>
            <a:off x="257302" y="6201113"/>
            <a:ext cx="716895" cy="628387"/>
          </a:xfrm>
          <a:prstGeom prst="rect">
            <a:avLst/>
          </a:prstGeom>
        </p:spPr>
      </p:pic>
      <p:pic>
        <p:nvPicPr>
          <p:cNvPr id="4" name="Billede 36">
            <a:extLst>
              <a:ext uri="{FF2B5EF4-FFF2-40B4-BE49-F238E27FC236}">
                <a16:creationId xmlns:a16="http://schemas.microsoft.com/office/drawing/2014/main" id="{97AB5C33-C76E-482B-A806-A789F7E54812}"/>
              </a:ext>
            </a:extLst>
          </p:cNvPr>
          <p:cNvPicPr>
            <a:picLocks noChangeAspect="1"/>
          </p:cNvPicPr>
          <p:nvPr/>
        </p:nvPicPr>
        <p:blipFill>
          <a:blip r:embed="rId3">
            <a:biLevel thresh="25000"/>
            <a:alphaModFix amt="5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1500"/>
                    </a14:imgEffect>
                    <a14:imgEffect>
                      <a14:saturation sat="191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723783" y="6415290"/>
            <a:ext cx="1034680" cy="274837"/>
          </a:xfrm>
          <a:prstGeom prst="rect">
            <a:avLst/>
          </a:prstGeom>
        </p:spPr>
      </p:pic>
      <p:pic>
        <p:nvPicPr>
          <p:cNvPr id="5" name="Billede 35">
            <a:extLst>
              <a:ext uri="{FF2B5EF4-FFF2-40B4-BE49-F238E27FC236}">
                <a16:creationId xmlns:a16="http://schemas.microsoft.com/office/drawing/2014/main" id="{B0ED18D8-941A-8642-997F-E81C8965C52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</a:blip>
          <a:srcRect l="8285" t="28774" r="58175" b="41828"/>
          <a:stretch/>
        </p:blipFill>
        <p:spPr>
          <a:xfrm>
            <a:off x="257302" y="6201113"/>
            <a:ext cx="716895" cy="628387"/>
          </a:xfrm>
          <a:prstGeom prst="rect">
            <a:avLst/>
          </a:prstGeom>
        </p:spPr>
      </p:pic>
      <p:pic>
        <p:nvPicPr>
          <p:cNvPr id="6" name="Billede 36">
            <a:extLst>
              <a:ext uri="{FF2B5EF4-FFF2-40B4-BE49-F238E27FC236}">
                <a16:creationId xmlns:a16="http://schemas.microsoft.com/office/drawing/2014/main" id="{B01EEF15-7AB0-414A-B4E0-8F9A32A033AD}"/>
              </a:ext>
            </a:extLst>
          </p:cNvPr>
          <p:cNvPicPr>
            <a:picLocks noChangeAspect="1"/>
          </p:cNvPicPr>
          <p:nvPr/>
        </p:nvPicPr>
        <p:blipFill>
          <a:blip r:embed="rId3">
            <a:biLevel thresh="25000"/>
            <a:alphaModFix amt="5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1500"/>
                    </a14:imgEffect>
                    <a14:imgEffect>
                      <a14:saturation sat="191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723783" y="6415290"/>
            <a:ext cx="1034680" cy="274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392069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Brugerdefineret layout">
    <p:bg>
      <p:bgPr>
        <a:solidFill>
          <a:srgbClr val="D7762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35">
            <a:extLst>
              <a:ext uri="{FF2B5EF4-FFF2-40B4-BE49-F238E27FC236}">
                <a16:creationId xmlns:a16="http://schemas.microsoft.com/office/drawing/2014/main" id="{7629B7BA-5121-43AF-AD5C-D4A1C8ADEFA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</a:blip>
          <a:srcRect l="8285" t="28774" r="58175" b="41828"/>
          <a:stretch/>
        </p:blipFill>
        <p:spPr>
          <a:xfrm>
            <a:off x="257302" y="6201113"/>
            <a:ext cx="716895" cy="628387"/>
          </a:xfrm>
          <a:prstGeom prst="rect">
            <a:avLst/>
          </a:prstGeom>
        </p:spPr>
      </p:pic>
      <p:pic>
        <p:nvPicPr>
          <p:cNvPr id="4" name="Billede 36">
            <a:extLst>
              <a:ext uri="{FF2B5EF4-FFF2-40B4-BE49-F238E27FC236}">
                <a16:creationId xmlns:a16="http://schemas.microsoft.com/office/drawing/2014/main" id="{EFB74DC5-5DFB-4744-9524-289A1F7B6220}"/>
              </a:ext>
            </a:extLst>
          </p:cNvPr>
          <p:cNvPicPr>
            <a:picLocks noChangeAspect="1"/>
          </p:cNvPicPr>
          <p:nvPr/>
        </p:nvPicPr>
        <p:blipFill>
          <a:blip r:embed="rId3">
            <a:biLevel thresh="25000"/>
            <a:alphaModFix amt="5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1500"/>
                    </a14:imgEffect>
                    <a14:imgEffect>
                      <a14:saturation sat="191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723783" y="6415290"/>
            <a:ext cx="1034680" cy="274837"/>
          </a:xfrm>
          <a:prstGeom prst="rect">
            <a:avLst/>
          </a:prstGeom>
        </p:spPr>
      </p:pic>
      <p:pic>
        <p:nvPicPr>
          <p:cNvPr id="5" name="Billede 35">
            <a:extLst>
              <a:ext uri="{FF2B5EF4-FFF2-40B4-BE49-F238E27FC236}">
                <a16:creationId xmlns:a16="http://schemas.microsoft.com/office/drawing/2014/main" id="{9DA7AAA3-6536-3D48-BEB1-13E7797CC35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</a:blip>
          <a:srcRect l="8285" t="28774" r="58175" b="41828"/>
          <a:stretch/>
        </p:blipFill>
        <p:spPr>
          <a:xfrm>
            <a:off x="257302" y="6201113"/>
            <a:ext cx="716895" cy="628387"/>
          </a:xfrm>
          <a:prstGeom prst="rect">
            <a:avLst/>
          </a:prstGeom>
        </p:spPr>
      </p:pic>
      <p:pic>
        <p:nvPicPr>
          <p:cNvPr id="6" name="Billede 36">
            <a:extLst>
              <a:ext uri="{FF2B5EF4-FFF2-40B4-BE49-F238E27FC236}">
                <a16:creationId xmlns:a16="http://schemas.microsoft.com/office/drawing/2014/main" id="{6AAC703B-8987-9948-8DE1-8377B4EC971A}"/>
              </a:ext>
            </a:extLst>
          </p:cNvPr>
          <p:cNvPicPr>
            <a:picLocks noChangeAspect="1"/>
          </p:cNvPicPr>
          <p:nvPr/>
        </p:nvPicPr>
        <p:blipFill>
          <a:blip r:embed="rId3">
            <a:biLevel thresh="25000"/>
            <a:alphaModFix amt="5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1500"/>
                    </a14:imgEffect>
                    <a14:imgEffect>
                      <a14:saturation sat="191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723783" y="6415290"/>
            <a:ext cx="1034680" cy="274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0100492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0_Brugerdefineret layout">
    <p:bg>
      <p:bgPr>
        <a:solidFill>
          <a:srgbClr val="8D230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35">
            <a:extLst>
              <a:ext uri="{FF2B5EF4-FFF2-40B4-BE49-F238E27FC236}">
                <a16:creationId xmlns:a16="http://schemas.microsoft.com/office/drawing/2014/main" id="{4FE352E9-7C8D-4D38-8C6C-A5AF0FE72C7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</a:blip>
          <a:srcRect l="8285" t="28774" r="58175" b="41828"/>
          <a:stretch/>
        </p:blipFill>
        <p:spPr>
          <a:xfrm>
            <a:off x="257302" y="6201113"/>
            <a:ext cx="716895" cy="628387"/>
          </a:xfrm>
          <a:prstGeom prst="rect">
            <a:avLst/>
          </a:prstGeom>
        </p:spPr>
      </p:pic>
      <p:pic>
        <p:nvPicPr>
          <p:cNvPr id="4" name="Billede 36">
            <a:extLst>
              <a:ext uri="{FF2B5EF4-FFF2-40B4-BE49-F238E27FC236}">
                <a16:creationId xmlns:a16="http://schemas.microsoft.com/office/drawing/2014/main" id="{1EE09179-1912-40AD-BB16-0F208F1F3766}"/>
              </a:ext>
            </a:extLst>
          </p:cNvPr>
          <p:cNvPicPr>
            <a:picLocks noChangeAspect="1"/>
          </p:cNvPicPr>
          <p:nvPr/>
        </p:nvPicPr>
        <p:blipFill>
          <a:blip r:embed="rId3">
            <a:biLevel thresh="25000"/>
            <a:alphaModFix amt="5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1500"/>
                    </a14:imgEffect>
                    <a14:imgEffect>
                      <a14:saturation sat="191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723783" y="6415290"/>
            <a:ext cx="1034680" cy="274837"/>
          </a:xfrm>
          <a:prstGeom prst="rect">
            <a:avLst/>
          </a:prstGeom>
        </p:spPr>
      </p:pic>
      <p:pic>
        <p:nvPicPr>
          <p:cNvPr id="5" name="Billede 35">
            <a:extLst>
              <a:ext uri="{FF2B5EF4-FFF2-40B4-BE49-F238E27FC236}">
                <a16:creationId xmlns:a16="http://schemas.microsoft.com/office/drawing/2014/main" id="{4F9EE15D-4C52-AD48-A6BF-595B0D3DBFA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</a:blip>
          <a:srcRect l="8285" t="28774" r="58175" b="41828"/>
          <a:stretch/>
        </p:blipFill>
        <p:spPr>
          <a:xfrm>
            <a:off x="257302" y="6201113"/>
            <a:ext cx="716895" cy="628387"/>
          </a:xfrm>
          <a:prstGeom prst="rect">
            <a:avLst/>
          </a:prstGeom>
        </p:spPr>
      </p:pic>
      <p:pic>
        <p:nvPicPr>
          <p:cNvPr id="6" name="Billede 36">
            <a:extLst>
              <a:ext uri="{FF2B5EF4-FFF2-40B4-BE49-F238E27FC236}">
                <a16:creationId xmlns:a16="http://schemas.microsoft.com/office/drawing/2014/main" id="{DFBF80CD-95AD-9B4B-8C7D-4E0E1CFBBB58}"/>
              </a:ext>
            </a:extLst>
          </p:cNvPr>
          <p:cNvPicPr>
            <a:picLocks noChangeAspect="1"/>
          </p:cNvPicPr>
          <p:nvPr/>
        </p:nvPicPr>
        <p:blipFill>
          <a:blip r:embed="rId3">
            <a:biLevel thresh="25000"/>
            <a:alphaModFix amt="5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1500"/>
                    </a14:imgEffect>
                    <a14:imgEffect>
                      <a14:saturation sat="191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723783" y="6415290"/>
            <a:ext cx="1034680" cy="274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4851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1_Brugerdefineret layout">
    <p:bg>
      <p:bgPr>
        <a:solidFill>
          <a:srgbClr val="F8F8F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lede 6">
            <a:extLst>
              <a:ext uri="{FF2B5EF4-FFF2-40B4-BE49-F238E27FC236}">
                <a16:creationId xmlns:a16="http://schemas.microsoft.com/office/drawing/2014/main" id="{FE277B53-D881-4444-8480-4DBC069A9A22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82000"/>
          </a:blip>
          <a:stretch>
            <a:fillRect/>
          </a:stretch>
        </p:blipFill>
        <p:spPr>
          <a:xfrm>
            <a:off x="10663440" y="6416231"/>
            <a:ext cx="1145633" cy="304309"/>
          </a:xfrm>
          <a:prstGeom prst="rect">
            <a:avLst/>
          </a:prstGeom>
        </p:spPr>
      </p:pic>
      <p:pic>
        <p:nvPicPr>
          <p:cNvPr id="8" name="Billede 7" descr="Et billede, der indeholder computer, bord&#10;&#10;Automatisk genereret beskrivelse">
            <a:extLst>
              <a:ext uri="{FF2B5EF4-FFF2-40B4-BE49-F238E27FC236}">
                <a16:creationId xmlns:a16="http://schemas.microsoft.com/office/drawing/2014/main" id="{B8B8D418-3554-894C-B501-1C4D019B207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3784" y="6444032"/>
            <a:ext cx="317301" cy="230043"/>
          </a:xfrm>
          <a:prstGeom prst="rect">
            <a:avLst/>
          </a:prstGeom>
        </p:spPr>
      </p:pic>
      <p:pic>
        <p:nvPicPr>
          <p:cNvPr id="4" name="Billede 6">
            <a:extLst>
              <a:ext uri="{FF2B5EF4-FFF2-40B4-BE49-F238E27FC236}">
                <a16:creationId xmlns:a16="http://schemas.microsoft.com/office/drawing/2014/main" id="{0C6526BE-48F8-44E5-9E4A-A0B017A2CC1D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82000"/>
          </a:blip>
          <a:stretch>
            <a:fillRect/>
          </a:stretch>
        </p:blipFill>
        <p:spPr>
          <a:xfrm>
            <a:off x="10663440" y="6416231"/>
            <a:ext cx="1145633" cy="304309"/>
          </a:xfrm>
          <a:prstGeom prst="rect">
            <a:avLst/>
          </a:prstGeom>
        </p:spPr>
      </p:pic>
      <p:pic>
        <p:nvPicPr>
          <p:cNvPr id="5" name="Billede 7" descr="Et billede, der indeholder computer, bord&#10;&#10;Automatisk genereret beskrivelse">
            <a:extLst>
              <a:ext uri="{FF2B5EF4-FFF2-40B4-BE49-F238E27FC236}">
                <a16:creationId xmlns:a16="http://schemas.microsoft.com/office/drawing/2014/main" id="{D2473A86-D758-4B24-8D80-2663B47E0F5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3784" y="6444032"/>
            <a:ext cx="317301" cy="230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73127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_Brugerdefineret layout">
    <p:bg>
      <p:bgPr>
        <a:solidFill>
          <a:srgbClr val="EBB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35">
            <a:extLst>
              <a:ext uri="{FF2B5EF4-FFF2-40B4-BE49-F238E27FC236}">
                <a16:creationId xmlns:a16="http://schemas.microsoft.com/office/drawing/2014/main" id="{3B2E1E79-33AE-4750-BDF1-F751AB7733A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</a:blip>
          <a:srcRect l="8285" t="28774" r="58175" b="41828"/>
          <a:stretch/>
        </p:blipFill>
        <p:spPr>
          <a:xfrm>
            <a:off x="257302" y="6201113"/>
            <a:ext cx="716895" cy="628387"/>
          </a:xfrm>
          <a:prstGeom prst="rect">
            <a:avLst/>
          </a:prstGeom>
        </p:spPr>
      </p:pic>
      <p:pic>
        <p:nvPicPr>
          <p:cNvPr id="4" name="Billede 36">
            <a:extLst>
              <a:ext uri="{FF2B5EF4-FFF2-40B4-BE49-F238E27FC236}">
                <a16:creationId xmlns:a16="http://schemas.microsoft.com/office/drawing/2014/main" id="{DA06F672-905F-4B49-9307-82A87FE7A282}"/>
              </a:ext>
            </a:extLst>
          </p:cNvPr>
          <p:cNvPicPr>
            <a:picLocks noChangeAspect="1"/>
          </p:cNvPicPr>
          <p:nvPr/>
        </p:nvPicPr>
        <p:blipFill>
          <a:blip r:embed="rId3">
            <a:biLevel thresh="25000"/>
            <a:alphaModFix amt="5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1500"/>
                    </a14:imgEffect>
                    <a14:imgEffect>
                      <a14:saturation sat="191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723783" y="6415290"/>
            <a:ext cx="1034680" cy="274837"/>
          </a:xfrm>
          <a:prstGeom prst="rect">
            <a:avLst/>
          </a:prstGeom>
        </p:spPr>
      </p:pic>
      <p:pic>
        <p:nvPicPr>
          <p:cNvPr id="5" name="Billede 35">
            <a:extLst>
              <a:ext uri="{FF2B5EF4-FFF2-40B4-BE49-F238E27FC236}">
                <a16:creationId xmlns:a16="http://schemas.microsoft.com/office/drawing/2014/main" id="{EC942EC1-45B3-8E42-93B4-6BA41F1CBED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</a:blip>
          <a:srcRect l="8285" t="28774" r="58175" b="41828"/>
          <a:stretch/>
        </p:blipFill>
        <p:spPr>
          <a:xfrm>
            <a:off x="257302" y="6201113"/>
            <a:ext cx="716895" cy="628387"/>
          </a:xfrm>
          <a:prstGeom prst="rect">
            <a:avLst/>
          </a:prstGeom>
        </p:spPr>
      </p:pic>
      <p:pic>
        <p:nvPicPr>
          <p:cNvPr id="6" name="Billede 36">
            <a:extLst>
              <a:ext uri="{FF2B5EF4-FFF2-40B4-BE49-F238E27FC236}">
                <a16:creationId xmlns:a16="http://schemas.microsoft.com/office/drawing/2014/main" id="{902F8625-E6D6-0B49-97FD-2054E1227B3C}"/>
              </a:ext>
            </a:extLst>
          </p:cNvPr>
          <p:cNvPicPr>
            <a:picLocks noChangeAspect="1"/>
          </p:cNvPicPr>
          <p:nvPr/>
        </p:nvPicPr>
        <p:blipFill>
          <a:blip r:embed="rId3">
            <a:biLevel thresh="25000"/>
            <a:alphaModFix amt="5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1500"/>
                    </a14:imgEffect>
                    <a14:imgEffect>
                      <a14:saturation sat="191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723783" y="6415290"/>
            <a:ext cx="1034680" cy="274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8020790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_Brugerdefineret layout">
    <p:bg>
      <p:bgPr>
        <a:solidFill>
          <a:srgbClr val="5B706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35">
            <a:extLst>
              <a:ext uri="{FF2B5EF4-FFF2-40B4-BE49-F238E27FC236}">
                <a16:creationId xmlns:a16="http://schemas.microsoft.com/office/drawing/2014/main" id="{4A5CF8E9-0066-40A7-A26A-256940CD797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</a:blip>
          <a:srcRect l="8285" t="28774" r="58175" b="41828"/>
          <a:stretch/>
        </p:blipFill>
        <p:spPr>
          <a:xfrm>
            <a:off x="257302" y="6201113"/>
            <a:ext cx="716895" cy="628387"/>
          </a:xfrm>
          <a:prstGeom prst="rect">
            <a:avLst/>
          </a:prstGeom>
        </p:spPr>
      </p:pic>
      <p:pic>
        <p:nvPicPr>
          <p:cNvPr id="4" name="Billede 36">
            <a:extLst>
              <a:ext uri="{FF2B5EF4-FFF2-40B4-BE49-F238E27FC236}">
                <a16:creationId xmlns:a16="http://schemas.microsoft.com/office/drawing/2014/main" id="{A225735A-B0A9-49D7-BA64-983E1FB32361}"/>
              </a:ext>
            </a:extLst>
          </p:cNvPr>
          <p:cNvPicPr>
            <a:picLocks noChangeAspect="1"/>
          </p:cNvPicPr>
          <p:nvPr/>
        </p:nvPicPr>
        <p:blipFill>
          <a:blip r:embed="rId3">
            <a:biLevel thresh="25000"/>
            <a:alphaModFix amt="5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1500"/>
                    </a14:imgEffect>
                    <a14:imgEffect>
                      <a14:saturation sat="191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723783" y="6415290"/>
            <a:ext cx="1034680" cy="274837"/>
          </a:xfrm>
          <a:prstGeom prst="rect">
            <a:avLst/>
          </a:prstGeom>
        </p:spPr>
      </p:pic>
      <p:pic>
        <p:nvPicPr>
          <p:cNvPr id="5" name="Billede 35">
            <a:extLst>
              <a:ext uri="{FF2B5EF4-FFF2-40B4-BE49-F238E27FC236}">
                <a16:creationId xmlns:a16="http://schemas.microsoft.com/office/drawing/2014/main" id="{240A8E69-CE39-9B44-8AE1-7E3DA071E79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</a:blip>
          <a:srcRect l="8285" t="28774" r="58175" b="41828"/>
          <a:stretch/>
        </p:blipFill>
        <p:spPr>
          <a:xfrm>
            <a:off x="257302" y="6201113"/>
            <a:ext cx="716895" cy="628387"/>
          </a:xfrm>
          <a:prstGeom prst="rect">
            <a:avLst/>
          </a:prstGeom>
        </p:spPr>
      </p:pic>
      <p:pic>
        <p:nvPicPr>
          <p:cNvPr id="6" name="Billede 36">
            <a:extLst>
              <a:ext uri="{FF2B5EF4-FFF2-40B4-BE49-F238E27FC236}">
                <a16:creationId xmlns:a16="http://schemas.microsoft.com/office/drawing/2014/main" id="{CBC574BC-28DC-184C-9306-E989F6AA3AEF}"/>
              </a:ext>
            </a:extLst>
          </p:cNvPr>
          <p:cNvPicPr>
            <a:picLocks noChangeAspect="1"/>
          </p:cNvPicPr>
          <p:nvPr/>
        </p:nvPicPr>
        <p:blipFill>
          <a:blip r:embed="rId3">
            <a:biLevel thresh="25000"/>
            <a:alphaModFix amt="5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1500"/>
                    </a14:imgEffect>
                    <a14:imgEffect>
                      <a14:saturation sat="191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723783" y="6415290"/>
            <a:ext cx="1034680" cy="274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1837216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6_Brugerdefineret layout">
    <p:bg>
      <p:bgPr>
        <a:solidFill>
          <a:srgbClr val="CDA34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35">
            <a:extLst>
              <a:ext uri="{FF2B5EF4-FFF2-40B4-BE49-F238E27FC236}">
                <a16:creationId xmlns:a16="http://schemas.microsoft.com/office/drawing/2014/main" id="{4B6899D8-4A7B-4780-A88B-AA69C7E8C9C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</a:blip>
          <a:srcRect l="8285" t="28774" r="58175" b="41828"/>
          <a:stretch/>
        </p:blipFill>
        <p:spPr>
          <a:xfrm>
            <a:off x="257302" y="6201113"/>
            <a:ext cx="716895" cy="628387"/>
          </a:xfrm>
          <a:prstGeom prst="rect">
            <a:avLst/>
          </a:prstGeom>
        </p:spPr>
      </p:pic>
      <p:pic>
        <p:nvPicPr>
          <p:cNvPr id="4" name="Billede 36">
            <a:extLst>
              <a:ext uri="{FF2B5EF4-FFF2-40B4-BE49-F238E27FC236}">
                <a16:creationId xmlns:a16="http://schemas.microsoft.com/office/drawing/2014/main" id="{FE767D04-2A59-4FE8-BC6E-D1AC2DA3BE41}"/>
              </a:ext>
            </a:extLst>
          </p:cNvPr>
          <p:cNvPicPr>
            <a:picLocks noChangeAspect="1"/>
          </p:cNvPicPr>
          <p:nvPr/>
        </p:nvPicPr>
        <p:blipFill>
          <a:blip r:embed="rId3">
            <a:biLevel thresh="25000"/>
            <a:alphaModFix amt="5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1500"/>
                    </a14:imgEffect>
                    <a14:imgEffect>
                      <a14:saturation sat="191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723783" y="6415290"/>
            <a:ext cx="1034680" cy="274837"/>
          </a:xfrm>
          <a:prstGeom prst="rect">
            <a:avLst/>
          </a:prstGeom>
        </p:spPr>
      </p:pic>
      <p:pic>
        <p:nvPicPr>
          <p:cNvPr id="5" name="Billede 35">
            <a:extLst>
              <a:ext uri="{FF2B5EF4-FFF2-40B4-BE49-F238E27FC236}">
                <a16:creationId xmlns:a16="http://schemas.microsoft.com/office/drawing/2014/main" id="{76C8DABE-9CC2-7842-8C64-2EF45C48B26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</a:blip>
          <a:srcRect l="8285" t="28774" r="58175" b="41828"/>
          <a:stretch/>
        </p:blipFill>
        <p:spPr>
          <a:xfrm>
            <a:off x="257302" y="6201113"/>
            <a:ext cx="716895" cy="628387"/>
          </a:xfrm>
          <a:prstGeom prst="rect">
            <a:avLst/>
          </a:prstGeom>
        </p:spPr>
      </p:pic>
      <p:pic>
        <p:nvPicPr>
          <p:cNvPr id="6" name="Billede 36">
            <a:extLst>
              <a:ext uri="{FF2B5EF4-FFF2-40B4-BE49-F238E27FC236}">
                <a16:creationId xmlns:a16="http://schemas.microsoft.com/office/drawing/2014/main" id="{A2F16A0E-0A14-1944-8A56-A60F3E866EC9}"/>
              </a:ext>
            </a:extLst>
          </p:cNvPr>
          <p:cNvPicPr>
            <a:picLocks noChangeAspect="1"/>
          </p:cNvPicPr>
          <p:nvPr/>
        </p:nvPicPr>
        <p:blipFill>
          <a:blip r:embed="rId3">
            <a:biLevel thresh="25000"/>
            <a:alphaModFix amt="5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1500"/>
                    </a14:imgEffect>
                    <a14:imgEffect>
                      <a14:saturation sat="191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723783" y="6415290"/>
            <a:ext cx="1034680" cy="274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6359857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7_Brugerdefineret layout">
    <p:bg>
      <p:bgPr>
        <a:solidFill>
          <a:srgbClr val="6B819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35">
            <a:extLst>
              <a:ext uri="{FF2B5EF4-FFF2-40B4-BE49-F238E27FC236}">
                <a16:creationId xmlns:a16="http://schemas.microsoft.com/office/drawing/2014/main" id="{B9809F37-DC8F-469B-BFE7-207287D3F1E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</a:blip>
          <a:srcRect l="8285" t="28774" r="58175" b="41828"/>
          <a:stretch/>
        </p:blipFill>
        <p:spPr>
          <a:xfrm>
            <a:off x="257302" y="6201113"/>
            <a:ext cx="716895" cy="628387"/>
          </a:xfrm>
          <a:prstGeom prst="rect">
            <a:avLst/>
          </a:prstGeom>
        </p:spPr>
      </p:pic>
      <p:pic>
        <p:nvPicPr>
          <p:cNvPr id="4" name="Billede 36">
            <a:extLst>
              <a:ext uri="{FF2B5EF4-FFF2-40B4-BE49-F238E27FC236}">
                <a16:creationId xmlns:a16="http://schemas.microsoft.com/office/drawing/2014/main" id="{199C4A95-65B1-40E6-A8FB-7E76DBF7C767}"/>
              </a:ext>
            </a:extLst>
          </p:cNvPr>
          <p:cNvPicPr>
            <a:picLocks noChangeAspect="1"/>
          </p:cNvPicPr>
          <p:nvPr/>
        </p:nvPicPr>
        <p:blipFill>
          <a:blip r:embed="rId3">
            <a:biLevel thresh="25000"/>
            <a:alphaModFix amt="5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1500"/>
                    </a14:imgEffect>
                    <a14:imgEffect>
                      <a14:saturation sat="191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723783" y="6415290"/>
            <a:ext cx="1034680" cy="274837"/>
          </a:xfrm>
          <a:prstGeom prst="rect">
            <a:avLst/>
          </a:prstGeom>
        </p:spPr>
      </p:pic>
      <p:pic>
        <p:nvPicPr>
          <p:cNvPr id="5" name="Billede 35">
            <a:extLst>
              <a:ext uri="{FF2B5EF4-FFF2-40B4-BE49-F238E27FC236}">
                <a16:creationId xmlns:a16="http://schemas.microsoft.com/office/drawing/2014/main" id="{3402AC63-20AC-A846-B557-BAD38C03CA5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</a:blip>
          <a:srcRect l="8285" t="28774" r="58175" b="41828"/>
          <a:stretch/>
        </p:blipFill>
        <p:spPr>
          <a:xfrm>
            <a:off x="257302" y="6201113"/>
            <a:ext cx="716895" cy="628387"/>
          </a:xfrm>
          <a:prstGeom prst="rect">
            <a:avLst/>
          </a:prstGeom>
        </p:spPr>
      </p:pic>
      <p:pic>
        <p:nvPicPr>
          <p:cNvPr id="6" name="Billede 36">
            <a:extLst>
              <a:ext uri="{FF2B5EF4-FFF2-40B4-BE49-F238E27FC236}">
                <a16:creationId xmlns:a16="http://schemas.microsoft.com/office/drawing/2014/main" id="{D3ED6FFE-922A-C844-9B84-3DCE7D6B5D1C}"/>
              </a:ext>
            </a:extLst>
          </p:cNvPr>
          <p:cNvPicPr>
            <a:picLocks noChangeAspect="1"/>
          </p:cNvPicPr>
          <p:nvPr/>
        </p:nvPicPr>
        <p:blipFill>
          <a:blip r:embed="rId3">
            <a:biLevel thresh="25000"/>
            <a:alphaModFix amt="5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1500"/>
                    </a14:imgEffect>
                    <a14:imgEffect>
                      <a14:saturation sat="191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723783" y="6415290"/>
            <a:ext cx="1034680" cy="274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1041663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8_Brugerdefineret layout">
    <p:bg>
      <p:bgPr>
        <a:solidFill>
          <a:srgbClr val="3F32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35">
            <a:extLst>
              <a:ext uri="{FF2B5EF4-FFF2-40B4-BE49-F238E27FC236}">
                <a16:creationId xmlns:a16="http://schemas.microsoft.com/office/drawing/2014/main" id="{95290841-A681-4697-BA9C-B3698E9071B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</a:blip>
          <a:srcRect l="8285" t="28774" r="58175" b="41828"/>
          <a:stretch/>
        </p:blipFill>
        <p:spPr>
          <a:xfrm>
            <a:off x="257302" y="6201113"/>
            <a:ext cx="716895" cy="628387"/>
          </a:xfrm>
          <a:prstGeom prst="rect">
            <a:avLst/>
          </a:prstGeom>
        </p:spPr>
      </p:pic>
      <p:pic>
        <p:nvPicPr>
          <p:cNvPr id="4" name="Billede 36">
            <a:extLst>
              <a:ext uri="{FF2B5EF4-FFF2-40B4-BE49-F238E27FC236}">
                <a16:creationId xmlns:a16="http://schemas.microsoft.com/office/drawing/2014/main" id="{6DCD7384-18DF-4B3C-BD75-A147937ADAAA}"/>
              </a:ext>
            </a:extLst>
          </p:cNvPr>
          <p:cNvPicPr>
            <a:picLocks noChangeAspect="1"/>
          </p:cNvPicPr>
          <p:nvPr/>
        </p:nvPicPr>
        <p:blipFill>
          <a:blip r:embed="rId3">
            <a:biLevel thresh="25000"/>
            <a:alphaModFix amt="5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1500"/>
                    </a14:imgEffect>
                    <a14:imgEffect>
                      <a14:saturation sat="191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723783" y="6415290"/>
            <a:ext cx="1034680" cy="274837"/>
          </a:xfrm>
          <a:prstGeom prst="rect">
            <a:avLst/>
          </a:prstGeom>
        </p:spPr>
      </p:pic>
      <p:pic>
        <p:nvPicPr>
          <p:cNvPr id="5" name="Billede 35">
            <a:extLst>
              <a:ext uri="{FF2B5EF4-FFF2-40B4-BE49-F238E27FC236}">
                <a16:creationId xmlns:a16="http://schemas.microsoft.com/office/drawing/2014/main" id="{F5F2AB0C-E6F6-1B48-9AE1-C04EA2DE07F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</a:blip>
          <a:srcRect l="8285" t="28774" r="58175" b="41828"/>
          <a:stretch/>
        </p:blipFill>
        <p:spPr>
          <a:xfrm>
            <a:off x="257302" y="6201113"/>
            <a:ext cx="716895" cy="628387"/>
          </a:xfrm>
          <a:prstGeom prst="rect">
            <a:avLst/>
          </a:prstGeom>
        </p:spPr>
      </p:pic>
      <p:pic>
        <p:nvPicPr>
          <p:cNvPr id="6" name="Billede 36">
            <a:extLst>
              <a:ext uri="{FF2B5EF4-FFF2-40B4-BE49-F238E27FC236}">
                <a16:creationId xmlns:a16="http://schemas.microsoft.com/office/drawing/2014/main" id="{7B235187-1996-7840-8D56-8583E37C2DC1}"/>
              </a:ext>
            </a:extLst>
          </p:cNvPr>
          <p:cNvPicPr>
            <a:picLocks noChangeAspect="1"/>
          </p:cNvPicPr>
          <p:nvPr/>
        </p:nvPicPr>
        <p:blipFill>
          <a:blip r:embed="rId3">
            <a:biLevel thresh="25000"/>
            <a:alphaModFix amt="5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1500"/>
                    </a14:imgEffect>
                    <a14:imgEffect>
                      <a14:saturation sat="191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723783" y="6415290"/>
            <a:ext cx="1034680" cy="274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5384792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8_Brugerdefineret layout">
    <p:bg>
      <p:bgPr>
        <a:solidFill>
          <a:srgbClr val="57496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35">
            <a:extLst>
              <a:ext uri="{FF2B5EF4-FFF2-40B4-BE49-F238E27FC236}">
                <a16:creationId xmlns:a16="http://schemas.microsoft.com/office/drawing/2014/main" id="{7F9A8F2A-FDAD-477C-87AC-B8BDC5B3121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</a:blip>
          <a:srcRect l="8285" t="28774" r="58175" b="41828"/>
          <a:stretch/>
        </p:blipFill>
        <p:spPr>
          <a:xfrm>
            <a:off x="257302" y="6201113"/>
            <a:ext cx="716895" cy="628387"/>
          </a:xfrm>
          <a:prstGeom prst="rect">
            <a:avLst/>
          </a:prstGeom>
        </p:spPr>
      </p:pic>
      <p:pic>
        <p:nvPicPr>
          <p:cNvPr id="4" name="Billede 36">
            <a:extLst>
              <a:ext uri="{FF2B5EF4-FFF2-40B4-BE49-F238E27FC236}">
                <a16:creationId xmlns:a16="http://schemas.microsoft.com/office/drawing/2014/main" id="{DC4D1B29-8C5D-443B-A414-A647AD46C8E5}"/>
              </a:ext>
            </a:extLst>
          </p:cNvPr>
          <p:cNvPicPr>
            <a:picLocks noChangeAspect="1"/>
          </p:cNvPicPr>
          <p:nvPr/>
        </p:nvPicPr>
        <p:blipFill>
          <a:blip r:embed="rId3">
            <a:biLevel thresh="25000"/>
            <a:alphaModFix amt="5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1500"/>
                    </a14:imgEffect>
                    <a14:imgEffect>
                      <a14:saturation sat="191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723783" y="6415290"/>
            <a:ext cx="1034680" cy="274837"/>
          </a:xfrm>
          <a:prstGeom prst="rect">
            <a:avLst/>
          </a:prstGeom>
        </p:spPr>
      </p:pic>
      <p:pic>
        <p:nvPicPr>
          <p:cNvPr id="5" name="Billede 35">
            <a:extLst>
              <a:ext uri="{FF2B5EF4-FFF2-40B4-BE49-F238E27FC236}">
                <a16:creationId xmlns:a16="http://schemas.microsoft.com/office/drawing/2014/main" id="{6243C6F2-FB10-114E-8447-3C4A9F72FD8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</a:blip>
          <a:srcRect l="8285" t="28774" r="58175" b="41828"/>
          <a:stretch/>
        </p:blipFill>
        <p:spPr>
          <a:xfrm>
            <a:off x="257302" y="6201113"/>
            <a:ext cx="716895" cy="628387"/>
          </a:xfrm>
          <a:prstGeom prst="rect">
            <a:avLst/>
          </a:prstGeom>
        </p:spPr>
      </p:pic>
      <p:pic>
        <p:nvPicPr>
          <p:cNvPr id="6" name="Billede 36">
            <a:extLst>
              <a:ext uri="{FF2B5EF4-FFF2-40B4-BE49-F238E27FC236}">
                <a16:creationId xmlns:a16="http://schemas.microsoft.com/office/drawing/2014/main" id="{993659CA-365F-E14E-9FB3-4890C00FAD1D}"/>
              </a:ext>
            </a:extLst>
          </p:cNvPr>
          <p:cNvPicPr>
            <a:picLocks noChangeAspect="1"/>
          </p:cNvPicPr>
          <p:nvPr/>
        </p:nvPicPr>
        <p:blipFill>
          <a:blip r:embed="rId3">
            <a:biLevel thresh="25000"/>
            <a:alphaModFix amt="5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1500"/>
                    </a14:imgEffect>
                    <a14:imgEffect>
                      <a14:saturation sat="191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723783" y="6415290"/>
            <a:ext cx="1034680" cy="274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2117699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Generic TE basis slide">
    <p:bg>
      <p:bgPr>
        <a:solidFill>
          <a:srgbClr val="374D6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>
            <a:extLst>
              <a:ext uri="{FF2B5EF4-FFF2-40B4-BE49-F238E27FC236}">
                <a16:creationId xmlns:a16="http://schemas.microsoft.com/office/drawing/2014/main" id="{FFDA822F-A109-8A45-9C50-58ADCD1F8B27}"/>
              </a:ext>
            </a:extLst>
          </p:cNvPr>
          <p:cNvSpPr/>
          <p:nvPr/>
        </p:nvSpPr>
        <p:spPr>
          <a:xfrm>
            <a:off x="319177" y="284672"/>
            <a:ext cx="11559398" cy="62987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9" name="Billede 4">
            <a:extLst>
              <a:ext uri="{FF2B5EF4-FFF2-40B4-BE49-F238E27FC236}">
                <a16:creationId xmlns:a16="http://schemas.microsoft.com/office/drawing/2014/main" id="{5882899F-076E-CB4F-BD04-DA019BE14671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82000"/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73670" y="6585277"/>
            <a:ext cx="1034680" cy="274837"/>
          </a:xfrm>
          <a:prstGeom prst="rect">
            <a:avLst/>
          </a:prstGeom>
        </p:spPr>
      </p:pic>
      <p:sp>
        <p:nvSpPr>
          <p:cNvPr id="2" name="Tekstfelt 1">
            <a:extLst>
              <a:ext uri="{FF2B5EF4-FFF2-40B4-BE49-F238E27FC236}">
                <a16:creationId xmlns:a16="http://schemas.microsoft.com/office/drawing/2014/main" id="{13E03239-F88A-1045-B26D-B0E06B7B5D94}"/>
              </a:ext>
            </a:extLst>
          </p:cNvPr>
          <p:cNvSpPr txBox="1"/>
          <p:nvPr/>
        </p:nvSpPr>
        <p:spPr>
          <a:xfrm>
            <a:off x="10660707" y="6614973"/>
            <a:ext cx="135172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dirty="0">
                <a:solidFill>
                  <a:schemeClr val="bg1">
                    <a:lumMod val="75000"/>
                  </a:schemeClr>
                </a:solidFill>
                <a:latin typeface="Avenir Book" panose="02000503020000020003" pitchFamily="2" charset="0"/>
              </a:rPr>
              <a:t>WWW.TANIAELLIS.COM</a:t>
            </a:r>
          </a:p>
        </p:txBody>
      </p:sp>
    </p:spTree>
    <p:extLst>
      <p:ext uri="{BB962C8B-B14F-4D97-AF65-F5344CB8AC3E}">
        <p14:creationId xmlns:p14="http://schemas.microsoft.com/office/powerpoint/2010/main" val="1850508323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Generic SBCM basis slide_V1">
    <p:bg>
      <p:bgPr>
        <a:solidFill>
          <a:srgbClr val="374D6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>
            <a:extLst>
              <a:ext uri="{FF2B5EF4-FFF2-40B4-BE49-F238E27FC236}">
                <a16:creationId xmlns:a16="http://schemas.microsoft.com/office/drawing/2014/main" id="{FFDA822F-A109-8A45-9C50-58ADCD1F8B27}"/>
              </a:ext>
            </a:extLst>
          </p:cNvPr>
          <p:cNvSpPr/>
          <p:nvPr/>
        </p:nvSpPr>
        <p:spPr>
          <a:xfrm>
            <a:off x="319177" y="284672"/>
            <a:ext cx="11559398" cy="62987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9" name="Billede 4">
            <a:extLst>
              <a:ext uri="{FF2B5EF4-FFF2-40B4-BE49-F238E27FC236}">
                <a16:creationId xmlns:a16="http://schemas.microsoft.com/office/drawing/2014/main" id="{5882899F-076E-CB4F-BD04-DA019BE14671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82000"/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0843895" y="6591084"/>
            <a:ext cx="1034680" cy="274837"/>
          </a:xfrm>
          <a:prstGeom prst="rect">
            <a:avLst/>
          </a:prstGeom>
        </p:spPr>
      </p:pic>
      <p:pic>
        <p:nvPicPr>
          <p:cNvPr id="4" name="Picture 3" descr="Icon&#10;&#10;Description automatically generated">
            <a:extLst>
              <a:ext uri="{FF2B5EF4-FFF2-40B4-BE49-F238E27FC236}">
                <a16:creationId xmlns:a16="http://schemas.microsoft.com/office/drawing/2014/main" id="{A2C5AC10-33F3-4B2F-87D9-9B49CBEE38B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5324" y="5935610"/>
            <a:ext cx="628387" cy="628387"/>
          </a:xfrm>
          <a:prstGeom prst="rect">
            <a:avLst/>
          </a:prstGeom>
        </p:spPr>
      </p:pic>
      <p:sp>
        <p:nvSpPr>
          <p:cNvPr id="5" name="Rektangel 6">
            <a:extLst>
              <a:ext uri="{FF2B5EF4-FFF2-40B4-BE49-F238E27FC236}">
                <a16:creationId xmlns:a16="http://schemas.microsoft.com/office/drawing/2014/main" id="{73314609-9C18-4EDC-A634-782D54BC67DA}"/>
              </a:ext>
            </a:extLst>
          </p:cNvPr>
          <p:cNvSpPr/>
          <p:nvPr/>
        </p:nvSpPr>
        <p:spPr>
          <a:xfrm>
            <a:off x="319177" y="284672"/>
            <a:ext cx="11559398" cy="62987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Billede 4">
            <a:extLst>
              <a:ext uri="{FF2B5EF4-FFF2-40B4-BE49-F238E27FC236}">
                <a16:creationId xmlns:a16="http://schemas.microsoft.com/office/drawing/2014/main" id="{19F7229D-C235-4CB3-B564-83D8E5300B8E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82000"/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0843895" y="6591084"/>
            <a:ext cx="1034680" cy="274837"/>
          </a:xfrm>
          <a:prstGeom prst="rect">
            <a:avLst/>
          </a:prstGeom>
        </p:spPr>
      </p:pic>
      <p:pic>
        <p:nvPicPr>
          <p:cNvPr id="8" name="Picture 7" descr="Icon&#10;&#10;Description automatically generated">
            <a:extLst>
              <a:ext uri="{FF2B5EF4-FFF2-40B4-BE49-F238E27FC236}">
                <a16:creationId xmlns:a16="http://schemas.microsoft.com/office/drawing/2014/main" id="{52760BD1-0275-4638-B7CF-86D7C962E48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5324" y="5935610"/>
            <a:ext cx="628387" cy="6283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7685743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Generic SBCM basis slide_V2">
    <p:bg>
      <p:bgPr>
        <a:solidFill>
          <a:srgbClr val="374D6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>
            <a:extLst>
              <a:ext uri="{FF2B5EF4-FFF2-40B4-BE49-F238E27FC236}">
                <a16:creationId xmlns:a16="http://schemas.microsoft.com/office/drawing/2014/main" id="{FFDA822F-A109-8A45-9C50-58ADCD1F8B27}"/>
              </a:ext>
            </a:extLst>
          </p:cNvPr>
          <p:cNvSpPr/>
          <p:nvPr/>
        </p:nvSpPr>
        <p:spPr>
          <a:xfrm>
            <a:off x="319177" y="284672"/>
            <a:ext cx="11559398" cy="62987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9" name="Billede 4">
            <a:extLst>
              <a:ext uri="{FF2B5EF4-FFF2-40B4-BE49-F238E27FC236}">
                <a16:creationId xmlns:a16="http://schemas.microsoft.com/office/drawing/2014/main" id="{5882899F-076E-CB4F-BD04-DA019BE14671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82000"/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0843895" y="6591084"/>
            <a:ext cx="1034680" cy="274837"/>
          </a:xfrm>
          <a:prstGeom prst="rect">
            <a:avLst/>
          </a:prstGeom>
        </p:spPr>
      </p:pic>
      <p:pic>
        <p:nvPicPr>
          <p:cNvPr id="4" name="Picture 3" descr="Icon&#10;&#10;Description automatically generated">
            <a:extLst>
              <a:ext uri="{FF2B5EF4-FFF2-40B4-BE49-F238E27FC236}">
                <a16:creationId xmlns:a16="http://schemas.microsoft.com/office/drawing/2014/main" id="{A2C5AC10-33F3-4B2F-87D9-9B49CBEE38B1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37000"/>
          </a:blip>
          <a:stretch>
            <a:fillRect/>
          </a:stretch>
        </p:blipFill>
        <p:spPr>
          <a:xfrm>
            <a:off x="425324" y="5935610"/>
            <a:ext cx="628387" cy="628387"/>
          </a:xfrm>
          <a:prstGeom prst="rect">
            <a:avLst/>
          </a:prstGeom>
        </p:spPr>
      </p:pic>
      <p:sp>
        <p:nvSpPr>
          <p:cNvPr id="5" name="Rektangel 6">
            <a:extLst>
              <a:ext uri="{FF2B5EF4-FFF2-40B4-BE49-F238E27FC236}">
                <a16:creationId xmlns:a16="http://schemas.microsoft.com/office/drawing/2014/main" id="{34CBED99-872A-434A-B8C3-2074B906994D}"/>
              </a:ext>
            </a:extLst>
          </p:cNvPr>
          <p:cNvSpPr/>
          <p:nvPr/>
        </p:nvSpPr>
        <p:spPr>
          <a:xfrm>
            <a:off x="319177" y="284672"/>
            <a:ext cx="11559398" cy="62987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Billede 4">
            <a:extLst>
              <a:ext uri="{FF2B5EF4-FFF2-40B4-BE49-F238E27FC236}">
                <a16:creationId xmlns:a16="http://schemas.microsoft.com/office/drawing/2014/main" id="{749C4C68-EAF9-4761-AFD9-D7A4BCDD63FA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82000"/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0843895" y="6591084"/>
            <a:ext cx="1034680" cy="274837"/>
          </a:xfrm>
          <a:prstGeom prst="rect">
            <a:avLst/>
          </a:prstGeom>
        </p:spPr>
      </p:pic>
      <p:pic>
        <p:nvPicPr>
          <p:cNvPr id="8" name="Picture 7" descr="Icon&#10;&#10;Description automatically generated">
            <a:extLst>
              <a:ext uri="{FF2B5EF4-FFF2-40B4-BE49-F238E27FC236}">
                <a16:creationId xmlns:a16="http://schemas.microsoft.com/office/drawing/2014/main" id="{C4C7D50E-EDB1-4343-BDEE-D72D645C20C8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37000"/>
          </a:blip>
          <a:stretch>
            <a:fillRect/>
          </a:stretch>
        </p:blipFill>
        <p:spPr>
          <a:xfrm>
            <a:off x="425324" y="5935610"/>
            <a:ext cx="628387" cy="6283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9640776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Generic_all rights reserv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9285686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2_Brugerdefineret layout">
    <p:bg>
      <p:bgPr>
        <a:solidFill>
          <a:srgbClr val="BAA39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lede 6">
            <a:extLst>
              <a:ext uri="{FF2B5EF4-FFF2-40B4-BE49-F238E27FC236}">
                <a16:creationId xmlns:a16="http://schemas.microsoft.com/office/drawing/2014/main" id="{FE277B53-D881-4444-8480-4DBC069A9A22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82000"/>
          </a:blip>
          <a:stretch>
            <a:fillRect/>
          </a:stretch>
        </p:blipFill>
        <p:spPr>
          <a:xfrm>
            <a:off x="10663440" y="6416231"/>
            <a:ext cx="1145633" cy="304309"/>
          </a:xfrm>
          <a:prstGeom prst="rect">
            <a:avLst/>
          </a:prstGeom>
        </p:spPr>
      </p:pic>
      <p:pic>
        <p:nvPicPr>
          <p:cNvPr id="8" name="Billede 7" descr="Et billede, der indeholder computer, bord&#10;&#10;Automatisk genereret beskrivelse">
            <a:extLst>
              <a:ext uri="{FF2B5EF4-FFF2-40B4-BE49-F238E27FC236}">
                <a16:creationId xmlns:a16="http://schemas.microsoft.com/office/drawing/2014/main" id="{B8B8D418-3554-894C-B501-1C4D019B207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3784" y="6444032"/>
            <a:ext cx="317301" cy="230043"/>
          </a:xfrm>
          <a:prstGeom prst="rect">
            <a:avLst/>
          </a:prstGeom>
        </p:spPr>
      </p:pic>
      <p:pic>
        <p:nvPicPr>
          <p:cNvPr id="4" name="Billede 6">
            <a:extLst>
              <a:ext uri="{FF2B5EF4-FFF2-40B4-BE49-F238E27FC236}">
                <a16:creationId xmlns:a16="http://schemas.microsoft.com/office/drawing/2014/main" id="{0C6526BE-48F8-44E5-9E4A-A0B017A2CC1D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82000"/>
          </a:blip>
          <a:stretch>
            <a:fillRect/>
          </a:stretch>
        </p:blipFill>
        <p:spPr>
          <a:xfrm>
            <a:off x="10663440" y="6416231"/>
            <a:ext cx="1145633" cy="304309"/>
          </a:xfrm>
          <a:prstGeom prst="rect">
            <a:avLst/>
          </a:prstGeom>
        </p:spPr>
      </p:pic>
      <p:pic>
        <p:nvPicPr>
          <p:cNvPr id="5" name="Billede 7" descr="Et billede, der indeholder computer, bord&#10;&#10;Automatisk genereret beskrivelse">
            <a:extLst>
              <a:ext uri="{FF2B5EF4-FFF2-40B4-BE49-F238E27FC236}">
                <a16:creationId xmlns:a16="http://schemas.microsoft.com/office/drawing/2014/main" id="{D2473A86-D758-4B24-8D80-2663B47E0F5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3784" y="6444032"/>
            <a:ext cx="317301" cy="230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793850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Generic_academy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42969272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Generic_pinbo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82494175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Generic_tool&amp;p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felt 20">
            <a:extLst>
              <a:ext uri="{FF2B5EF4-FFF2-40B4-BE49-F238E27FC236}">
                <a16:creationId xmlns:a16="http://schemas.microsoft.com/office/drawing/2014/main" id="{B5C5D95C-5257-4BF0-95B2-90A8A501A300}"/>
              </a:ext>
            </a:extLst>
          </p:cNvPr>
          <p:cNvSpPr txBox="1"/>
          <p:nvPr/>
        </p:nvSpPr>
        <p:spPr>
          <a:xfrm>
            <a:off x="781358" y="6423789"/>
            <a:ext cx="213637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sz="1200" dirty="0">
              <a:solidFill>
                <a:schemeClr val="bg1"/>
              </a:solidFill>
              <a:latin typeface="Avenir Book" panose="02000503020000020003" pitchFamily="2" charset="0"/>
            </a:endParaRPr>
          </a:p>
        </p:txBody>
      </p:sp>
      <p:pic>
        <p:nvPicPr>
          <p:cNvPr id="3" name="Picture 13">
            <a:extLst>
              <a:ext uri="{FF2B5EF4-FFF2-40B4-BE49-F238E27FC236}">
                <a16:creationId xmlns:a16="http://schemas.microsoft.com/office/drawing/2014/main" id="{BAAF7060-7FE8-4EA4-9FF6-8AF783AAA7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7250688">
            <a:off x="531560" y="6397016"/>
            <a:ext cx="354538" cy="2837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8585936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7_Indholdsobjekt">
    <p:bg>
      <p:bgPr>
        <a:solidFill>
          <a:srgbClr val="374D6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>
            <a:extLst>
              <a:ext uri="{FF2B5EF4-FFF2-40B4-BE49-F238E27FC236}">
                <a16:creationId xmlns:a16="http://schemas.microsoft.com/office/drawing/2014/main" id="{FFDA822F-A109-8A45-9C50-58ADCD1F8B27}"/>
              </a:ext>
            </a:extLst>
          </p:cNvPr>
          <p:cNvSpPr/>
          <p:nvPr/>
        </p:nvSpPr>
        <p:spPr>
          <a:xfrm>
            <a:off x="319177" y="284672"/>
            <a:ext cx="11559398" cy="62987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9" name="Billede 4">
            <a:extLst>
              <a:ext uri="{FF2B5EF4-FFF2-40B4-BE49-F238E27FC236}">
                <a16:creationId xmlns:a16="http://schemas.microsoft.com/office/drawing/2014/main" id="{5882899F-076E-CB4F-BD04-DA019BE14671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82000"/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73670" y="6585277"/>
            <a:ext cx="1034680" cy="274837"/>
          </a:xfrm>
          <a:prstGeom prst="rect">
            <a:avLst/>
          </a:prstGeom>
        </p:spPr>
      </p:pic>
      <p:sp>
        <p:nvSpPr>
          <p:cNvPr id="2" name="Tekstfelt 1">
            <a:extLst>
              <a:ext uri="{FF2B5EF4-FFF2-40B4-BE49-F238E27FC236}">
                <a16:creationId xmlns:a16="http://schemas.microsoft.com/office/drawing/2014/main" id="{13E03239-F88A-1045-B26D-B0E06B7B5D94}"/>
              </a:ext>
            </a:extLst>
          </p:cNvPr>
          <p:cNvSpPr txBox="1"/>
          <p:nvPr/>
        </p:nvSpPr>
        <p:spPr>
          <a:xfrm>
            <a:off x="10764074" y="6615094"/>
            <a:ext cx="1351722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700" dirty="0">
                <a:solidFill>
                  <a:schemeClr val="bg1">
                    <a:lumMod val="75000"/>
                  </a:schemeClr>
                </a:solidFill>
              </a:rPr>
              <a:t>WWW.TANIAELLIS.COM</a:t>
            </a:r>
          </a:p>
        </p:txBody>
      </p:sp>
    </p:spTree>
    <p:extLst>
      <p:ext uri="{BB962C8B-B14F-4D97-AF65-F5344CB8AC3E}">
        <p14:creationId xmlns:p14="http://schemas.microsoft.com/office/powerpoint/2010/main" val="4246697066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el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5" name="Title Placeholder 1"/>
          <p:cNvSpPr>
            <a:spLocks noGrp="1"/>
          </p:cNvSpPr>
          <p:nvPr>
            <p:ph type="ctrTitle"/>
          </p:nvPr>
        </p:nvSpPr>
        <p:spPr>
          <a:xfrm>
            <a:off x="1506463" y="2503519"/>
            <a:ext cx="9179074" cy="328359"/>
          </a:xfrm>
          <a:prstGeom prst="rect">
            <a:avLst/>
          </a:prstGeom>
        </p:spPr>
        <p:txBody>
          <a:bodyPr numCol="1">
            <a:noAutofit/>
          </a:bodyPr>
          <a:lstStyle>
            <a:lvl1pPr>
              <a:lnSpc>
                <a:spcPts val="2800"/>
              </a:lnSpc>
              <a:defRPr sz="5400" b="0" baseline="0" smtClean="0">
                <a:solidFill>
                  <a:srgbClr val="374D62"/>
                </a:solidFill>
                <a:latin typeface="Avenir Book" panose="02000503020000020003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1523968" y="3235788"/>
            <a:ext cx="6953299" cy="364224"/>
          </a:xfrm>
          <a:prstGeom prst="rect">
            <a:avLst/>
          </a:prstGeom>
        </p:spPr>
        <p:txBody>
          <a:bodyPr numCol="1"/>
          <a:lstStyle>
            <a:lvl1pPr marL="0" indent="0">
              <a:lnSpc>
                <a:spcPts val="2800"/>
              </a:lnSpc>
              <a:spcAft>
                <a:spcPts val="0"/>
              </a:spcAft>
              <a:buNone/>
              <a:defRPr sz="2800" baseline="0">
                <a:solidFill>
                  <a:schemeClr val="accent2"/>
                </a:solidFill>
                <a:latin typeface="Avenir Book" panose="02000503020000020003" pitchFamily="2" charset="0"/>
                <a:cs typeface="Times New Roman" pitchFamily="18" charset="0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dirty="0"/>
              <a:t>Click to add title</a:t>
            </a:r>
          </a:p>
        </p:txBody>
      </p:sp>
    </p:spTree>
    <p:extLst>
      <p:ext uri="{BB962C8B-B14F-4D97-AF65-F5344CB8AC3E}">
        <p14:creationId xmlns:p14="http://schemas.microsoft.com/office/powerpoint/2010/main" val="3268866509"/>
      </p:ext>
    </p:extLst>
  </p:cSld>
  <p:clrMapOvr>
    <a:masterClrMapping/>
  </p:clrMapOvr>
  <p:transition/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M2 Intro - blue frame">
    <p:bg>
      <p:bgPr>
        <a:solidFill>
          <a:srgbClr val="374D6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4">
            <a:extLst>
              <a:ext uri="{FF2B5EF4-FFF2-40B4-BE49-F238E27FC236}">
                <a16:creationId xmlns:a16="http://schemas.microsoft.com/office/drawing/2014/main" id="{B2CB637E-3B7D-5349-AA2B-8E820B64ED9B}"/>
              </a:ext>
            </a:extLst>
          </p:cNvPr>
          <p:cNvSpPr/>
          <p:nvPr/>
        </p:nvSpPr>
        <p:spPr>
          <a:xfrm>
            <a:off x="1" y="0"/>
            <a:ext cx="12191999" cy="520589"/>
          </a:xfrm>
          <a:prstGeom prst="rect">
            <a:avLst/>
          </a:prstGeom>
          <a:solidFill>
            <a:srgbClr val="374D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8" name="Lige forbindelse 7">
            <a:extLst>
              <a:ext uri="{FF2B5EF4-FFF2-40B4-BE49-F238E27FC236}">
                <a16:creationId xmlns:a16="http://schemas.microsoft.com/office/drawing/2014/main" id="{882F0922-DB09-6C4D-80B7-7149311C5009}"/>
              </a:ext>
            </a:extLst>
          </p:cNvPr>
          <p:cNvCxnSpPr>
            <a:cxnSpLocks/>
          </p:cNvCxnSpPr>
          <p:nvPr/>
        </p:nvCxnSpPr>
        <p:spPr>
          <a:xfrm>
            <a:off x="1517573" y="4356"/>
            <a:ext cx="0" cy="493994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ktangel 8">
            <a:extLst>
              <a:ext uri="{FF2B5EF4-FFF2-40B4-BE49-F238E27FC236}">
                <a16:creationId xmlns:a16="http://schemas.microsoft.com/office/drawing/2014/main" id="{1ECA0327-CE2D-0847-8C5C-0A5698B1C91C}"/>
              </a:ext>
            </a:extLst>
          </p:cNvPr>
          <p:cNvSpPr/>
          <p:nvPr/>
        </p:nvSpPr>
        <p:spPr>
          <a:xfrm>
            <a:off x="266576" y="520589"/>
            <a:ext cx="11606337" cy="606594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" name="Billede 11">
            <a:extLst>
              <a:ext uri="{FF2B5EF4-FFF2-40B4-BE49-F238E27FC236}">
                <a16:creationId xmlns:a16="http://schemas.microsoft.com/office/drawing/2014/main" id="{EE78343D-2B28-D042-B3FD-CFB514AACD71}"/>
              </a:ext>
            </a:extLst>
          </p:cNvPr>
          <p:cNvPicPr>
            <a:picLocks noChangeAspect="1"/>
          </p:cNvPicPr>
          <p:nvPr/>
        </p:nvPicPr>
        <p:blipFill>
          <a:blip r:embed="rId2">
            <a:lum bright="70000" contrast="-70000"/>
            <a:alphaModFix amt="50000"/>
          </a:blip>
          <a:stretch>
            <a:fillRect/>
          </a:stretch>
        </p:blipFill>
        <p:spPr>
          <a:xfrm>
            <a:off x="10846599" y="6601248"/>
            <a:ext cx="1046264" cy="277914"/>
          </a:xfrm>
          <a:prstGeom prst="rect">
            <a:avLst/>
          </a:prstGeom>
        </p:spPr>
      </p:pic>
      <p:pic>
        <p:nvPicPr>
          <p:cNvPr id="11" name="Picture 15" descr="Icon&#10;&#10;Description automatically generated">
            <a:extLst>
              <a:ext uri="{FF2B5EF4-FFF2-40B4-BE49-F238E27FC236}">
                <a16:creationId xmlns:a16="http://schemas.microsoft.com/office/drawing/2014/main" id="{8BEB867B-2960-7D44-ABC3-DF8ED7F1AE8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5324" y="5935610"/>
            <a:ext cx="628387" cy="628387"/>
          </a:xfrm>
          <a:prstGeom prst="rect">
            <a:avLst/>
          </a:prstGeom>
        </p:spPr>
      </p:pic>
      <p:sp>
        <p:nvSpPr>
          <p:cNvPr id="12" name="TextBox 18">
            <a:hlinkClick r:id="" action="ppaction://noaction"/>
            <a:extLst>
              <a:ext uri="{FF2B5EF4-FFF2-40B4-BE49-F238E27FC236}">
                <a16:creationId xmlns:a16="http://schemas.microsoft.com/office/drawing/2014/main" id="{75E85762-11CF-D344-8F93-C484293786F5}"/>
              </a:ext>
            </a:extLst>
          </p:cNvPr>
          <p:cNvSpPr txBox="1"/>
          <p:nvPr/>
        </p:nvSpPr>
        <p:spPr>
          <a:xfrm>
            <a:off x="257302" y="99940"/>
            <a:ext cx="1073784" cy="338554"/>
          </a:xfrm>
          <a:prstGeom prst="rect">
            <a:avLst/>
          </a:prstGeom>
          <a:noFill/>
          <a:ln w="9525">
            <a:noFill/>
          </a:ln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b="1" spc="300" dirty="0">
                <a:solidFill>
                  <a:srgbClr val="E5E7E7"/>
                </a:solidFill>
                <a:latin typeface="Avenir Book" panose="02000503020000020003" pitchFamily="2" charset="0"/>
              </a:rPr>
              <a:t>MODULE 2 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b="1" spc="300" dirty="0">
                <a:solidFill>
                  <a:srgbClr val="E5E7E7"/>
                </a:solidFill>
                <a:latin typeface="Avenir Book" panose="02000503020000020003" pitchFamily="2" charset="0"/>
              </a:rPr>
              <a:t>INTRO</a:t>
            </a:r>
            <a:endParaRPr kumimoji="0" lang="en-US" sz="800" b="1" i="0" u="none" strike="noStrike" kern="1200" cap="none" spc="300" normalizeH="0" baseline="0" noProof="0" dirty="0">
              <a:ln>
                <a:noFill/>
              </a:ln>
              <a:solidFill>
                <a:srgbClr val="E5E7E7"/>
              </a:solidFill>
              <a:effectLst/>
              <a:uLnTx/>
              <a:uFillTx/>
              <a:latin typeface="Avenir Book" panose="02000503020000020003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126292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SBCM PROGRAM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4">
            <a:extLst>
              <a:ext uri="{FF2B5EF4-FFF2-40B4-BE49-F238E27FC236}">
                <a16:creationId xmlns:a16="http://schemas.microsoft.com/office/drawing/2014/main" id="{B2CB637E-3B7D-5349-AA2B-8E820B64ED9B}"/>
              </a:ext>
            </a:extLst>
          </p:cNvPr>
          <p:cNvSpPr/>
          <p:nvPr/>
        </p:nvSpPr>
        <p:spPr>
          <a:xfrm>
            <a:off x="1" y="0"/>
            <a:ext cx="12191999" cy="520589"/>
          </a:xfrm>
          <a:prstGeom prst="rect">
            <a:avLst/>
          </a:prstGeom>
          <a:solidFill>
            <a:srgbClr val="374D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TextBox 18">
            <a:hlinkClick r:id="rId2" action="ppaction://hlinksldjump"/>
            <a:extLst>
              <a:ext uri="{FF2B5EF4-FFF2-40B4-BE49-F238E27FC236}">
                <a16:creationId xmlns:a16="http://schemas.microsoft.com/office/drawing/2014/main" id="{D2F4A8BB-C5BE-774A-A024-06019FB0A613}"/>
              </a:ext>
            </a:extLst>
          </p:cNvPr>
          <p:cNvSpPr txBox="1"/>
          <p:nvPr/>
        </p:nvSpPr>
        <p:spPr>
          <a:xfrm>
            <a:off x="257301" y="99940"/>
            <a:ext cx="1185735" cy="338554"/>
          </a:xfrm>
          <a:prstGeom prst="rect">
            <a:avLst/>
          </a:prstGeom>
          <a:noFill/>
          <a:ln w="9525">
            <a:noFill/>
          </a:ln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b="1" spc="300" dirty="0">
                <a:solidFill>
                  <a:srgbClr val="E5E7E7"/>
                </a:solidFill>
                <a:latin typeface="Avenir Book" panose="02000503020000020003" pitchFamily="2" charset="0"/>
              </a:rPr>
              <a:t>THE SBCM PROGRAMME</a:t>
            </a:r>
            <a:endParaRPr kumimoji="0" lang="en-US" sz="800" b="1" i="0" u="none" strike="noStrike" kern="1200" cap="none" spc="300" normalizeH="0" baseline="0" noProof="0" dirty="0">
              <a:ln>
                <a:noFill/>
              </a:ln>
              <a:solidFill>
                <a:srgbClr val="E5E7E7"/>
              </a:solidFill>
              <a:effectLst/>
              <a:uLnTx/>
              <a:uFillTx/>
              <a:latin typeface="Avenir Book" panose="02000503020000020003" pitchFamily="2" charset="0"/>
            </a:endParaRPr>
          </a:p>
        </p:txBody>
      </p:sp>
      <p:cxnSp>
        <p:nvCxnSpPr>
          <p:cNvPr id="8" name="Lige forbindelse 7">
            <a:extLst>
              <a:ext uri="{FF2B5EF4-FFF2-40B4-BE49-F238E27FC236}">
                <a16:creationId xmlns:a16="http://schemas.microsoft.com/office/drawing/2014/main" id="{882F0922-DB09-6C4D-80B7-7149311C5009}"/>
              </a:ext>
            </a:extLst>
          </p:cNvPr>
          <p:cNvCxnSpPr>
            <a:cxnSpLocks/>
          </p:cNvCxnSpPr>
          <p:nvPr/>
        </p:nvCxnSpPr>
        <p:spPr>
          <a:xfrm>
            <a:off x="1517573" y="4356"/>
            <a:ext cx="0" cy="493994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5" descr="Icon&#10;&#10;Description automatically generated">
            <a:extLst>
              <a:ext uri="{FF2B5EF4-FFF2-40B4-BE49-F238E27FC236}">
                <a16:creationId xmlns:a16="http://schemas.microsoft.com/office/drawing/2014/main" id="{35C6D18D-1FBC-8C4A-8C30-6A5E57B881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9137" y="6111818"/>
            <a:ext cx="628387" cy="628387"/>
          </a:xfrm>
          <a:prstGeom prst="rect">
            <a:avLst/>
          </a:prstGeom>
        </p:spPr>
      </p:pic>
      <p:pic>
        <p:nvPicPr>
          <p:cNvPr id="13" name="Billede 11">
            <a:extLst>
              <a:ext uri="{FF2B5EF4-FFF2-40B4-BE49-F238E27FC236}">
                <a16:creationId xmlns:a16="http://schemas.microsoft.com/office/drawing/2014/main" id="{8D62B37B-08D1-A54A-B5DF-0FA2C378C092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50000"/>
          </a:blip>
          <a:stretch>
            <a:fillRect/>
          </a:stretch>
        </p:blipFill>
        <p:spPr>
          <a:xfrm>
            <a:off x="10846599" y="6426011"/>
            <a:ext cx="1046264" cy="2779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5001253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SBCM PROGRAM B">
    <p:bg>
      <p:bgPr>
        <a:solidFill>
          <a:srgbClr val="374D6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4">
            <a:extLst>
              <a:ext uri="{FF2B5EF4-FFF2-40B4-BE49-F238E27FC236}">
                <a16:creationId xmlns:a16="http://schemas.microsoft.com/office/drawing/2014/main" id="{B2CB637E-3B7D-5349-AA2B-8E820B64ED9B}"/>
              </a:ext>
            </a:extLst>
          </p:cNvPr>
          <p:cNvSpPr/>
          <p:nvPr/>
        </p:nvSpPr>
        <p:spPr>
          <a:xfrm>
            <a:off x="1" y="0"/>
            <a:ext cx="12191999" cy="520589"/>
          </a:xfrm>
          <a:prstGeom prst="rect">
            <a:avLst/>
          </a:prstGeom>
          <a:solidFill>
            <a:srgbClr val="374D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TextBox 18">
            <a:hlinkClick r:id="" action="ppaction://noaction"/>
            <a:extLst>
              <a:ext uri="{FF2B5EF4-FFF2-40B4-BE49-F238E27FC236}">
                <a16:creationId xmlns:a16="http://schemas.microsoft.com/office/drawing/2014/main" id="{D2F4A8BB-C5BE-774A-A024-06019FB0A613}"/>
              </a:ext>
            </a:extLst>
          </p:cNvPr>
          <p:cNvSpPr txBox="1"/>
          <p:nvPr/>
        </p:nvSpPr>
        <p:spPr>
          <a:xfrm>
            <a:off x="257301" y="99940"/>
            <a:ext cx="1185735" cy="338554"/>
          </a:xfrm>
          <a:prstGeom prst="rect">
            <a:avLst/>
          </a:prstGeom>
          <a:noFill/>
          <a:ln w="9525">
            <a:noFill/>
          </a:ln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b="1" spc="300" dirty="0">
                <a:solidFill>
                  <a:srgbClr val="E5E7E7"/>
                </a:solidFill>
                <a:latin typeface="Avenir Book" panose="02000503020000020003" pitchFamily="2" charset="0"/>
              </a:rPr>
              <a:t>THE SBCM PROGRAMME</a:t>
            </a:r>
            <a:endParaRPr kumimoji="0" lang="en-US" sz="800" b="1" i="0" u="none" strike="noStrike" kern="1200" cap="none" spc="300" normalizeH="0" baseline="0" noProof="0" dirty="0">
              <a:ln>
                <a:noFill/>
              </a:ln>
              <a:solidFill>
                <a:srgbClr val="E5E7E7"/>
              </a:solidFill>
              <a:effectLst/>
              <a:uLnTx/>
              <a:uFillTx/>
              <a:latin typeface="Avenir Book" panose="02000503020000020003" pitchFamily="2" charset="0"/>
            </a:endParaRPr>
          </a:p>
        </p:txBody>
      </p:sp>
      <p:cxnSp>
        <p:nvCxnSpPr>
          <p:cNvPr id="8" name="Lige forbindelse 7">
            <a:extLst>
              <a:ext uri="{FF2B5EF4-FFF2-40B4-BE49-F238E27FC236}">
                <a16:creationId xmlns:a16="http://schemas.microsoft.com/office/drawing/2014/main" id="{882F0922-DB09-6C4D-80B7-7149311C5009}"/>
              </a:ext>
            </a:extLst>
          </p:cNvPr>
          <p:cNvCxnSpPr>
            <a:cxnSpLocks/>
          </p:cNvCxnSpPr>
          <p:nvPr/>
        </p:nvCxnSpPr>
        <p:spPr>
          <a:xfrm>
            <a:off x="1517573" y="4356"/>
            <a:ext cx="0" cy="493994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ktangel 8">
            <a:extLst>
              <a:ext uri="{FF2B5EF4-FFF2-40B4-BE49-F238E27FC236}">
                <a16:creationId xmlns:a16="http://schemas.microsoft.com/office/drawing/2014/main" id="{1ECA0327-CE2D-0847-8C5C-0A5698B1C91C}"/>
              </a:ext>
            </a:extLst>
          </p:cNvPr>
          <p:cNvSpPr/>
          <p:nvPr/>
        </p:nvSpPr>
        <p:spPr>
          <a:xfrm>
            <a:off x="266576" y="520589"/>
            <a:ext cx="11606337" cy="606594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" name="Billede 11">
            <a:extLst>
              <a:ext uri="{FF2B5EF4-FFF2-40B4-BE49-F238E27FC236}">
                <a16:creationId xmlns:a16="http://schemas.microsoft.com/office/drawing/2014/main" id="{EE78343D-2B28-D042-B3FD-CFB514AACD71}"/>
              </a:ext>
            </a:extLst>
          </p:cNvPr>
          <p:cNvPicPr>
            <a:picLocks noChangeAspect="1"/>
          </p:cNvPicPr>
          <p:nvPr/>
        </p:nvPicPr>
        <p:blipFill>
          <a:blip r:embed="rId2">
            <a:lum bright="70000" contrast="-70000"/>
            <a:alphaModFix amt="50000"/>
          </a:blip>
          <a:stretch>
            <a:fillRect/>
          </a:stretch>
        </p:blipFill>
        <p:spPr>
          <a:xfrm>
            <a:off x="10846599" y="6601248"/>
            <a:ext cx="1046264" cy="277914"/>
          </a:xfrm>
          <a:prstGeom prst="rect">
            <a:avLst/>
          </a:prstGeom>
        </p:spPr>
      </p:pic>
      <p:pic>
        <p:nvPicPr>
          <p:cNvPr id="11" name="Picture 15" descr="Icon&#10;&#10;Description automatically generated">
            <a:extLst>
              <a:ext uri="{FF2B5EF4-FFF2-40B4-BE49-F238E27FC236}">
                <a16:creationId xmlns:a16="http://schemas.microsoft.com/office/drawing/2014/main" id="{8BEB867B-2960-7D44-ABC3-DF8ED7F1AE8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5324" y="5935610"/>
            <a:ext cx="628387" cy="6283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0959703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Generic SBCM basis slide_V1">
    <p:bg>
      <p:bgPr>
        <a:solidFill>
          <a:srgbClr val="374D6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>
            <a:extLst>
              <a:ext uri="{FF2B5EF4-FFF2-40B4-BE49-F238E27FC236}">
                <a16:creationId xmlns:a16="http://schemas.microsoft.com/office/drawing/2014/main" id="{FFDA822F-A109-8A45-9C50-58ADCD1F8B27}"/>
              </a:ext>
            </a:extLst>
          </p:cNvPr>
          <p:cNvSpPr/>
          <p:nvPr/>
        </p:nvSpPr>
        <p:spPr>
          <a:xfrm>
            <a:off x="319177" y="284672"/>
            <a:ext cx="11559398" cy="62987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9" name="Billede 4">
            <a:extLst>
              <a:ext uri="{FF2B5EF4-FFF2-40B4-BE49-F238E27FC236}">
                <a16:creationId xmlns:a16="http://schemas.microsoft.com/office/drawing/2014/main" id="{5882899F-076E-CB4F-BD04-DA019BE14671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82000"/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0843895" y="6591084"/>
            <a:ext cx="1034680" cy="274837"/>
          </a:xfrm>
          <a:prstGeom prst="rect">
            <a:avLst/>
          </a:prstGeom>
        </p:spPr>
      </p:pic>
      <p:pic>
        <p:nvPicPr>
          <p:cNvPr id="4" name="Picture 3" descr="Icon&#10;&#10;Description automatically generated">
            <a:extLst>
              <a:ext uri="{FF2B5EF4-FFF2-40B4-BE49-F238E27FC236}">
                <a16:creationId xmlns:a16="http://schemas.microsoft.com/office/drawing/2014/main" id="{A2C5AC10-33F3-4B2F-87D9-9B49CBEE38B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5324" y="5935610"/>
            <a:ext cx="628387" cy="6283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1005015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Generic SBCM basis slide_V2">
    <p:bg>
      <p:bgPr>
        <a:solidFill>
          <a:srgbClr val="374D6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>
            <a:extLst>
              <a:ext uri="{FF2B5EF4-FFF2-40B4-BE49-F238E27FC236}">
                <a16:creationId xmlns:a16="http://schemas.microsoft.com/office/drawing/2014/main" id="{FFDA822F-A109-8A45-9C50-58ADCD1F8B27}"/>
              </a:ext>
            </a:extLst>
          </p:cNvPr>
          <p:cNvSpPr/>
          <p:nvPr/>
        </p:nvSpPr>
        <p:spPr>
          <a:xfrm>
            <a:off x="319177" y="284672"/>
            <a:ext cx="11559398" cy="62987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9" name="Billede 4">
            <a:extLst>
              <a:ext uri="{FF2B5EF4-FFF2-40B4-BE49-F238E27FC236}">
                <a16:creationId xmlns:a16="http://schemas.microsoft.com/office/drawing/2014/main" id="{5882899F-076E-CB4F-BD04-DA019BE14671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82000"/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0843895" y="6591084"/>
            <a:ext cx="1034680" cy="274837"/>
          </a:xfrm>
          <a:prstGeom prst="rect">
            <a:avLst/>
          </a:prstGeom>
        </p:spPr>
      </p:pic>
      <p:pic>
        <p:nvPicPr>
          <p:cNvPr id="4" name="Picture 3" descr="Icon&#10;&#10;Description automatically generated">
            <a:extLst>
              <a:ext uri="{FF2B5EF4-FFF2-40B4-BE49-F238E27FC236}">
                <a16:creationId xmlns:a16="http://schemas.microsoft.com/office/drawing/2014/main" id="{A2C5AC10-33F3-4B2F-87D9-9B49CBEE38B1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37000"/>
          </a:blip>
          <a:stretch>
            <a:fillRect/>
          </a:stretch>
        </p:blipFill>
        <p:spPr>
          <a:xfrm>
            <a:off x="425324" y="5935610"/>
            <a:ext cx="628387" cy="6283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881943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Brugerdefineret layout">
    <p:bg>
      <p:bgPr>
        <a:solidFill>
          <a:srgbClr val="374D6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>
            <a:extLst>
              <a:ext uri="{FF2B5EF4-FFF2-40B4-BE49-F238E27FC236}">
                <a16:creationId xmlns:a16="http://schemas.microsoft.com/office/drawing/2014/main" id="{471500EF-66AA-FD4A-AE67-D787A2EC411B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3">
                <a:shade val="45000"/>
                <a:satMod val="135000"/>
              </a:schemeClr>
              <a:prstClr val="white"/>
            </a:duotone>
            <a:alphaModFix amt="98000"/>
          </a:blip>
          <a:stretch>
            <a:fillRect/>
          </a:stretch>
        </p:blipFill>
        <p:spPr>
          <a:xfrm>
            <a:off x="10663440" y="6416231"/>
            <a:ext cx="1145633" cy="304309"/>
          </a:xfrm>
          <a:prstGeom prst="rect">
            <a:avLst/>
          </a:prstGeom>
        </p:spPr>
      </p:pic>
      <p:pic>
        <p:nvPicPr>
          <p:cNvPr id="3" name="Billede 2" descr="Et billede, der indeholder computer, bord&#10;&#10;Automatisk genereret beskrivelse">
            <a:extLst>
              <a:ext uri="{FF2B5EF4-FFF2-40B4-BE49-F238E27FC236}">
                <a16:creationId xmlns:a16="http://schemas.microsoft.com/office/drawing/2014/main" id="{E25EC37F-55C4-C643-88DB-8DC7AC0E688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3784" y="6444032"/>
            <a:ext cx="317301" cy="230043"/>
          </a:xfrm>
          <a:prstGeom prst="rect">
            <a:avLst/>
          </a:prstGeom>
        </p:spPr>
      </p:pic>
      <p:pic>
        <p:nvPicPr>
          <p:cNvPr id="4" name="Billede 1">
            <a:extLst>
              <a:ext uri="{FF2B5EF4-FFF2-40B4-BE49-F238E27FC236}">
                <a16:creationId xmlns:a16="http://schemas.microsoft.com/office/drawing/2014/main" id="{B63E0F3A-A797-46B6-B90A-CDCEFBD7CAEB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3">
                <a:shade val="45000"/>
                <a:satMod val="135000"/>
              </a:schemeClr>
              <a:prstClr val="white"/>
            </a:duotone>
            <a:alphaModFix amt="98000"/>
          </a:blip>
          <a:stretch>
            <a:fillRect/>
          </a:stretch>
        </p:blipFill>
        <p:spPr>
          <a:xfrm>
            <a:off x="10663440" y="6416231"/>
            <a:ext cx="1145633" cy="304309"/>
          </a:xfrm>
          <a:prstGeom prst="rect">
            <a:avLst/>
          </a:prstGeom>
        </p:spPr>
      </p:pic>
      <p:pic>
        <p:nvPicPr>
          <p:cNvPr id="5" name="Billede 2" descr="Et billede, der indeholder computer, bord&#10;&#10;Automatisk genereret beskrivelse">
            <a:extLst>
              <a:ext uri="{FF2B5EF4-FFF2-40B4-BE49-F238E27FC236}">
                <a16:creationId xmlns:a16="http://schemas.microsoft.com/office/drawing/2014/main" id="{71CC5E07-BC8F-4A2D-989A-A3830B6F7FD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3784" y="6444032"/>
            <a:ext cx="317301" cy="230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502720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2_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AC3337-32F8-CE41-B1BC-9E261623BE7D}" type="datetimeFigureOut">
              <a:rPr lang="da-DK" smtClean="0"/>
              <a:t>01-11-2023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8DFDB1-EB6D-A242-9187-3B1DDF7BF4A4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958713737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171203"/>
      </p:ext>
    </p:extLst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rugerdefinere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kstfelt 19">
            <a:extLst>
              <a:ext uri="{FF2B5EF4-FFF2-40B4-BE49-F238E27FC236}">
                <a16:creationId xmlns:a16="http://schemas.microsoft.com/office/drawing/2014/main" id="{42998F54-FF3C-A446-A2BA-B000606E2B9C}"/>
              </a:ext>
            </a:extLst>
          </p:cNvPr>
          <p:cNvSpPr txBox="1"/>
          <p:nvPr/>
        </p:nvSpPr>
        <p:spPr>
          <a:xfrm>
            <a:off x="874643" y="588397"/>
            <a:ext cx="443682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pc="300" dirty="0">
                <a:solidFill>
                  <a:srgbClr val="374D62"/>
                </a:solidFill>
                <a:latin typeface="Avenir Book" panose="02000503020000020003" pitchFamily="2" charset="0"/>
              </a:rPr>
              <a:t>SBCM SLIDE STRUCTURE</a:t>
            </a:r>
          </a:p>
          <a:p>
            <a:endParaRPr lang="da-DK" dirty="0"/>
          </a:p>
          <a:p>
            <a:endParaRPr lang="da-DK" dirty="0"/>
          </a:p>
          <a:p>
            <a:endParaRPr lang="da-DK" dirty="0"/>
          </a:p>
        </p:txBody>
      </p:sp>
      <p:sp>
        <p:nvSpPr>
          <p:cNvPr id="21" name="Rektangel 20">
            <a:extLst>
              <a:ext uri="{FF2B5EF4-FFF2-40B4-BE49-F238E27FC236}">
                <a16:creationId xmlns:a16="http://schemas.microsoft.com/office/drawing/2014/main" id="{EB92FD0B-ED4F-FC4E-B8B1-C4CC226FC2A7}"/>
              </a:ext>
            </a:extLst>
          </p:cNvPr>
          <p:cNvSpPr/>
          <p:nvPr/>
        </p:nvSpPr>
        <p:spPr>
          <a:xfrm>
            <a:off x="874643" y="1338004"/>
            <a:ext cx="2296925" cy="49090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a-DK" sz="1200" b="1" dirty="0">
                <a:solidFill>
                  <a:srgbClr val="1E4E79"/>
                </a:solidFill>
                <a:effectLst/>
                <a:latin typeface="Avenir Book" panose="02000503020000020003" pitchFamily="2" charset="0"/>
              </a:rPr>
              <a:t>TOOLS</a:t>
            </a:r>
            <a:endParaRPr lang="da-DK" sz="1600" b="1" dirty="0">
              <a:solidFill>
                <a:srgbClr val="1E4E79"/>
              </a:solidFill>
              <a:effectLst/>
              <a:latin typeface="Avenir Book" panose="02000503020000020003" pitchFamily="2" charset="0"/>
            </a:endParaRPr>
          </a:p>
          <a:p>
            <a:r>
              <a:rPr lang="da-DK" sz="1100" dirty="0">
                <a:latin typeface="Avenir Book" panose="02000503020000020003" pitchFamily="2" charset="0"/>
              </a:rPr>
              <a:t> </a:t>
            </a:r>
          </a:p>
          <a:p>
            <a:r>
              <a:rPr lang="da-DK" sz="1100" dirty="0">
                <a:latin typeface="Avenir Book" panose="02000503020000020003" pitchFamily="2" charset="0"/>
              </a:rPr>
              <a:t>MODEL</a:t>
            </a:r>
          </a:p>
          <a:p>
            <a:r>
              <a:rPr lang="da-DK" sz="1100" dirty="0">
                <a:latin typeface="Avenir Book" panose="02000503020000020003" pitchFamily="2" charset="0"/>
              </a:rPr>
              <a:t>EKSEMPEL</a:t>
            </a:r>
          </a:p>
          <a:p>
            <a:r>
              <a:rPr lang="da-DK" sz="1100" dirty="0">
                <a:latin typeface="Avenir Book" panose="02000503020000020003" pitchFamily="2" charset="0"/>
              </a:rPr>
              <a:t>SKABELON (</a:t>
            </a:r>
            <a:r>
              <a:rPr lang="da-DK" sz="1100" dirty="0" err="1">
                <a:latin typeface="Avenir Book" panose="02000503020000020003" pitchFamily="2" charset="0"/>
              </a:rPr>
              <a:t>redigérbar</a:t>
            </a:r>
            <a:r>
              <a:rPr lang="da-DK" sz="1100" dirty="0">
                <a:latin typeface="Avenir Book" panose="02000503020000020003" pitchFamily="2" charset="0"/>
              </a:rPr>
              <a:t>)</a:t>
            </a:r>
          </a:p>
          <a:p>
            <a:r>
              <a:rPr lang="da-DK" sz="1100" dirty="0">
                <a:latin typeface="Avenir Book" panose="02000503020000020003" pitchFamily="2" charset="0"/>
              </a:rPr>
              <a:t>GUIDE</a:t>
            </a:r>
          </a:p>
          <a:p>
            <a:r>
              <a:rPr lang="da-DK" sz="1100" dirty="0">
                <a:latin typeface="Avenir Book" panose="02000503020000020003" pitchFamily="2" charset="0"/>
              </a:rPr>
              <a:t> </a:t>
            </a:r>
          </a:p>
          <a:p>
            <a:r>
              <a:rPr lang="da-DK" sz="1100" dirty="0">
                <a:latin typeface="Avenir Book" panose="02000503020000020003" pitchFamily="2" charset="0"/>
              </a:rPr>
              <a:t> </a:t>
            </a:r>
          </a:p>
          <a:p>
            <a:r>
              <a:rPr lang="da-DK" sz="1100" dirty="0">
                <a:latin typeface="Avenir Book" panose="02000503020000020003" pitchFamily="2" charset="0"/>
              </a:rPr>
              <a:t> </a:t>
            </a:r>
          </a:p>
          <a:p>
            <a:r>
              <a:rPr lang="da-DK" sz="1200" b="1" dirty="0">
                <a:solidFill>
                  <a:srgbClr val="1E4E79"/>
                </a:solidFill>
                <a:effectLst/>
                <a:latin typeface="Avenir Book" panose="02000503020000020003" pitchFamily="2" charset="0"/>
              </a:rPr>
              <a:t>PINBOARD</a:t>
            </a:r>
          </a:p>
          <a:p>
            <a:r>
              <a:rPr lang="da-DK" sz="1100" dirty="0">
                <a:latin typeface="Avenir Book" panose="02000503020000020003" pitchFamily="2" charset="0"/>
              </a:rPr>
              <a:t> </a:t>
            </a:r>
          </a:p>
          <a:p>
            <a:r>
              <a:rPr lang="da-DK" sz="1100" dirty="0">
                <a:latin typeface="Avenir Book" panose="02000503020000020003" pitchFamily="2" charset="0"/>
              </a:rPr>
              <a:t> </a:t>
            </a:r>
          </a:p>
          <a:p>
            <a:r>
              <a:rPr lang="da-DK" sz="1200" b="1" dirty="0">
                <a:solidFill>
                  <a:srgbClr val="1E4E79"/>
                </a:solidFill>
                <a:effectLst/>
                <a:latin typeface="Avenir Book" panose="02000503020000020003" pitchFamily="2" charset="0"/>
              </a:rPr>
              <a:t>HEADINGS</a:t>
            </a:r>
          </a:p>
          <a:p>
            <a:r>
              <a:rPr lang="da-DK" sz="1100" dirty="0">
                <a:latin typeface="Avenir Book" panose="02000503020000020003" pitchFamily="2" charset="0"/>
              </a:rPr>
              <a:t> </a:t>
            </a:r>
          </a:p>
          <a:p>
            <a:r>
              <a:rPr lang="da-DK" sz="1100" dirty="0">
                <a:latin typeface="Avenir Book" panose="02000503020000020003" pitchFamily="2" charset="0"/>
              </a:rPr>
              <a:t>Capital letters</a:t>
            </a:r>
          </a:p>
          <a:p>
            <a:r>
              <a:rPr lang="da-DK" sz="1100" dirty="0" err="1">
                <a:latin typeface="Avenir Book" panose="02000503020000020003" pitchFamily="2" charset="0"/>
              </a:rPr>
              <a:t>Corporate</a:t>
            </a:r>
            <a:r>
              <a:rPr lang="da-DK" sz="1100" dirty="0">
                <a:latin typeface="Avenir Book" panose="02000503020000020003" pitchFamily="2" charset="0"/>
              </a:rPr>
              <a:t> </a:t>
            </a:r>
            <a:r>
              <a:rPr lang="da-DK" sz="1100" dirty="0" err="1">
                <a:latin typeface="Avenir Book" panose="02000503020000020003" pitchFamily="2" charset="0"/>
              </a:rPr>
              <a:t>blue</a:t>
            </a:r>
            <a:endParaRPr lang="da-DK" sz="1100" dirty="0">
              <a:latin typeface="Avenir Book" panose="02000503020000020003" pitchFamily="2" charset="0"/>
            </a:endParaRPr>
          </a:p>
          <a:p>
            <a:r>
              <a:rPr lang="da-DK" sz="1100" dirty="0" err="1">
                <a:latin typeface="Avenir Book" panose="02000503020000020003" pitchFamily="2" charset="0"/>
              </a:rPr>
              <a:t>Avenir</a:t>
            </a:r>
            <a:r>
              <a:rPr lang="da-DK" sz="1100" dirty="0">
                <a:latin typeface="Avenir Book" panose="02000503020000020003" pitchFamily="2" charset="0"/>
              </a:rPr>
              <a:t> 18 (</a:t>
            </a:r>
            <a:r>
              <a:rPr lang="da-DK" sz="1100" dirty="0" err="1">
                <a:latin typeface="Avenir Book" panose="02000503020000020003" pitchFamily="2" charset="0"/>
              </a:rPr>
              <a:t>generic</a:t>
            </a:r>
            <a:r>
              <a:rPr lang="da-DK" sz="1100" dirty="0">
                <a:latin typeface="Avenir Book" panose="02000503020000020003" pitchFamily="2" charset="0"/>
              </a:rPr>
              <a:t> slides)</a:t>
            </a:r>
          </a:p>
          <a:p>
            <a:r>
              <a:rPr lang="da-DK" sz="1100" dirty="0" err="1">
                <a:latin typeface="Avenir Book" panose="02000503020000020003" pitchFamily="2" charset="0"/>
              </a:rPr>
              <a:t>Avenir</a:t>
            </a:r>
            <a:r>
              <a:rPr lang="da-DK" sz="1100" dirty="0">
                <a:latin typeface="Avenir Book" panose="02000503020000020003" pitchFamily="2" charset="0"/>
              </a:rPr>
              <a:t> 14 (værktøjsslides)</a:t>
            </a:r>
          </a:p>
          <a:p>
            <a:r>
              <a:rPr lang="da-DK" sz="1100" dirty="0">
                <a:latin typeface="Avenir Book" panose="02000503020000020003" pitchFamily="2" charset="0"/>
              </a:rPr>
              <a:t>Stor afstand</a:t>
            </a:r>
          </a:p>
          <a:p>
            <a:r>
              <a:rPr lang="da-DK" sz="1100" dirty="0">
                <a:latin typeface="Avenir Book" panose="02000503020000020003" pitchFamily="2" charset="0"/>
              </a:rPr>
              <a:t> </a:t>
            </a:r>
          </a:p>
          <a:p>
            <a:r>
              <a:rPr lang="da-DK" sz="1200" b="1" dirty="0">
                <a:solidFill>
                  <a:srgbClr val="1E4E79"/>
                </a:solidFill>
                <a:effectLst/>
                <a:latin typeface="Avenir Book" panose="02000503020000020003" pitchFamily="2" charset="0"/>
              </a:rPr>
              <a:t>HEADING NOTE</a:t>
            </a:r>
          </a:p>
          <a:p>
            <a:r>
              <a:rPr lang="da-DK" sz="1100" dirty="0">
                <a:latin typeface="Avenir Book" panose="02000503020000020003" pitchFamily="2" charset="0"/>
              </a:rPr>
              <a:t> </a:t>
            </a:r>
          </a:p>
          <a:p>
            <a:r>
              <a:rPr lang="da-DK" sz="1100" dirty="0">
                <a:latin typeface="Avenir Book" panose="02000503020000020003" pitchFamily="2" charset="0"/>
              </a:rPr>
              <a:t>Capital letters</a:t>
            </a:r>
          </a:p>
          <a:p>
            <a:r>
              <a:rPr lang="da-DK" sz="1100" dirty="0">
                <a:latin typeface="Avenir Book" panose="02000503020000020003" pitchFamily="2" charset="0"/>
              </a:rPr>
              <a:t>Orange</a:t>
            </a:r>
          </a:p>
          <a:p>
            <a:r>
              <a:rPr lang="da-DK" sz="1100" dirty="0">
                <a:latin typeface="Avenir Book" panose="02000503020000020003" pitchFamily="2" charset="0"/>
              </a:rPr>
              <a:t>Stor afstand</a:t>
            </a:r>
          </a:p>
          <a:p>
            <a:endParaRPr lang="da-DK" sz="1100" dirty="0">
              <a:latin typeface="Avenir Book" panose="02000503020000020003" pitchFamily="2" charset="0"/>
            </a:endParaRPr>
          </a:p>
          <a:p>
            <a:r>
              <a:rPr lang="da-DK" sz="1100" b="1" dirty="0">
                <a:solidFill>
                  <a:srgbClr val="1E4E79"/>
                </a:solidFill>
                <a:effectLst/>
                <a:latin typeface="Avenir Book" panose="02000503020000020003" pitchFamily="2" charset="0"/>
              </a:rPr>
              <a:t>FOOT NOTES</a:t>
            </a:r>
          </a:p>
          <a:p>
            <a:r>
              <a:rPr lang="da-DK" sz="1100" dirty="0" err="1">
                <a:latin typeface="Avenir Book" panose="02000503020000020003" pitchFamily="2" charset="0"/>
              </a:rPr>
              <a:t>Avenir</a:t>
            </a:r>
            <a:r>
              <a:rPr lang="da-DK" sz="1100" dirty="0">
                <a:latin typeface="Avenir Book" panose="02000503020000020003" pitchFamily="2" charset="0"/>
              </a:rPr>
              <a:t> 7</a:t>
            </a:r>
          </a:p>
        </p:txBody>
      </p:sp>
      <p:sp>
        <p:nvSpPr>
          <p:cNvPr id="22" name="Rektangel 21">
            <a:extLst>
              <a:ext uri="{FF2B5EF4-FFF2-40B4-BE49-F238E27FC236}">
                <a16:creationId xmlns:a16="http://schemas.microsoft.com/office/drawing/2014/main" id="{718D4428-1CC1-6241-A40B-C1C891A51077}"/>
              </a:ext>
            </a:extLst>
          </p:cNvPr>
          <p:cNvSpPr/>
          <p:nvPr/>
        </p:nvSpPr>
        <p:spPr>
          <a:xfrm>
            <a:off x="3019796" y="1338004"/>
            <a:ext cx="1916358" cy="230832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a-DK" sz="1200" b="1" dirty="0">
                <a:solidFill>
                  <a:srgbClr val="1E4E79"/>
                </a:solidFill>
                <a:effectLst/>
                <a:latin typeface="Avenir Book" panose="02000503020000020003" pitchFamily="2" charset="0"/>
              </a:rPr>
              <a:t>MODEL TITLES</a:t>
            </a:r>
          </a:p>
          <a:p>
            <a:endParaRPr lang="da-DK" sz="1200" b="1" dirty="0">
              <a:solidFill>
                <a:srgbClr val="1E4E79"/>
              </a:solidFill>
              <a:latin typeface="Avenir Book" panose="02000503020000020003" pitchFamily="2" charset="0"/>
            </a:endParaRPr>
          </a:p>
          <a:p>
            <a:r>
              <a:rPr lang="da-DK" sz="1200" dirty="0" err="1">
                <a:latin typeface="Avenir Book" panose="02000503020000020003" pitchFamily="2" charset="0"/>
              </a:rPr>
              <a:t>Avenir</a:t>
            </a:r>
            <a:r>
              <a:rPr lang="da-DK" sz="1200" dirty="0">
                <a:latin typeface="Avenir Book" panose="02000503020000020003" pitchFamily="2" charset="0"/>
              </a:rPr>
              <a:t> 14 (værktøjsslides)</a:t>
            </a:r>
          </a:p>
          <a:p>
            <a:endParaRPr lang="da-DK" sz="1200" b="1" dirty="0">
              <a:solidFill>
                <a:srgbClr val="1E4E79"/>
              </a:solidFill>
              <a:latin typeface="Avenir Book" panose="02000503020000020003" pitchFamily="2" charset="0"/>
            </a:endParaRPr>
          </a:p>
          <a:p>
            <a:r>
              <a:rPr lang="da-DK" sz="1200" b="1" dirty="0">
                <a:solidFill>
                  <a:srgbClr val="1E4E79"/>
                </a:solidFill>
                <a:effectLst/>
                <a:latin typeface="Avenir Book" panose="02000503020000020003" pitchFamily="2" charset="0"/>
              </a:rPr>
              <a:t>MODEL SOURCES</a:t>
            </a:r>
          </a:p>
          <a:p>
            <a:r>
              <a:rPr lang="da-DK" sz="1200" dirty="0" err="1">
                <a:latin typeface="Avenir Book" panose="02000503020000020003" pitchFamily="2" charset="0"/>
              </a:rPr>
              <a:t>Avenir</a:t>
            </a:r>
            <a:r>
              <a:rPr lang="da-DK" sz="1200" dirty="0">
                <a:latin typeface="Avenir Book" panose="02000503020000020003" pitchFamily="2" charset="0"/>
              </a:rPr>
              <a:t> 8</a:t>
            </a:r>
          </a:p>
          <a:p>
            <a:endParaRPr lang="da-DK" sz="1200" dirty="0">
              <a:latin typeface="Avenir Book" panose="02000503020000020003" pitchFamily="2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a-DK" sz="1200" b="1" dirty="0">
                <a:solidFill>
                  <a:srgbClr val="1E4E79"/>
                </a:solidFill>
                <a:effectLst/>
                <a:latin typeface="Avenir Book" panose="02000503020000020003" pitchFamily="2" charset="0"/>
              </a:rPr>
              <a:t>PINBOARD HASHTAGS</a:t>
            </a:r>
          </a:p>
          <a:p>
            <a:r>
              <a:rPr lang="da-DK" sz="1200" dirty="0" err="1">
                <a:latin typeface="Avenir Book" panose="02000503020000020003" pitchFamily="2" charset="0"/>
              </a:rPr>
              <a:t>Avenir</a:t>
            </a:r>
            <a:r>
              <a:rPr lang="da-DK" sz="1200" dirty="0">
                <a:latin typeface="Avenir Book" panose="02000503020000020003" pitchFamily="2" charset="0"/>
              </a:rPr>
              <a:t> 10</a:t>
            </a:r>
          </a:p>
          <a:p>
            <a:r>
              <a:rPr lang="da-DK" sz="1200" dirty="0">
                <a:latin typeface="Avenir Book" panose="02000503020000020003" pitchFamily="2" charset="0"/>
              </a:rPr>
              <a:t>Orange</a:t>
            </a:r>
          </a:p>
          <a:p>
            <a:endParaRPr lang="da-DK" sz="1200" dirty="0">
              <a:latin typeface="Avenir Book" panose="02000503020000020003" pitchFamily="2" charset="0"/>
            </a:endParaRPr>
          </a:p>
          <a:p>
            <a:endParaRPr lang="da-DK" sz="1200" b="1" dirty="0">
              <a:solidFill>
                <a:srgbClr val="1E4E79"/>
              </a:solidFill>
              <a:effectLst/>
              <a:latin typeface="Avenir Book" panose="02000503020000020003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3247071"/>
      </p:ext>
    </p:extLst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el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5" name="Title Placeholder 1"/>
          <p:cNvSpPr>
            <a:spLocks noGrp="1"/>
          </p:cNvSpPr>
          <p:nvPr>
            <p:ph type="ctrTitle"/>
          </p:nvPr>
        </p:nvSpPr>
        <p:spPr>
          <a:xfrm>
            <a:off x="1506463" y="2503519"/>
            <a:ext cx="9179074" cy="328359"/>
          </a:xfrm>
        </p:spPr>
        <p:txBody>
          <a:bodyPr numCol="1">
            <a:noAutofit/>
          </a:bodyPr>
          <a:lstStyle>
            <a:lvl1pPr>
              <a:lnSpc>
                <a:spcPts val="2800"/>
              </a:lnSpc>
              <a:defRPr sz="5400" b="0" baseline="0" smtClean="0">
                <a:solidFill>
                  <a:srgbClr val="374D62"/>
                </a:solidFill>
                <a:latin typeface="Avenir Book" panose="02000503020000020003" pitchFamily="2" charset="0"/>
              </a:defRPr>
            </a:lvl1pPr>
          </a:lstStyle>
          <a:p>
            <a:r>
              <a:rPr lang="da-DK" dirty="0"/>
              <a:t>Klik for at redigere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1523968" y="3235788"/>
            <a:ext cx="6953299" cy="364224"/>
          </a:xfrm>
          <a:prstGeom prst="rect">
            <a:avLst/>
          </a:prstGeom>
        </p:spPr>
        <p:txBody>
          <a:bodyPr numCol="1"/>
          <a:lstStyle>
            <a:lvl1pPr marL="0" indent="0">
              <a:lnSpc>
                <a:spcPts val="2800"/>
              </a:lnSpc>
              <a:spcAft>
                <a:spcPts val="0"/>
              </a:spcAft>
              <a:buNone/>
              <a:defRPr sz="2800" baseline="0">
                <a:solidFill>
                  <a:schemeClr val="accent2"/>
                </a:solidFill>
                <a:latin typeface="Avenir Book" panose="02000503020000020003" pitchFamily="2" charset="0"/>
                <a:cs typeface="Times New Roman" pitchFamily="18" charset="0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dirty="0"/>
              <a:t>Click to add title</a:t>
            </a:r>
          </a:p>
        </p:txBody>
      </p:sp>
    </p:spTree>
    <p:extLst>
      <p:ext uri="{BB962C8B-B14F-4D97-AF65-F5344CB8AC3E}">
        <p14:creationId xmlns:p14="http://schemas.microsoft.com/office/powerpoint/2010/main" val="1122184569"/>
      </p:ext>
    </p:extLst>
  </p:cSld>
  <p:clrMapOvr>
    <a:masterClrMapping/>
  </p:clrMapOvr>
  <p:transition/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Welcome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ktangel 5">
            <a:extLst>
              <a:ext uri="{FF2B5EF4-FFF2-40B4-BE49-F238E27FC236}">
                <a16:creationId xmlns:a16="http://schemas.microsoft.com/office/drawing/2014/main" id="{EE992EAB-CA5C-4942-B1FA-E1C9D05ABE76}"/>
              </a:ext>
            </a:extLst>
          </p:cNvPr>
          <p:cNvSpPr/>
          <p:nvPr/>
        </p:nvSpPr>
        <p:spPr>
          <a:xfrm>
            <a:off x="0" y="-1"/>
            <a:ext cx="12192000" cy="6858001"/>
          </a:xfrm>
          <a:prstGeom prst="rect">
            <a:avLst/>
          </a:prstGeom>
          <a:solidFill>
            <a:srgbClr val="374D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Rektangel 6">
            <a:extLst>
              <a:ext uri="{FF2B5EF4-FFF2-40B4-BE49-F238E27FC236}">
                <a16:creationId xmlns:a16="http://schemas.microsoft.com/office/drawing/2014/main" id="{1868C7C2-A921-2C44-96AA-722BE98F5B08}"/>
              </a:ext>
            </a:extLst>
          </p:cNvPr>
          <p:cNvSpPr/>
          <p:nvPr/>
        </p:nvSpPr>
        <p:spPr>
          <a:xfrm>
            <a:off x="319177" y="284672"/>
            <a:ext cx="11559398" cy="62987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Text Box 6">
            <a:extLst>
              <a:ext uri="{FF2B5EF4-FFF2-40B4-BE49-F238E27FC236}">
                <a16:creationId xmlns:a16="http://schemas.microsoft.com/office/drawing/2014/main" id="{F06CDEDA-1F82-6940-A3A7-B3D0E48B795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29934" y="3401063"/>
            <a:ext cx="2191292" cy="30773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ＭＳ Ｐゴシック" charset="0"/>
              <a:cs typeface="+mn-cs"/>
            </a:endParaRPr>
          </a:p>
        </p:txBody>
      </p:sp>
      <p:sp>
        <p:nvSpPr>
          <p:cNvPr id="9" name="Rektangel 8">
            <a:extLst>
              <a:ext uri="{FF2B5EF4-FFF2-40B4-BE49-F238E27FC236}">
                <a16:creationId xmlns:a16="http://schemas.microsoft.com/office/drawing/2014/main" id="{FBFEC3E5-8363-B040-8BC6-24D38A10FE31}"/>
              </a:ext>
            </a:extLst>
          </p:cNvPr>
          <p:cNvSpPr/>
          <p:nvPr/>
        </p:nvSpPr>
        <p:spPr>
          <a:xfrm>
            <a:off x="7429500" y="425381"/>
            <a:ext cx="4271714" cy="6000890"/>
          </a:xfrm>
          <a:prstGeom prst="rect">
            <a:avLst/>
          </a:prstGeom>
          <a:solidFill>
            <a:srgbClr val="374D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ktangel 9">
            <a:extLst>
              <a:ext uri="{FF2B5EF4-FFF2-40B4-BE49-F238E27FC236}">
                <a16:creationId xmlns:a16="http://schemas.microsoft.com/office/drawing/2014/main" id="{8E84322B-2C11-8C44-8647-CD4183882491}"/>
              </a:ext>
            </a:extLst>
          </p:cNvPr>
          <p:cNvSpPr/>
          <p:nvPr/>
        </p:nvSpPr>
        <p:spPr>
          <a:xfrm>
            <a:off x="490786" y="437782"/>
            <a:ext cx="7330440" cy="5980176"/>
          </a:xfrm>
          <a:prstGeom prst="rect">
            <a:avLst/>
          </a:prstGeom>
          <a:noFill/>
          <a:ln w="38100">
            <a:solidFill>
              <a:srgbClr val="374D6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Rektangel 10">
            <a:extLst>
              <a:ext uri="{FF2B5EF4-FFF2-40B4-BE49-F238E27FC236}">
                <a16:creationId xmlns:a16="http://schemas.microsoft.com/office/drawing/2014/main" id="{D63A0C92-08F6-D643-90E1-5A11C9845B4D}"/>
              </a:ext>
            </a:extLst>
          </p:cNvPr>
          <p:cNvSpPr/>
          <p:nvPr/>
        </p:nvSpPr>
        <p:spPr>
          <a:xfrm>
            <a:off x="1009699" y="2168014"/>
            <a:ext cx="5086301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4000" b="0" i="0" u="none" strike="noStrike" kern="1200" cap="none" spc="0" normalizeH="0" baseline="0" noProof="0" dirty="0">
                <a:ln>
                  <a:noFill/>
                </a:ln>
                <a:solidFill>
                  <a:srgbClr val="374D62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Velkommen til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4000" b="0" i="0" u="none" strike="noStrike" kern="1200" cap="none" spc="0" normalizeH="0" baseline="0" noProof="0" dirty="0">
                <a:ln>
                  <a:noFill/>
                </a:ln>
                <a:solidFill>
                  <a:srgbClr val="374D62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Sustainable Business Change Manager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4000" b="0" i="0" u="none" strike="noStrike" kern="1200" cap="none" spc="0" normalizeH="0" baseline="0" noProof="0" dirty="0">
              <a:ln>
                <a:noFill/>
              </a:ln>
              <a:solidFill>
                <a:srgbClr val="374D62"/>
              </a:solidFill>
              <a:effectLst/>
              <a:uLnTx/>
              <a:uFillTx/>
              <a:latin typeface="Avenir Book" panose="02000503020000020003" pitchFamily="2" charset="0"/>
              <a:ea typeface="+mn-ea"/>
              <a:cs typeface="+mn-cs"/>
            </a:endParaRPr>
          </a:p>
        </p:txBody>
      </p:sp>
      <p:pic>
        <p:nvPicPr>
          <p:cNvPr id="12" name="Billede 11">
            <a:extLst>
              <a:ext uri="{FF2B5EF4-FFF2-40B4-BE49-F238E27FC236}">
                <a16:creationId xmlns:a16="http://schemas.microsoft.com/office/drawing/2014/main" id="{4C8BFF07-D2DA-2640-BF71-9BDE5CFA04C2}"/>
              </a:ext>
            </a:extLst>
          </p:cNvPr>
          <p:cNvPicPr>
            <a:picLocks noChangeAspect="1"/>
          </p:cNvPicPr>
          <p:nvPr/>
        </p:nvPicPr>
        <p:blipFill>
          <a:blip r:embed="rId2">
            <a:lum bright="70000" contrast="-70000"/>
            <a:alphaModFix amt="50000"/>
          </a:blip>
          <a:stretch>
            <a:fillRect/>
          </a:stretch>
        </p:blipFill>
        <p:spPr>
          <a:xfrm>
            <a:off x="10846599" y="6601248"/>
            <a:ext cx="1046264" cy="277914"/>
          </a:xfrm>
          <a:prstGeom prst="rect">
            <a:avLst/>
          </a:prstGeom>
        </p:spPr>
      </p:pic>
      <p:sp>
        <p:nvSpPr>
          <p:cNvPr id="13" name="Tekstfelt 12">
            <a:extLst>
              <a:ext uri="{FF2B5EF4-FFF2-40B4-BE49-F238E27FC236}">
                <a16:creationId xmlns:a16="http://schemas.microsoft.com/office/drawing/2014/main" id="{BB789853-C958-1F4D-9A88-4B72C31BFAFE}"/>
              </a:ext>
            </a:extLst>
          </p:cNvPr>
          <p:cNvSpPr txBox="1"/>
          <p:nvPr/>
        </p:nvSpPr>
        <p:spPr>
          <a:xfrm>
            <a:off x="272285" y="6609486"/>
            <a:ext cx="47620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9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© TANIA ELLIS – The Social Business Company®. All rights reserved.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9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Book" panose="02000503020000020003" pitchFamily="2" charset="0"/>
              <a:ea typeface="+mn-ea"/>
              <a:cs typeface="+mn-cs"/>
            </a:endParaRPr>
          </a:p>
        </p:txBody>
      </p:sp>
      <p:cxnSp>
        <p:nvCxnSpPr>
          <p:cNvPr id="14" name="Lige forbindelse 13">
            <a:extLst>
              <a:ext uri="{FF2B5EF4-FFF2-40B4-BE49-F238E27FC236}">
                <a16:creationId xmlns:a16="http://schemas.microsoft.com/office/drawing/2014/main" id="{122E1B04-9B38-A54B-A97F-CD78904C4A99}"/>
              </a:ext>
            </a:extLst>
          </p:cNvPr>
          <p:cNvCxnSpPr/>
          <p:nvPr/>
        </p:nvCxnSpPr>
        <p:spPr>
          <a:xfrm flipH="1">
            <a:off x="7812988" y="6417746"/>
            <a:ext cx="3879988" cy="0"/>
          </a:xfrm>
          <a:prstGeom prst="line">
            <a:avLst/>
          </a:prstGeom>
          <a:ln w="38100">
            <a:solidFill>
              <a:srgbClr val="374D6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Lige forbindelse 14">
            <a:extLst>
              <a:ext uri="{FF2B5EF4-FFF2-40B4-BE49-F238E27FC236}">
                <a16:creationId xmlns:a16="http://schemas.microsoft.com/office/drawing/2014/main" id="{102EAEAF-34E4-444E-8578-252221F437F3}"/>
              </a:ext>
            </a:extLst>
          </p:cNvPr>
          <p:cNvCxnSpPr/>
          <p:nvPr/>
        </p:nvCxnSpPr>
        <p:spPr>
          <a:xfrm flipH="1">
            <a:off x="7812988" y="434133"/>
            <a:ext cx="3879988" cy="0"/>
          </a:xfrm>
          <a:prstGeom prst="line">
            <a:avLst/>
          </a:prstGeom>
          <a:ln w="38100">
            <a:solidFill>
              <a:srgbClr val="374D6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Billede 15" descr="Et billede, der indeholder tekst&#10;&#10;Automatisk genereret beskrivelse">
            <a:extLst>
              <a:ext uri="{FF2B5EF4-FFF2-40B4-BE49-F238E27FC236}">
                <a16:creationId xmlns:a16="http://schemas.microsoft.com/office/drawing/2014/main" id="{844B2201-05D0-EB40-829B-C6484876855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7616" t="32145" r="15402" b="35306"/>
          <a:stretch/>
        </p:blipFill>
        <p:spPr>
          <a:xfrm>
            <a:off x="7689669" y="2569029"/>
            <a:ext cx="3666308" cy="15501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4882428"/>
      </p:ext>
    </p:extLst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Welcome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ktangel 5">
            <a:extLst>
              <a:ext uri="{FF2B5EF4-FFF2-40B4-BE49-F238E27FC236}">
                <a16:creationId xmlns:a16="http://schemas.microsoft.com/office/drawing/2014/main" id="{EE992EAB-CA5C-4942-B1FA-E1C9D05ABE76}"/>
              </a:ext>
            </a:extLst>
          </p:cNvPr>
          <p:cNvSpPr/>
          <p:nvPr/>
        </p:nvSpPr>
        <p:spPr>
          <a:xfrm>
            <a:off x="0" y="-1"/>
            <a:ext cx="12192000" cy="6858001"/>
          </a:xfrm>
          <a:prstGeom prst="rect">
            <a:avLst/>
          </a:prstGeom>
          <a:solidFill>
            <a:srgbClr val="374D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Rektangel 6">
            <a:extLst>
              <a:ext uri="{FF2B5EF4-FFF2-40B4-BE49-F238E27FC236}">
                <a16:creationId xmlns:a16="http://schemas.microsoft.com/office/drawing/2014/main" id="{1868C7C2-A921-2C44-96AA-722BE98F5B08}"/>
              </a:ext>
            </a:extLst>
          </p:cNvPr>
          <p:cNvSpPr/>
          <p:nvPr/>
        </p:nvSpPr>
        <p:spPr>
          <a:xfrm>
            <a:off x="319177" y="284672"/>
            <a:ext cx="11559398" cy="62987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Text Box 6">
            <a:extLst>
              <a:ext uri="{FF2B5EF4-FFF2-40B4-BE49-F238E27FC236}">
                <a16:creationId xmlns:a16="http://schemas.microsoft.com/office/drawing/2014/main" id="{F06CDEDA-1F82-6940-A3A7-B3D0E48B795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29934" y="3401063"/>
            <a:ext cx="2191292" cy="30773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ＭＳ Ｐゴシック" charset="0"/>
              <a:cs typeface="+mn-cs"/>
            </a:endParaRPr>
          </a:p>
        </p:txBody>
      </p:sp>
      <p:sp>
        <p:nvSpPr>
          <p:cNvPr id="9" name="Rektangel 8">
            <a:extLst>
              <a:ext uri="{FF2B5EF4-FFF2-40B4-BE49-F238E27FC236}">
                <a16:creationId xmlns:a16="http://schemas.microsoft.com/office/drawing/2014/main" id="{FBFEC3E5-8363-B040-8BC6-24D38A10FE31}"/>
              </a:ext>
            </a:extLst>
          </p:cNvPr>
          <p:cNvSpPr/>
          <p:nvPr/>
        </p:nvSpPr>
        <p:spPr>
          <a:xfrm>
            <a:off x="7429500" y="425381"/>
            <a:ext cx="4271714" cy="6000890"/>
          </a:xfrm>
          <a:prstGeom prst="rect">
            <a:avLst/>
          </a:prstGeom>
          <a:solidFill>
            <a:srgbClr val="374D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ktangel 9">
            <a:extLst>
              <a:ext uri="{FF2B5EF4-FFF2-40B4-BE49-F238E27FC236}">
                <a16:creationId xmlns:a16="http://schemas.microsoft.com/office/drawing/2014/main" id="{8E84322B-2C11-8C44-8647-CD4183882491}"/>
              </a:ext>
            </a:extLst>
          </p:cNvPr>
          <p:cNvSpPr/>
          <p:nvPr/>
        </p:nvSpPr>
        <p:spPr>
          <a:xfrm>
            <a:off x="490786" y="437782"/>
            <a:ext cx="7330440" cy="5980176"/>
          </a:xfrm>
          <a:prstGeom prst="rect">
            <a:avLst/>
          </a:prstGeom>
          <a:noFill/>
          <a:ln w="38100">
            <a:solidFill>
              <a:srgbClr val="374D6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2" name="Billede 11">
            <a:extLst>
              <a:ext uri="{FF2B5EF4-FFF2-40B4-BE49-F238E27FC236}">
                <a16:creationId xmlns:a16="http://schemas.microsoft.com/office/drawing/2014/main" id="{4C8BFF07-D2DA-2640-BF71-9BDE5CFA04C2}"/>
              </a:ext>
            </a:extLst>
          </p:cNvPr>
          <p:cNvPicPr>
            <a:picLocks noChangeAspect="1"/>
          </p:cNvPicPr>
          <p:nvPr/>
        </p:nvPicPr>
        <p:blipFill>
          <a:blip r:embed="rId2">
            <a:lum bright="70000" contrast="-70000"/>
            <a:alphaModFix amt="50000"/>
          </a:blip>
          <a:stretch>
            <a:fillRect/>
          </a:stretch>
        </p:blipFill>
        <p:spPr>
          <a:xfrm>
            <a:off x="10846599" y="6601248"/>
            <a:ext cx="1046264" cy="277914"/>
          </a:xfrm>
          <a:prstGeom prst="rect">
            <a:avLst/>
          </a:prstGeom>
        </p:spPr>
      </p:pic>
      <p:sp>
        <p:nvSpPr>
          <p:cNvPr id="13" name="Tekstfelt 12">
            <a:extLst>
              <a:ext uri="{FF2B5EF4-FFF2-40B4-BE49-F238E27FC236}">
                <a16:creationId xmlns:a16="http://schemas.microsoft.com/office/drawing/2014/main" id="{BB789853-C958-1F4D-9A88-4B72C31BFAFE}"/>
              </a:ext>
            </a:extLst>
          </p:cNvPr>
          <p:cNvSpPr txBox="1"/>
          <p:nvPr/>
        </p:nvSpPr>
        <p:spPr>
          <a:xfrm>
            <a:off x="272285" y="6609486"/>
            <a:ext cx="47620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9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© TANIA ELLIS – The Social Business Company®. All rights reserved.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9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Book" panose="02000503020000020003" pitchFamily="2" charset="0"/>
              <a:ea typeface="+mn-ea"/>
              <a:cs typeface="+mn-cs"/>
            </a:endParaRPr>
          </a:p>
        </p:txBody>
      </p:sp>
      <p:cxnSp>
        <p:nvCxnSpPr>
          <p:cNvPr id="14" name="Lige forbindelse 13">
            <a:extLst>
              <a:ext uri="{FF2B5EF4-FFF2-40B4-BE49-F238E27FC236}">
                <a16:creationId xmlns:a16="http://schemas.microsoft.com/office/drawing/2014/main" id="{122E1B04-9B38-A54B-A97F-CD78904C4A99}"/>
              </a:ext>
            </a:extLst>
          </p:cNvPr>
          <p:cNvCxnSpPr/>
          <p:nvPr/>
        </p:nvCxnSpPr>
        <p:spPr>
          <a:xfrm flipH="1">
            <a:off x="7812988" y="6417746"/>
            <a:ext cx="3879988" cy="0"/>
          </a:xfrm>
          <a:prstGeom prst="line">
            <a:avLst/>
          </a:prstGeom>
          <a:ln w="38100">
            <a:solidFill>
              <a:srgbClr val="374D6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Lige forbindelse 14">
            <a:extLst>
              <a:ext uri="{FF2B5EF4-FFF2-40B4-BE49-F238E27FC236}">
                <a16:creationId xmlns:a16="http://schemas.microsoft.com/office/drawing/2014/main" id="{102EAEAF-34E4-444E-8578-252221F437F3}"/>
              </a:ext>
            </a:extLst>
          </p:cNvPr>
          <p:cNvCxnSpPr/>
          <p:nvPr/>
        </p:nvCxnSpPr>
        <p:spPr>
          <a:xfrm flipH="1">
            <a:off x="7812988" y="434133"/>
            <a:ext cx="3879988" cy="0"/>
          </a:xfrm>
          <a:prstGeom prst="line">
            <a:avLst/>
          </a:prstGeom>
          <a:ln w="38100">
            <a:solidFill>
              <a:srgbClr val="374D6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Billede 15" descr="Et billede, der indeholder tekst&#10;&#10;Automatisk genereret beskrivelse">
            <a:extLst>
              <a:ext uri="{FF2B5EF4-FFF2-40B4-BE49-F238E27FC236}">
                <a16:creationId xmlns:a16="http://schemas.microsoft.com/office/drawing/2014/main" id="{844B2201-05D0-EB40-829B-C6484876855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7616" t="32145" r="15402" b="35306"/>
          <a:stretch/>
        </p:blipFill>
        <p:spPr>
          <a:xfrm>
            <a:off x="7689669" y="2569029"/>
            <a:ext cx="3666308" cy="1550126"/>
          </a:xfrm>
          <a:prstGeom prst="rect">
            <a:avLst/>
          </a:prstGeom>
        </p:spPr>
      </p:pic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A5817A28-E5B7-AD44-AC7E-E1AF2CE4D85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182505" y="2468586"/>
            <a:ext cx="5424487" cy="175101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4000">
                <a:solidFill>
                  <a:srgbClr val="374D62"/>
                </a:solidFill>
              </a:defRPr>
            </a:lvl1pPr>
          </a:lstStyle>
          <a:p>
            <a:pPr lvl="0"/>
            <a:r>
              <a:rPr lang="da-DK"/>
              <a:t>Klik for at redigere teksttypografierne i masteren</a:t>
            </a:r>
          </a:p>
        </p:txBody>
      </p:sp>
    </p:spTree>
    <p:extLst>
      <p:ext uri="{BB962C8B-B14F-4D97-AF65-F5344CB8AC3E}">
        <p14:creationId xmlns:p14="http://schemas.microsoft.com/office/powerpoint/2010/main" val="3570199611"/>
      </p:ext>
    </p:extLst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Generic SBCM basis slide_V1">
    <p:bg>
      <p:bgPr>
        <a:solidFill>
          <a:srgbClr val="374D6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>
            <a:extLst>
              <a:ext uri="{FF2B5EF4-FFF2-40B4-BE49-F238E27FC236}">
                <a16:creationId xmlns:a16="http://schemas.microsoft.com/office/drawing/2014/main" id="{FFDA822F-A109-8A45-9C50-58ADCD1F8B27}"/>
              </a:ext>
            </a:extLst>
          </p:cNvPr>
          <p:cNvSpPr/>
          <p:nvPr/>
        </p:nvSpPr>
        <p:spPr>
          <a:xfrm>
            <a:off x="319177" y="284672"/>
            <a:ext cx="11559398" cy="62987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9" name="Billede 4">
            <a:extLst>
              <a:ext uri="{FF2B5EF4-FFF2-40B4-BE49-F238E27FC236}">
                <a16:creationId xmlns:a16="http://schemas.microsoft.com/office/drawing/2014/main" id="{5882899F-076E-CB4F-BD04-DA019BE14671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82000"/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0843895" y="6591084"/>
            <a:ext cx="1034680" cy="274837"/>
          </a:xfrm>
          <a:prstGeom prst="rect">
            <a:avLst/>
          </a:prstGeom>
        </p:spPr>
      </p:pic>
      <p:pic>
        <p:nvPicPr>
          <p:cNvPr id="4" name="Picture 3" descr="Icon&#10;&#10;Description automatically generated">
            <a:extLst>
              <a:ext uri="{FF2B5EF4-FFF2-40B4-BE49-F238E27FC236}">
                <a16:creationId xmlns:a16="http://schemas.microsoft.com/office/drawing/2014/main" id="{A2C5AC10-33F3-4B2F-87D9-9B49CBEE38B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5324" y="5935610"/>
            <a:ext cx="628387" cy="628387"/>
          </a:xfrm>
          <a:prstGeom prst="rect">
            <a:avLst/>
          </a:prstGeom>
        </p:spPr>
      </p:pic>
      <p:sp>
        <p:nvSpPr>
          <p:cNvPr id="5" name="Rektangel 4">
            <a:extLst>
              <a:ext uri="{FF2B5EF4-FFF2-40B4-BE49-F238E27FC236}">
                <a16:creationId xmlns:a16="http://schemas.microsoft.com/office/drawing/2014/main" id="{1FF7A878-4A09-3847-98A7-6C6879A6F873}"/>
              </a:ext>
            </a:extLst>
          </p:cNvPr>
          <p:cNvSpPr/>
          <p:nvPr userDrawn="1"/>
        </p:nvSpPr>
        <p:spPr>
          <a:xfrm>
            <a:off x="319177" y="284672"/>
            <a:ext cx="11559398" cy="62987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Billede 4">
            <a:extLst>
              <a:ext uri="{FF2B5EF4-FFF2-40B4-BE49-F238E27FC236}">
                <a16:creationId xmlns:a16="http://schemas.microsoft.com/office/drawing/2014/main" id="{7983828E-232A-1C44-B0BC-30F4ECA1214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82000"/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0843895" y="6591084"/>
            <a:ext cx="1034680" cy="274837"/>
          </a:xfrm>
          <a:prstGeom prst="rect">
            <a:avLst/>
          </a:prstGeom>
        </p:spPr>
      </p:pic>
      <p:pic>
        <p:nvPicPr>
          <p:cNvPr id="8" name="Picture 3" descr="Icon&#10;&#10;Description automatically generated">
            <a:extLst>
              <a:ext uri="{FF2B5EF4-FFF2-40B4-BE49-F238E27FC236}">
                <a16:creationId xmlns:a16="http://schemas.microsoft.com/office/drawing/2014/main" id="{55F0CB84-B571-F641-B4EC-2C70B729896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25324" y="5935610"/>
            <a:ext cx="628387" cy="6283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9393272"/>
      </p:ext>
    </p:extLst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Generic SBCM basis slide_V2">
    <p:bg>
      <p:bgPr>
        <a:solidFill>
          <a:srgbClr val="374D6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>
            <a:extLst>
              <a:ext uri="{FF2B5EF4-FFF2-40B4-BE49-F238E27FC236}">
                <a16:creationId xmlns:a16="http://schemas.microsoft.com/office/drawing/2014/main" id="{FFDA822F-A109-8A45-9C50-58ADCD1F8B27}"/>
              </a:ext>
            </a:extLst>
          </p:cNvPr>
          <p:cNvSpPr/>
          <p:nvPr/>
        </p:nvSpPr>
        <p:spPr>
          <a:xfrm>
            <a:off x="319177" y="284672"/>
            <a:ext cx="11559398" cy="62987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9" name="Billede 4">
            <a:extLst>
              <a:ext uri="{FF2B5EF4-FFF2-40B4-BE49-F238E27FC236}">
                <a16:creationId xmlns:a16="http://schemas.microsoft.com/office/drawing/2014/main" id="{5882899F-076E-CB4F-BD04-DA019BE14671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82000"/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0843895" y="6591084"/>
            <a:ext cx="1034680" cy="274837"/>
          </a:xfrm>
          <a:prstGeom prst="rect">
            <a:avLst/>
          </a:prstGeom>
        </p:spPr>
      </p:pic>
      <p:pic>
        <p:nvPicPr>
          <p:cNvPr id="4" name="Picture 3" descr="Icon&#10;&#10;Description automatically generated">
            <a:extLst>
              <a:ext uri="{FF2B5EF4-FFF2-40B4-BE49-F238E27FC236}">
                <a16:creationId xmlns:a16="http://schemas.microsoft.com/office/drawing/2014/main" id="{A2C5AC10-33F3-4B2F-87D9-9B49CBEE38B1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37000"/>
          </a:blip>
          <a:stretch>
            <a:fillRect/>
          </a:stretch>
        </p:blipFill>
        <p:spPr>
          <a:xfrm>
            <a:off x="425324" y="5935610"/>
            <a:ext cx="628387" cy="628387"/>
          </a:xfrm>
          <a:prstGeom prst="rect">
            <a:avLst/>
          </a:prstGeom>
        </p:spPr>
      </p:pic>
      <p:sp>
        <p:nvSpPr>
          <p:cNvPr id="5" name="Rektangel 4">
            <a:extLst>
              <a:ext uri="{FF2B5EF4-FFF2-40B4-BE49-F238E27FC236}">
                <a16:creationId xmlns:a16="http://schemas.microsoft.com/office/drawing/2014/main" id="{5B18014D-7318-4E40-9BD6-694375F8FEF9}"/>
              </a:ext>
            </a:extLst>
          </p:cNvPr>
          <p:cNvSpPr/>
          <p:nvPr userDrawn="1"/>
        </p:nvSpPr>
        <p:spPr>
          <a:xfrm>
            <a:off x="319177" y="284672"/>
            <a:ext cx="11559398" cy="62987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Billede 4">
            <a:extLst>
              <a:ext uri="{FF2B5EF4-FFF2-40B4-BE49-F238E27FC236}">
                <a16:creationId xmlns:a16="http://schemas.microsoft.com/office/drawing/2014/main" id="{8A63A2A7-3DCD-004F-AC03-F5E00447B97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82000"/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0843895" y="6591084"/>
            <a:ext cx="1034680" cy="274837"/>
          </a:xfrm>
          <a:prstGeom prst="rect">
            <a:avLst/>
          </a:prstGeom>
        </p:spPr>
      </p:pic>
      <p:pic>
        <p:nvPicPr>
          <p:cNvPr id="8" name="Picture 3" descr="Icon&#10;&#10;Description automatically generated">
            <a:extLst>
              <a:ext uri="{FF2B5EF4-FFF2-40B4-BE49-F238E27FC236}">
                <a16:creationId xmlns:a16="http://schemas.microsoft.com/office/drawing/2014/main" id="{58FB489B-FCF2-2441-A92B-2ED624DF64F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alphaModFix amt="37000"/>
          </a:blip>
          <a:stretch>
            <a:fillRect/>
          </a:stretch>
        </p:blipFill>
        <p:spPr>
          <a:xfrm>
            <a:off x="425324" y="5935610"/>
            <a:ext cx="628387" cy="6283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6165760"/>
      </p:ext>
    </p:extLst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Header-M1-Day1-whitebac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4">
            <a:extLst>
              <a:ext uri="{FF2B5EF4-FFF2-40B4-BE49-F238E27FC236}">
                <a16:creationId xmlns:a16="http://schemas.microsoft.com/office/drawing/2014/main" id="{81EF47A9-6227-954D-879A-E2E076A4E1D2}"/>
              </a:ext>
            </a:extLst>
          </p:cNvPr>
          <p:cNvSpPr/>
          <p:nvPr/>
        </p:nvSpPr>
        <p:spPr>
          <a:xfrm>
            <a:off x="1" y="0"/>
            <a:ext cx="12191999" cy="520589"/>
          </a:xfrm>
          <a:prstGeom prst="rect">
            <a:avLst/>
          </a:prstGeom>
          <a:solidFill>
            <a:srgbClr val="374D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TextBox 18">
            <a:hlinkClick r:id="" action="ppaction://noaction"/>
            <a:extLst>
              <a:ext uri="{FF2B5EF4-FFF2-40B4-BE49-F238E27FC236}">
                <a16:creationId xmlns:a16="http://schemas.microsoft.com/office/drawing/2014/main" id="{227400B3-D373-BF48-8844-9990BA4D6CEC}"/>
              </a:ext>
            </a:extLst>
          </p:cNvPr>
          <p:cNvSpPr txBox="1"/>
          <p:nvPr/>
        </p:nvSpPr>
        <p:spPr>
          <a:xfrm>
            <a:off x="257302" y="99940"/>
            <a:ext cx="1073784" cy="338554"/>
          </a:xfrm>
          <a:prstGeom prst="rect">
            <a:avLst/>
          </a:prstGeom>
          <a:noFill/>
          <a:ln w="9525"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300" normalizeH="0" baseline="0" noProof="0" dirty="0">
                <a:ln>
                  <a:noFill/>
                </a:ln>
                <a:solidFill>
                  <a:srgbClr val="E5E7E7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MODULE 1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300" normalizeH="0" baseline="0" noProof="0" dirty="0">
                <a:ln>
                  <a:noFill/>
                </a:ln>
                <a:solidFill>
                  <a:srgbClr val="E5E7E7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INTRO</a:t>
            </a:r>
          </a:p>
        </p:txBody>
      </p:sp>
      <p:cxnSp>
        <p:nvCxnSpPr>
          <p:cNvPr id="4" name="Lige forbindelse 3">
            <a:extLst>
              <a:ext uri="{FF2B5EF4-FFF2-40B4-BE49-F238E27FC236}">
                <a16:creationId xmlns:a16="http://schemas.microsoft.com/office/drawing/2014/main" id="{362C0EA3-2C62-7943-B1DB-785034796E6C}"/>
              </a:ext>
            </a:extLst>
          </p:cNvPr>
          <p:cNvCxnSpPr>
            <a:cxnSpLocks/>
          </p:cNvCxnSpPr>
          <p:nvPr/>
        </p:nvCxnSpPr>
        <p:spPr>
          <a:xfrm>
            <a:off x="1331829" y="18644"/>
            <a:ext cx="0" cy="493994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18">
            <a:hlinkClick r:id="" action="ppaction://noaction"/>
            <a:extLst>
              <a:ext uri="{FF2B5EF4-FFF2-40B4-BE49-F238E27FC236}">
                <a16:creationId xmlns:a16="http://schemas.microsoft.com/office/drawing/2014/main" id="{80AA77A0-1952-7C4F-A337-0195FBAB2980}"/>
              </a:ext>
            </a:extLst>
          </p:cNvPr>
          <p:cNvSpPr txBox="1"/>
          <p:nvPr/>
        </p:nvSpPr>
        <p:spPr>
          <a:xfrm>
            <a:off x="4521280" y="128405"/>
            <a:ext cx="1326478" cy="241980"/>
          </a:xfrm>
          <a:prstGeom prst="rect">
            <a:avLst/>
          </a:prstGeom>
          <a:noFill/>
          <a:ln w="9525">
            <a:solidFill>
              <a:schemeClr val="bg1"/>
            </a:solidFill>
          </a:ln>
        </p:spPr>
        <p:txBody>
          <a:bodyPr wrap="square" tIns="7200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300" normalizeH="0" baseline="0" noProof="0" dirty="0">
                <a:ln>
                  <a:noFill/>
                </a:ln>
                <a:solidFill>
                  <a:srgbClr val="E5E7E7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MEGATRENDS</a:t>
            </a:r>
          </a:p>
        </p:txBody>
      </p:sp>
      <p:sp>
        <p:nvSpPr>
          <p:cNvPr id="7" name="Rektangel 6">
            <a:extLst>
              <a:ext uri="{FF2B5EF4-FFF2-40B4-BE49-F238E27FC236}">
                <a16:creationId xmlns:a16="http://schemas.microsoft.com/office/drawing/2014/main" id="{DA532870-C48F-224C-8FF7-DA8CDC247BA5}"/>
              </a:ext>
            </a:extLst>
          </p:cNvPr>
          <p:cNvSpPr/>
          <p:nvPr/>
        </p:nvSpPr>
        <p:spPr>
          <a:xfrm>
            <a:off x="1532307" y="78323"/>
            <a:ext cx="2647766" cy="365091"/>
          </a:xfrm>
          <a:prstGeom prst="rect">
            <a:avLst/>
          </a:prstGeom>
          <a:ln>
            <a:noFill/>
          </a:ln>
        </p:spPr>
        <p:txBody>
          <a:bodyPr wrap="square" lIns="144000" tIns="7200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300" normalizeH="0" baseline="0" noProof="0" dirty="0">
                <a:ln>
                  <a:noFill/>
                </a:ln>
                <a:solidFill>
                  <a:srgbClr val="E5E7E7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DAY 1 - THE SUSTAINABLE BUSINESS MINDSET</a:t>
            </a:r>
          </a:p>
        </p:txBody>
      </p:sp>
      <p:sp>
        <p:nvSpPr>
          <p:cNvPr id="10" name="TextBox 18">
            <a:hlinkClick r:id="" action="ppaction://noaction"/>
            <a:extLst>
              <a:ext uri="{FF2B5EF4-FFF2-40B4-BE49-F238E27FC236}">
                <a16:creationId xmlns:a16="http://schemas.microsoft.com/office/drawing/2014/main" id="{FB507177-6289-2444-81F3-1AF02D8EC7A9}"/>
              </a:ext>
            </a:extLst>
          </p:cNvPr>
          <p:cNvSpPr txBox="1"/>
          <p:nvPr/>
        </p:nvSpPr>
        <p:spPr>
          <a:xfrm>
            <a:off x="5847758" y="153344"/>
            <a:ext cx="1866445" cy="215444"/>
          </a:xfrm>
          <a:prstGeom prst="rect">
            <a:avLst/>
          </a:prstGeom>
          <a:noFill/>
          <a:ln w="9525"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300" normalizeH="0" baseline="0" noProof="0" dirty="0">
                <a:ln>
                  <a:noFill/>
                </a:ln>
                <a:solidFill>
                  <a:srgbClr val="E5E7E7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MARKET DRIVERS</a:t>
            </a:r>
          </a:p>
        </p:txBody>
      </p:sp>
      <p:cxnSp>
        <p:nvCxnSpPr>
          <p:cNvPr id="11" name="Lige forbindelse 10">
            <a:extLst>
              <a:ext uri="{FF2B5EF4-FFF2-40B4-BE49-F238E27FC236}">
                <a16:creationId xmlns:a16="http://schemas.microsoft.com/office/drawing/2014/main" id="{CDDF68AE-E5D0-D440-9B04-7532A4FBD59A}"/>
              </a:ext>
            </a:extLst>
          </p:cNvPr>
          <p:cNvCxnSpPr>
            <a:cxnSpLocks/>
          </p:cNvCxnSpPr>
          <p:nvPr/>
        </p:nvCxnSpPr>
        <p:spPr>
          <a:xfrm>
            <a:off x="4255835" y="0"/>
            <a:ext cx="0" cy="515532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4">
            <a:extLst>
              <a:ext uri="{FF2B5EF4-FFF2-40B4-BE49-F238E27FC236}">
                <a16:creationId xmlns:a16="http://schemas.microsoft.com/office/drawing/2014/main" id="{FFFBCFC1-25A5-5B42-B396-BDED69B6B7CD}"/>
              </a:ext>
            </a:extLst>
          </p:cNvPr>
          <p:cNvSpPr/>
          <p:nvPr userDrawn="1"/>
        </p:nvSpPr>
        <p:spPr>
          <a:xfrm>
            <a:off x="1" y="0"/>
            <a:ext cx="12191999" cy="520589"/>
          </a:xfrm>
          <a:prstGeom prst="rect">
            <a:avLst/>
          </a:prstGeom>
          <a:solidFill>
            <a:srgbClr val="374D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TextBox 18">
            <a:hlinkClick r:id="" action="ppaction://noaction"/>
            <a:extLst>
              <a:ext uri="{FF2B5EF4-FFF2-40B4-BE49-F238E27FC236}">
                <a16:creationId xmlns:a16="http://schemas.microsoft.com/office/drawing/2014/main" id="{B21FC4A4-4DE9-8C45-A95F-28A3FF3E7270}"/>
              </a:ext>
            </a:extLst>
          </p:cNvPr>
          <p:cNvSpPr txBox="1"/>
          <p:nvPr userDrawn="1"/>
        </p:nvSpPr>
        <p:spPr>
          <a:xfrm>
            <a:off x="257302" y="99940"/>
            <a:ext cx="1073784" cy="338554"/>
          </a:xfrm>
          <a:prstGeom prst="rect">
            <a:avLst/>
          </a:prstGeom>
          <a:noFill/>
          <a:ln w="9525"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300" normalizeH="0" baseline="0" noProof="0" dirty="0">
                <a:ln>
                  <a:noFill/>
                </a:ln>
                <a:solidFill>
                  <a:srgbClr val="E5E7E7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MODULE 1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300" normalizeH="0" baseline="0" noProof="0" dirty="0">
                <a:ln>
                  <a:noFill/>
                </a:ln>
                <a:solidFill>
                  <a:srgbClr val="E5E7E7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INTRO</a:t>
            </a:r>
          </a:p>
        </p:txBody>
      </p:sp>
      <p:cxnSp>
        <p:nvCxnSpPr>
          <p:cNvPr id="14" name="Lige forbindelse 13">
            <a:extLst>
              <a:ext uri="{FF2B5EF4-FFF2-40B4-BE49-F238E27FC236}">
                <a16:creationId xmlns:a16="http://schemas.microsoft.com/office/drawing/2014/main" id="{E27F3198-6568-394A-BD10-F633F8250850}"/>
              </a:ext>
            </a:extLst>
          </p:cNvPr>
          <p:cNvCxnSpPr>
            <a:cxnSpLocks/>
          </p:cNvCxnSpPr>
          <p:nvPr userDrawn="1"/>
        </p:nvCxnSpPr>
        <p:spPr>
          <a:xfrm>
            <a:off x="1331829" y="18644"/>
            <a:ext cx="0" cy="493994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8">
            <a:hlinkClick r:id="" action="ppaction://noaction"/>
            <a:extLst>
              <a:ext uri="{FF2B5EF4-FFF2-40B4-BE49-F238E27FC236}">
                <a16:creationId xmlns:a16="http://schemas.microsoft.com/office/drawing/2014/main" id="{F055C6C5-1602-D84C-A06B-D6EF8420CFDA}"/>
              </a:ext>
            </a:extLst>
          </p:cNvPr>
          <p:cNvSpPr txBox="1"/>
          <p:nvPr userDrawn="1"/>
        </p:nvSpPr>
        <p:spPr>
          <a:xfrm>
            <a:off x="4521280" y="128405"/>
            <a:ext cx="1326478" cy="241980"/>
          </a:xfrm>
          <a:prstGeom prst="rect">
            <a:avLst/>
          </a:prstGeom>
          <a:noFill/>
          <a:ln w="9525">
            <a:noFill/>
          </a:ln>
        </p:spPr>
        <p:txBody>
          <a:bodyPr wrap="square" tIns="7200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300" normalizeH="0" baseline="0" noProof="0" dirty="0">
                <a:ln>
                  <a:noFill/>
                </a:ln>
                <a:solidFill>
                  <a:srgbClr val="E5E7E7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MEGATRENDS</a:t>
            </a:r>
          </a:p>
        </p:txBody>
      </p:sp>
      <p:sp>
        <p:nvSpPr>
          <p:cNvPr id="17" name="Rektangel 16">
            <a:extLst>
              <a:ext uri="{FF2B5EF4-FFF2-40B4-BE49-F238E27FC236}">
                <a16:creationId xmlns:a16="http://schemas.microsoft.com/office/drawing/2014/main" id="{BF3DB5D7-9C99-9C40-8CA1-80D99558D7E4}"/>
              </a:ext>
            </a:extLst>
          </p:cNvPr>
          <p:cNvSpPr/>
          <p:nvPr userDrawn="1"/>
        </p:nvSpPr>
        <p:spPr>
          <a:xfrm>
            <a:off x="1532307" y="78323"/>
            <a:ext cx="2647766" cy="365091"/>
          </a:xfrm>
          <a:prstGeom prst="rect">
            <a:avLst/>
          </a:prstGeom>
          <a:ln>
            <a:noFill/>
          </a:ln>
        </p:spPr>
        <p:txBody>
          <a:bodyPr wrap="square" lIns="144000" tIns="7200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300" normalizeH="0" baseline="0" noProof="0" dirty="0">
                <a:ln>
                  <a:noFill/>
                </a:ln>
                <a:solidFill>
                  <a:srgbClr val="E5E7E7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DAY 1 - THE SUSTAINABLE BUSINESS MINDSET</a:t>
            </a:r>
          </a:p>
        </p:txBody>
      </p:sp>
      <p:sp>
        <p:nvSpPr>
          <p:cNvPr id="20" name="TextBox 18">
            <a:hlinkClick r:id="" action="ppaction://noaction"/>
            <a:extLst>
              <a:ext uri="{FF2B5EF4-FFF2-40B4-BE49-F238E27FC236}">
                <a16:creationId xmlns:a16="http://schemas.microsoft.com/office/drawing/2014/main" id="{DF67C2DF-FA8A-7441-BF14-3A4DBA351937}"/>
              </a:ext>
            </a:extLst>
          </p:cNvPr>
          <p:cNvSpPr txBox="1"/>
          <p:nvPr userDrawn="1"/>
        </p:nvSpPr>
        <p:spPr>
          <a:xfrm>
            <a:off x="5847758" y="153344"/>
            <a:ext cx="1866445" cy="215444"/>
          </a:xfrm>
          <a:prstGeom prst="rect">
            <a:avLst/>
          </a:prstGeom>
          <a:noFill/>
          <a:ln w="9525"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300" normalizeH="0" baseline="0" noProof="0" dirty="0">
                <a:ln>
                  <a:noFill/>
                </a:ln>
                <a:solidFill>
                  <a:srgbClr val="E5E7E7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MARKET DRIVERS</a:t>
            </a:r>
          </a:p>
        </p:txBody>
      </p:sp>
      <p:cxnSp>
        <p:nvCxnSpPr>
          <p:cNvPr id="21" name="Lige forbindelse 20">
            <a:extLst>
              <a:ext uri="{FF2B5EF4-FFF2-40B4-BE49-F238E27FC236}">
                <a16:creationId xmlns:a16="http://schemas.microsoft.com/office/drawing/2014/main" id="{6C565642-C7FC-8240-9CBC-01AE1A28BE0D}"/>
              </a:ext>
            </a:extLst>
          </p:cNvPr>
          <p:cNvCxnSpPr>
            <a:cxnSpLocks/>
          </p:cNvCxnSpPr>
          <p:nvPr userDrawn="1"/>
        </p:nvCxnSpPr>
        <p:spPr>
          <a:xfrm>
            <a:off x="4132265" y="0"/>
            <a:ext cx="0" cy="515532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" name="Picture 15" descr="Icon&#10;&#10;Description automatically generated">
            <a:extLst>
              <a:ext uri="{FF2B5EF4-FFF2-40B4-BE49-F238E27FC236}">
                <a16:creationId xmlns:a16="http://schemas.microsoft.com/office/drawing/2014/main" id="{7FB44BA9-38A5-964C-B72A-84A49DA6F98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99137" y="6111818"/>
            <a:ext cx="628387" cy="628387"/>
          </a:xfrm>
          <a:prstGeom prst="rect">
            <a:avLst/>
          </a:prstGeom>
        </p:spPr>
      </p:pic>
      <p:pic>
        <p:nvPicPr>
          <p:cNvPr id="23" name="Billede 11">
            <a:extLst>
              <a:ext uri="{FF2B5EF4-FFF2-40B4-BE49-F238E27FC236}">
                <a16:creationId xmlns:a16="http://schemas.microsoft.com/office/drawing/2014/main" id="{367596CB-A5B3-AF43-B8E0-8F2921406BB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alphaModFix amt="50000"/>
          </a:blip>
          <a:stretch>
            <a:fillRect/>
          </a:stretch>
        </p:blipFill>
        <p:spPr>
          <a:xfrm>
            <a:off x="10846599" y="6426011"/>
            <a:ext cx="1046264" cy="277914"/>
          </a:xfrm>
          <a:prstGeom prst="rect">
            <a:avLst/>
          </a:prstGeom>
        </p:spPr>
      </p:pic>
      <p:sp>
        <p:nvSpPr>
          <p:cNvPr id="24" name="TextBox 16">
            <a:hlinkClick r:id="" action="ppaction://noaction"/>
            <a:extLst>
              <a:ext uri="{FF2B5EF4-FFF2-40B4-BE49-F238E27FC236}">
                <a16:creationId xmlns:a16="http://schemas.microsoft.com/office/drawing/2014/main" id="{4ABFDFBE-53D0-574F-B4CF-9D82CFE5115E}"/>
              </a:ext>
            </a:extLst>
          </p:cNvPr>
          <p:cNvSpPr txBox="1"/>
          <p:nvPr userDrawn="1"/>
        </p:nvSpPr>
        <p:spPr>
          <a:xfrm>
            <a:off x="7554464" y="155376"/>
            <a:ext cx="1615366" cy="215444"/>
          </a:xfrm>
          <a:prstGeom prst="rect">
            <a:avLst/>
          </a:prstGeom>
          <a:noFill/>
          <a:ln w="9525"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300" normalizeH="0" baseline="0" noProof="0" dirty="0">
                <a:ln>
                  <a:noFill/>
                </a:ln>
                <a:solidFill>
                  <a:srgbClr val="E5E7E7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DEFINITIONS</a:t>
            </a:r>
          </a:p>
        </p:txBody>
      </p:sp>
      <p:sp>
        <p:nvSpPr>
          <p:cNvPr id="25" name="TextBox 16">
            <a:hlinkClick r:id="" action="ppaction://noaction"/>
            <a:extLst>
              <a:ext uri="{FF2B5EF4-FFF2-40B4-BE49-F238E27FC236}">
                <a16:creationId xmlns:a16="http://schemas.microsoft.com/office/drawing/2014/main" id="{0E5CFC3C-6C46-6645-A013-C3DCC853BBB2}"/>
              </a:ext>
            </a:extLst>
          </p:cNvPr>
          <p:cNvSpPr txBox="1"/>
          <p:nvPr userDrawn="1"/>
        </p:nvSpPr>
        <p:spPr>
          <a:xfrm>
            <a:off x="8736721" y="153344"/>
            <a:ext cx="1615366" cy="215444"/>
          </a:xfrm>
          <a:prstGeom prst="rect">
            <a:avLst/>
          </a:prstGeom>
          <a:noFill/>
          <a:ln w="9525"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300" normalizeH="0" baseline="0" noProof="0" dirty="0">
                <a:ln>
                  <a:noFill/>
                </a:ln>
                <a:solidFill>
                  <a:srgbClr val="E5E7E7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PHASES</a:t>
            </a:r>
          </a:p>
        </p:txBody>
      </p:sp>
      <p:sp>
        <p:nvSpPr>
          <p:cNvPr id="26" name="TextBox 16">
            <a:hlinkClick r:id="" action="ppaction://noaction"/>
            <a:extLst>
              <a:ext uri="{FF2B5EF4-FFF2-40B4-BE49-F238E27FC236}">
                <a16:creationId xmlns:a16="http://schemas.microsoft.com/office/drawing/2014/main" id="{AE2DBE6B-79FA-894B-95AF-488DB0255553}"/>
              </a:ext>
            </a:extLst>
          </p:cNvPr>
          <p:cNvSpPr txBox="1"/>
          <p:nvPr userDrawn="1"/>
        </p:nvSpPr>
        <p:spPr>
          <a:xfrm>
            <a:off x="9881870" y="154373"/>
            <a:ext cx="1615366" cy="215444"/>
          </a:xfrm>
          <a:prstGeom prst="rect">
            <a:avLst/>
          </a:prstGeom>
          <a:noFill/>
          <a:ln w="9525"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300" normalizeH="0" baseline="0" noProof="0" dirty="0">
                <a:ln>
                  <a:noFill/>
                </a:ln>
                <a:solidFill>
                  <a:srgbClr val="E5E7E7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MOTIVATION</a:t>
            </a:r>
          </a:p>
        </p:txBody>
      </p:sp>
    </p:spTree>
    <p:extLst>
      <p:ext uri="{BB962C8B-B14F-4D97-AF65-F5344CB8AC3E}">
        <p14:creationId xmlns:p14="http://schemas.microsoft.com/office/powerpoint/2010/main" val="673970191"/>
      </p:ext>
    </p:extLst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Header-M1-Day1-whiteback-TOO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15" descr="Icon&#10;&#10;Description automatically generated">
            <a:extLst>
              <a:ext uri="{FF2B5EF4-FFF2-40B4-BE49-F238E27FC236}">
                <a16:creationId xmlns:a16="http://schemas.microsoft.com/office/drawing/2014/main" id="{7FB44BA9-38A5-964C-B72A-84A49DA6F98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99137" y="6111818"/>
            <a:ext cx="628387" cy="628387"/>
          </a:xfrm>
          <a:prstGeom prst="rect">
            <a:avLst/>
          </a:prstGeom>
        </p:spPr>
      </p:pic>
      <p:pic>
        <p:nvPicPr>
          <p:cNvPr id="23" name="Billede 11">
            <a:extLst>
              <a:ext uri="{FF2B5EF4-FFF2-40B4-BE49-F238E27FC236}">
                <a16:creationId xmlns:a16="http://schemas.microsoft.com/office/drawing/2014/main" id="{367596CB-A5B3-AF43-B8E0-8F2921406BB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alphaModFix amt="73000"/>
          </a:blip>
          <a:stretch>
            <a:fillRect/>
          </a:stretch>
        </p:blipFill>
        <p:spPr>
          <a:xfrm>
            <a:off x="10846599" y="6426011"/>
            <a:ext cx="1046264" cy="277914"/>
          </a:xfrm>
          <a:prstGeom prst="rect">
            <a:avLst/>
          </a:prstGeom>
        </p:spPr>
      </p:pic>
      <p:sp>
        <p:nvSpPr>
          <p:cNvPr id="30" name="Rectangle 14">
            <a:extLst>
              <a:ext uri="{FF2B5EF4-FFF2-40B4-BE49-F238E27FC236}">
                <a16:creationId xmlns:a16="http://schemas.microsoft.com/office/drawing/2014/main" id="{084B2E95-F0B7-7141-A867-F76711761566}"/>
              </a:ext>
            </a:extLst>
          </p:cNvPr>
          <p:cNvSpPr/>
          <p:nvPr userDrawn="1"/>
        </p:nvSpPr>
        <p:spPr>
          <a:xfrm>
            <a:off x="1" y="0"/>
            <a:ext cx="12191999" cy="520589"/>
          </a:xfrm>
          <a:prstGeom prst="rect">
            <a:avLst/>
          </a:prstGeom>
          <a:solidFill>
            <a:srgbClr val="374D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1" name="TextBox 18">
            <a:hlinkClick r:id="" action="ppaction://noaction"/>
            <a:extLst>
              <a:ext uri="{FF2B5EF4-FFF2-40B4-BE49-F238E27FC236}">
                <a16:creationId xmlns:a16="http://schemas.microsoft.com/office/drawing/2014/main" id="{A0DD7D69-6B3F-0B45-8459-09C75E978F83}"/>
              </a:ext>
            </a:extLst>
          </p:cNvPr>
          <p:cNvSpPr txBox="1"/>
          <p:nvPr userDrawn="1"/>
        </p:nvSpPr>
        <p:spPr>
          <a:xfrm>
            <a:off x="257302" y="99940"/>
            <a:ext cx="1073784" cy="338554"/>
          </a:xfrm>
          <a:prstGeom prst="rect">
            <a:avLst/>
          </a:prstGeom>
          <a:noFill/>
          <a:ln w="9525"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300" normalizeH="0" baseline="0" noProof="0" dirty="0">
                <a:ln>
                  <a:noFill/>
                </a:ln>
                <a:solidFill>
                  <a:srgbClr val="E5E7E7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MODULE 1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300" normalizeH="0" baseline="0" noProof="0" dirty="0">
                <a:ln>
                  <a:noFill/>
                </a:ln>
                <a:solidFill>
                  <a:srgbClr val="E5E7E7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INTRO</a:t>
            </a:r>
          </a:p>
        </p:txBody>
      </p:sp>
      <p:cxnSp>
        <p:nvCxnSpPr>
          <p:cNvPr id="32" name="Lige forbindelse 31">
            <a:extLst>
              <a:ext uri="{FF2B5EF4-FFF2-40B4-BE49-F238E27FC236}">
                <a16:creationId xmlns:a16="http://schemas.microsoft.com/office/drawing/2014/main" id="{E5E35D5B-EA51-3D46-A851-8E3FD193AA7F}"/>
              </a:ext>
            </a:extLst>
          </p:cNvPr>
          <p:cNvCxnSpPr>
            <a:cxnSpLocks/>
          </p:cNvCxnSpPr>
          <p:nvPr userDrawn="1"/>
        </p:nvCxnSpPr>
        <p:spPr>
          <a:xfrm>
            <a:off x="1331829" y="18644"/>
            <a:ext cx="0" cy="493994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16">
            <a:hlinkClick r:id="" action="ppaction://noaction"/>
            <a:extLst>
              <a:ext uri="{FF2B5EF4-FFF2-40B4-BE49-F238E27FC236}">
                <a16:creationId xmlns:a16="http://schemas.microsoft.com/office/drawing/2014/main" id="{FFAB2FA1-8CAD-CC47-98AB-518F6B067BD3}"/>
              </a:ext>
            </a:extLst>
          </p:cNvPr>
          <p:cNvSpPr txBox="1"/>
          <p:nvPr userDrawn="1"/>
        </p:nvSpPr>
        <p:spPr>
          <a:xfrm>
            <a:off x="7609712" y="155376"/>
            <a:ext cx="1615366" cy="215444"/>
          </a:xfrm>
          <a:prstGeom prst="rect">
            <a:avLst/>
          </a:prstGeom>
          <a:noFill/>
          <a:ln w="9525"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300" normalizeH="0" baseline="0" noProof="0" dirty="0">
                <a:ln>
                  <a:noFill/>
                </a:ln>
                <a:solidFill>
                  <a:srgbClr val="E5E7E7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DEFINITIONS</a:t>
            </a:r>
          </a:p>
        </p:txBody>
      </p:sp>
      <p:sp>
        <p:nvSpPr>
          <p:cNvPr id="34" name="TextBox 18">
            <a:hlinkClick r:id="" action="ppaction://noaction"/>
            <a:extLst>
              <a:ext uri="{FF2B5EF4-FFF2-40B4-BE49-F238E27FC236}">
                <a16:creationId xmlns:a16="http://schemas.microsoft.com/office/drawing/2014/main" id="{724C149E-133A-4F41-8881-27319C37063E}"/>
              </a:ext>
            </a:extLst>
          </p:cNvPr>
          <p:cNvSpPr txBox="1"/>
          <p:nvPr userDrawn="1"/>
        </p:nvSpPr>
        <p:spPr>
          <a:xfrm>
            <a:off x="4521280" y="128405"/>
            <a:ext cx="1326478" cy="241980"/>
          </a:xfrm>
          <a:prstGeom prst="rect">
            <a:avLst/>
          </a:prstGeom>
          <a:noFill/>
          <a:ln w="9525">
            <a:solidFill>
              <a:schemeClr val="bg1"/>
            </a:solidFill>
          </a:ln>
        </p:spPr>
        <p:txBody>
          <a:bodyPr wrap="square" tIns="7200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300" normalizeH="0" baseline="0" noProof="0" dirty="0">
                <a:ln>
                  <a:noFill/>
                </a:ln>
                <a:solidFill>
                  <a:srgbClr val="E5E7E7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MEGATRENDS</a:t>
            </a:r>
          </a:p>
        </p:txBody>
      </p:sp>
      <p:sp>
        <p:nvSpPr>
          <p:cNvPr id="35" name="Rektangel 34">
            <a:extLst>
              <a:ext uri="{FF2B5EF4-FFF2-40B4-BE49-F238E27FC236}">
                <a16:creationId xmlns:a16="http://schemas.microsoft.com/office/drawing/2014/main" id="{60C66D81-B48B-1B40-AFC0-84AD158B7529}"/>
              </a:ext>
            </a:extLst>
          </p:cNvPr>
          <p:cNvSpPr/>
          <p:nvPr userDrawn="1"/>
        </p:nvSpPr>
        <p:spPr>
          <a:xfrm>
            <a:off x="1532307" y="78323"/>
            <a:ext cx="2647766" cy="365091"/>
          </a:xfrm>
          <a:prstGeom prst="rect">
            <a:avLst/>
          </a:prstGeom>
          <a:ln>
            <a:noFill/>
          </a:ln>
        </p:spPr>
        <p:txBody>
          <a:bodyPr wrap="square" lIns="144000" tIns="7200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300" normalizeH="0" baseline="0" noProof="0" dirty="0">
                <a:ln>
                  <a:noFill/>
                </a:ln>
                <a:solidFill>
                  <a:srgbClr val="E5E7E7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DAY 1 - THE SUSTAINABLE BUSINESS MINDSET</a:t>
            </a:r>
          </a:p>
        </p:txBody>
      </p:sp>
      <p:sp>
        <p:nvSpPr>
          <p:cNvPr id="36" name="TextBox 16">
            <a:hlinkClick r:id="" action="ppaction://noaction"/>
            <a:extLst>
              <a:ext uri="{FF2B5EF4-FFF2-40B4-BE49-F238E27FC236}">
                <a16:creationId xmlns:a16="http://schemas.microsoft.com/office/drawing/2014/main" id="{4970FEC5-F20F-E44B-9C10-70E9229DD8C2}"/>
              </a:ext>
            </a:extLst>
          </p:cNvPr>
          <p:cNvSpPr txBox="1"/>
          <p:nvPr userDrawn="1"/>
        </p:nvSpPr>
        <p:spPr>
          <a:xfrm>
            <a:off x="8842769" y="153344"/>
            <a:ext cx="1615366" cy="215444"/>
          </a:xfrm>
          <a:prstGeom prst="rect">
            <a:avLst/>
          </a:prstGeom>
          <a:noFill/>
          <a:ln w="9525"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300" normalizeH="0" baseline="0" noProof="0" dirty="0">
                <a:ln>
                  <a:noFill/>
                </a:ln>
                <a:solidFill>
                  <a:srgbClr val="E5E7E7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PHASES</a:t>
            </a:r>
          </a:p>
        </p:txBody>
      </p:sp>
      <p:sp>
        <p:nvSpPr>
          <p:cNvPr id="37" name="TextBox 16">
            <a:hlinkClick r:id="" action="ppaction://noaction"/>
            <a:extLst>
              <a:ext uri="{FF2B5EF4-FFF2-40B4-BE49-F238E27FC236}">
                <a16:creationId xmlns:a16="http://schemas.microsoft.com/office/drawing/2014/main" id="{B2343280-63FC-294A-B64A-12347EC60385}"/>
              </a:ext>
            </a:extLst>
          </p:cNvPr>
          <p:cNvSpPr txBox="1"/>
          <p:nvPr userDrawn="1"/>
        </p:nvSpPr>
        <p:spPr>
          <a:xfrm>
            <a:off x="9937118" y="141673"/>
            <a:ext cx="1615366" cy="215444"/>
          </a:xfrm>
          <a:prstGeom prst="rect">
            <a:avLst/>
          </a:prstGeom>
          <a:noFill/>
          <a:ln w="9525"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300" normalizeH="0" baseline="0" noProof="0" dirty="0">
                <a:ln>
                  <a:noFill/>
                </a:ln>
                <a:solidFill>
                  <a:srgbClr val="E5E7E7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MOTIVATION</a:t>
            </a:r>
          </a:p>
        </p:txBody>
      </p:sp>
      <p:sp>
        <p:nvSpPr>
          <p:cNvPr id="38" name="TextBox 18">
            <a:hlinkClick r:id="" action="ppaction://noaction"/>
            <a:extLst>
              <a:ext uri="{FF2B5EF4-FFF2-40B4-BE49-F238E27FC236}">
                <a16:creationId xmlns:a16="http://schemas.microsoft.com/office/drawing/2014/main" id="{6A6B9BB1-DC5B-8243-AA67-24135CCD85CA}"/>
              </a:ext>
            </a:extLst>
          </p:cNvPr>
          <p:cNvSpPr txBox="1"/>
          <p:nvPr userDrawn="1"/>
        </p:nvSpPr>
        <p:spPr>
          <a:xfrm>
            <a:off x="5847758" y="153344"/>
            <a:ext cx="1866445" cy="215444"/>
          </a:xfrm>
          <a:prstGeom prst="rect">
            <a:avLst/>
          </a:prstGeom>
          <a:noFill/>
          <a:ln w="9525"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300" normalizeH="0" baseline="0" noProof="0" dirty="0">
                <a:ln>
                  <a:noFill/>
                </a:ln>
                <a:solidFill>
                  <a:srgbClr val="E5E7E7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MARKET DRIVERS</a:t>
            </a:r>
          </a:p>
        </p:txBody>
      </p:sp>
      <p:cxnSp>
        <p:nvCxnSpPr>
          <p:cNvPr id="39" name="Lige forbindelse 38">
            <a:extLst>
              <a:ext uri="{FF2B5EF4-FFF2-40B4-BE49-F238E27FC236}">
                <a16:creationId xmlns:a16="http://schemas.microsoft.com/office/drawing/2014/main" id="{B6F1AD4C-F541-6B48-9B39-424C5872B860}"/>
              </a:ext>
            </a:extLst>
          </p:cNvPr>
          <p:cNvCxnSpPr>
            <a:cxnSpLocks/>
          </p:cNvCxnSpPr>
          <p:nvPr userDrawn="1"/>
        </p:nvCxnSpPr>
        <p:spPr>
          <a:xfrm>
            <a:off x="4255835" y="0"/>
            <a:ext cx="0" cy="515532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Rectangle 14">
            <a:extLst>
              <a:ext uri="{FF2B5EF4-FFF2-40B4-BE49-F238E27FC236}">
                <a16:creationId xmlns:a16="http://schemas.microsoft.com/office/drawing/2014/main" id="{470BDC75-8163-5E44-8507-415BE9FFE8CA}"/>
              </a:ext>
            </a:extLst>
          </p:cNvPr>
          <p:cNvSpPr/>
          <p:nvPr userDrawn="1"/>
        </p:nvSpPr>
        <p:spPr>
          <a:xfrm>
            <a:off x="1" y="0"/>
            <a:ext cx="12191999" cy="520589"/>
          </a:xfrm>
          <a:prstGeom prst="rect">
            <a:avLst/>
          </a:prstGeom>
          <a:solidFill>
            <a:srgbClr val="374D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1" name="TextBox 18">
            <a:hlinkClick r:id="" action="ppaction://noaction"/>
            <a:extLst>
              <a:ext uri="{FF2B5EF4-FFF2-40B4-BE49-F238E27FC236}">
                <a16:creationId xmlns:a16="http://schemas.microsoft.com/office/drawing/2014/main" id="{01725C97-CBC8-FE46-B89D-ED34F4DAD399}"/>
              </a:ext>
            </a:extLst>
          </p:cNvPr>
          <p:cNvSpPr txBox="1"/>
          <p:nvPr userDrawn="1"/>
        </p:nvSpPr>
        <p:spPr>
          <a:xfrm>
            <a:off x="257302" y="99940"/>
            <a:ext cx="1073784" cy="338554"/>
          </a:xfrm>
          <a:prstGeom prst="rect">
            <a:avLst/>
          </a:prstGeom>
          <a:noFill/>
          <a:ln w="9525"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300" normalizeH="0" baseline="0" noProof="0" dirty="0">
                <a:ln>
                  <a:noFill/>
                </a:ln>
                <a:solidFill>
                  <a:srgbClr val="E5E7E7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MODULE 1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300" normalizeH="0" baseline="0" noProof="0" dirty="0">
                <a:ln>
                  <a:noFill/>
                </a:ln>
                <a:solidFill>
                  <a:srgbClr val="E5E7E7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INTRO</a:t>
            </a:r>
          </a:p>
        </p:txBody>
      </p:sp>
      <p:cxnSp>
        <p:nvCxnSpPr>
          <p:cNvPr id="42" name="Lige forbindelse 41">
            <a:extLst>
              <a:ext uri="{FF2B5EF4-FFF2-40B4-BE49-F238E27FC236}">
                <a16:creationId xmlns:a16="http://schemas.microsoft.com/office/drawing/2014/main" id="{AFC9E556-FAA8-6443-8C2B-AA77657C84B7}"/>
              </a:ext>
            </a:extLst>
          </p:cNvPr>
          <p:cNvCxnSpPr>
            <a:cxnSpLocks/>
          </p:cNvCxnSpPr>
          <p:nvPr userDrawn="1"/>
        </p:nvCxnSpPr>
        <p:spPr>
          <a:xfrm>
            <a:off x="1331829" y="18644"/>
            <a:ext cx="0" cy="493994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TextBox 18">
            <a:hlinkClick r:id="" action="ppaction://noaction"/>
            <a:extLst>
              <a:ext uri="{FF2B5EF4-FFF2-40B4-BE49-F238E27FC236}">
                <a16:creationId xmlns:a16="http://schemas.microsoft.com/office/drawing/2014/main" id="{B977A0C1-5003-CE4E-95B9-F765676A96A8}"/>
              </a:ext>
            </a:extLst>
          </p:cNvPr>
          <p:cNvSpPr txBox="1"/>
          <p:nvPr userDrawn="1"/>
        </p:nvSpPr>
        <p:spPr>
          <a:xfrm>
            <a:off x="4521280" y="128405"/>
            <a:ext cx="1326478" cy="241980"/>
          </a:xfrm>
          <a:prstGeom prst="rect">
            <a:avLst/>
          </a:prstGeom>
          <a:noFill/>
          <a:ln w="9525">
            <a:noFill/>
          </a:ln>
        </p:spPr>
        <p:txBody>
          <a:bodyPr wrap="square" tIns="7200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300" normalizeH="0" baseline="0" noProof="0" dirty="0">
                <a:ln>
                  <a:noFill/>
                </a:ln>
                <a:solidFill>
                  <a:srgbClr val="E5E7E7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MEGATRENDS</a:t>
            </a:r>
          </a:p>
        </p:txBody>
      </p:sp>
      <p:sp>
        <p:nvSpPr>
          <p:cNvPr id="45" name="Rektangel 44">
            <a:extLst>
              <a:ext uri="{FF2B5EF4-FFF2-40B4-BE49-F238E27FC236}">
                <a16:creationId xmlns:a16="http://schemas.microsoft.com/office/drawing/2014/main" id="{BCFBD89B-293A-8745-9173-F634D52C64CD}"/>
              </a:ext>
            </a:extLst>
          </p:cNvPr>
          <p:cNvSpPr/>
          <p:nvPr userDrawn="1"/>
        </p:nvSpPr>
        <p:spPr>
          <a:xfrm>
            <a:off x="1532307" y="78323"/>
            <a:ext cx="2647766" cy="365091"/>
          </a:xfrm>
          <a:prstGeom prst="rect">
            <a:avLst/>
          </a:prstGeom>
          <a:ln>
            <a:noFill/>
          </a:ln>
        </p:spPr>
        <p:txBody>
          <a:bodyPr wrap="square" lIns="144000" tIns="7200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300" normalizeH="0" baseline="0" noProof="0" dirty="0">
                <a:ln>
                  <a:noFill/>
                </a:ln>
                <a:solidFill>
                  <a:srgbClr val="E5E7E7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DAY 1 - THE SUSTAINABLE BUSINESS MINDSET</a:t>
            </a:r>
          </a:p>
        </p:txBody>
      </p:sp>
      <p:sp>
        <p:nvSpPr>
          <p:cNvPr id="48" name="TextBox 18">
            <a:hlinkClick r:id="" action="ppaction://noaction"/>
            <a:extLst>
              <a:ext uri="{FF2B5EF4-FFF2-40B4-BE49-F238E27FC236}">
                <a16:creationId xmlns:a16="http://schemas.microsoft.com/office/drawing/2014/main" id="{74853613-EE7B-5841-BB21-11224E6DBE34}"/>
              </a:ext>
            </a:extLst>
          </p:cNvPr>
          <p:cNvSpPr txBox="1"/>
          <p:nvPr userDrawn="1"/>
        </p:nvSpPr>
        <p:spPr>
          <a:xfrm>
            <a:off x="5847758" y="153344"/>
            <a:ext cx="1866445" cy="215444"/>
          </a:xfrm>
          <a:prstGeom prst="rect">
            <a:avLst/>
          </a:prstGeom>
          <a:noFill/>
          <a:ln w="9525"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300" normalizeH="0" baseline="0" noProof="0" dirty="0">
                <a:ln>
                  <a:noFill/>
                </a:ln>
                <a:solidFill>
                  <a:srgbClr val="E5E7E7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MARKET DRIVERS</a:t>
            </a:r>
          </a:p>
        </p:txBody>
      </p:sp>
      <p:cxnSp>
        <p:nvCxnSpPr>
          <p:cNvPr id="49" name="Lige forbindelse 48">
            <a:extLst>
              <a:ext uri="{FF2B5EF4-FFF2-40B4-BE49-F238E27FC236}">
                <a16:creationId xmlns:a16="http://schemas.microsoft.com/office/drawing/2014/main" id="{F82FF539-D360-984F-8F80-54FF33FB3345}"/>
              </a:ext>
            </a:extLst>
          </p:cNvPr>
          <p:cNvCxnSpPr>
            <a:cxnSpLocks/>
          </p:cNvCxnSpPr>
          <p:nvPr userDrawn="1"/>
        </p:nvCxnSpPr>
        <p:spPr>
          <a:xfrm>
            <a:off x="4132265" y="0"/>
            <a:ext cx="0" cy="515532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4" name="Grafik 23" descr="Værktøjer med massiv udfyldning">
            <a:extLst>
              <a:ext uri="{FF2B5EF4-FFF2-40B4-BE49-F238E27FC236}">
                <a16:creationId xmlns:a16="http://schemas.microsoft.com/office/drawing/2014/main" id="{C029AE4D-6AD1-F94B-BD2B-DA0B376BB696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1603432" y="78430"/>
            <a:ext cx="341929" cy="341929"/>
          </a:xfrm>
          <a:prstGeom prst="rect">
            <a:avLst/>
          </a:prstGeom>
        </p:spPr>
      </p:pic>
      <p:sp>
        <p:nvSpPr>
          <p:cNvPr id="51" name="TextBox 16">
            <a:hlinkClick r:id="" action="ppaction://noaction"/>
            <a:extLst>
              <a:ext uri="{FF2B5EF4-FFF2-40B4-BE49-F238E27FC236}">
                <a16:creationId xmlns:a16="http://schemas.microsoft.com/office/drawing/2014/main" id="{334044F0-FA0B-5743-BCC5-2D2365E5AA5E}"/>
              </a:ext>
            </a:extLst>
          </p:cNvPr>
          <p:cNvSpPr txBox="1"/>
          <p:nvPr userDrawn="1"/>
        </p:nvSpPr>
        <p:spPr>
          <a:xfrm>
            <a:off x="7554464" y="155376"/>
            <a:ext cx="1615366" cy="215444"/>
          </a:xfrm>
          <a:prstGeom prst="rect">
            <a:avLst/>
          </a:prstGeom>
          <a:noFill/>
          <a:ln w="9525"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300" normalizeH="0" baseline="0" noProof="0" dirty="0">
                <a:ln>
                  <a:noFill/>
                </a:ln>
                <a:solidFill>
                  <a:srgbClr val="E5E7E7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DEFINITIONS</a:t>
            </a:r>
          </a:p>
        </p:txBody>
      </p:sp>
      <p:sp>
        <p:nvSpPr>
          <p:cNvPr id="52" name="TextBox 16">
            <a:hlinkClick r:id="" action="ppaction://noaction"/>
            <a:extLst>
              <a:ext uri="{FF2B5EF4-FFF2-40B4-BE49-F238E27FC236}">
                <a16:creationId xmlns:a16="http://schemas.microsoft.com/office/drawing/2014/main" id="{6A810A9D-596E-3445-A53F-7EC70F8E3881}"/>
              </a:ext>
            </a:extLst>
          </p:cNvPr>
          <p:cNvSpPr txBox="1"/>
          <p:nvPr userDrawn="1"/>
        </p:nvSpPr>
        <p:spPr>
          <a:xfrm>
            <a:off x="8736721" y="153344"/>
            <a:ext cx="1615366" cy="215444"/>
          </a:xfrm>
          <a:prstGeom prst="rect">
            <a:avLst/>
          </a:prstGeom>
          <a:noFill/>
          <a:ln w="9525"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300" normalizeH="0" baseline="0" noProof="0" dirty="0">
                <a:ln>
                  <a:noFill/>
                </a:ln>
                <a:solidFill>
                  <a:srgbClr val="E5E7E7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PHASES</a:t>
            </a:r>
          </a:p>
        </p:txBody>
      </p:sp>
      <p:sp>
        <p:nvSpPr>
          <p:cNvPr id="53" name="TextBox 16">
            <a:hlinkClick r:id="" action="ppaction://noaction"/>
            <a:extLst>
              <a:ext uri="{FF2B5EF4-FFF2-40B4-BE49-F238E27FC236}">
                <a16:creationId xmlns:a16="http://schemas.microsoft.com/office/drawing/2014/main" id="{984CF782-6809-2442-9A03-A1C09C9E9367}"/>
              </a:ext>
            </a:extLst>
          </p:cNvPr>
          <p:cNvSpPr txBox="1"/>
          <p:nvPr userDrawn="1"/>
        </p:nvSpPr>
        <p:spPr>
          <a:xfrm>
            <a:off x="9881870" y="154373"/>
            <a:ext cx="1615366" cy="215444"/>
          </a:xfrm>
          <a:prstGeom prst="rect">
            <a:avLst/>
          </a:prstGeom>
          <a:noFill/>
          <a:ln w="9525"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300" normalizeH="0" baseline="0" noProof="0" dirty="0">
                <a:ln>
                  <a:noFill/>
                </a:ln>
                <a:solidFill>
                  <a:srgbClr val="E5E7E7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MOTIVATION</a:t>
            </a:r>
          </a:p>
        </p:txBody>
      </p:sp>
    </p:spTree>
    <p:extLst>
      <p:ext uri="{BB962C8B-B14F-4D97-AF65-F5344CB8AC3E}">
        <p14:creationId xmlns:p14="http://schemas.microsoft.com/office/powerpoint/2010/main" val="243097492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Brugerdefineret layout">
    <p:bg>
      <p:bgPr>
        <a:solidFill>
          <a:srgbClr val="D7762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lede 5">
            <a:extLst>
              <a:ext uri="{FF2B5EF4-FFF2-40B4-BE49-F238E27FC236}">
                <a16:creationId xmlns:a16="http://schemas.microsoft.com/office/drawing/2014/main" id="{2F222418-B19D-794D-9E38-8A47E06865B1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82000"/>
          </a:blip>
          <a:stretch>
            <a:fillRect/>
          </a:stretch>
        </p:blipFill>
        <p:spPr>
          <a:xfrm>
            <a:off x="10663440" y="6416231"/>
            <a:ext cx="1145633" cy="304309"/>
          </a:xfrm>
          <a:prstGeom prst="rect">
            <a:avLst/>
          </a:prstGeom>
        </p:spPr>
      </p:pic>
      <p:pic>
        <p:nvPicPr>
          <p:cNvPr id="7" name="Billede 6" descr="Et billede, der indeholder computer, bord&#10;&#10;Automatisk genereret beskrivelse">
            <a:extLst>
              <a:ext uri="{FF2B5EF4-FFF2-40B4-BE49-F238E27FC236}">
                <a16:creationId xmlns:a16="http://schemas.microsoft.com/office/drawing/2014/main" id="{07D1D26D-FDC5-2E4D-8906-E384CE2448C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3784" y="6444032"/>
            <a:ext cx="317301" cy="230043"/>
          </a:xfrm>
          <a:prstGeom prst="rect">
            <a:avLst/>
          </a:prstGeom>
        </p:spPr>
      </p:pic>
      <p:pic>
        <p:nvPicPr>
          <p:cNvPr id="4" name="Billede 5">
            <a:extLst>
              <a:ext uri="{FF2B5EF4-FFF2-40B4-BE49-F238E27FC236}">
                <a16:creationId xmlns:a16="http://schemas.microsoft.com/office/drawing/2014/main" id="{9BDAE146-9652-4472-939B-AFD882C0608A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82000"/>
          </a:blip>
          <a:stretch>
            <a:fillRect/>
          </a:stretch>
        </p:blipFill>
        <p:spPr>
          <a:xfrm>
            <a:off x="10663440" y="6416231"/>
            <a:ext cx="1145633" cy="304309"/>
          </a:xfrm>
          <a:prstGeom prst="rect">
            <a:avLst/>
          </a:prstGeom>
        </p:spPr>
      </p:pic>
      <p:pic>
        <p:nvPicPr>
          <p:cNvPr id="5" name="Billede 6" descr="Et billede, der indeholder computer, bord&#10;&#10;Automatisk genereret beskrivelse">
            <a:extLst>
              <a:ext uri="{FF2B5EF4-FFF2-40B4-BE49-F238E27FC236}">
                <a16:creationId xmlns:a16="http://schemas.microsoft.com/office/drawing/2014/main" id="{D7508821-2323-4F35-8E22-74A7A935883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3784" y="6444032"/>
            <a:ext cx="317301" cy="230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7855025"/>
      </p:ext>
    </p:extLst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Header-M1-Day1-whiteback-PINBO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15" descr="Icon&#10;&#10;Description automatically generated">
            <a:extLst>
              <a:ext uri="{FF2B5EF4-FFF2-40B4-BE49-F238E27FC236}">
                <a16:creationId xmlns:a16="http://schemas.microsoft.com/office/drawing/2014/main" id="{7FB44BA9-38A5-964C-B72A-84A49DA6F98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99137" y="6111818"/>
            <a:ext cx="628387" cy="628387"/>
          </a:xfrm>
          <a:prstGeom prst="rect">
            <a:avLst/>
          </a:prstGeom>
        </p:spPr>
      </p:pic>
      <p:pic>
        <p:nvPicPr>
          <p:cNvPr id="23" name="Billede 11">
            <a:extLst>
              <a:ext uri="{FF2B5EF4-FFF2-40B4-BE49-F238E27FC236}">
                <a16:creationId xmlns:a16="http://schemas.microsoft.com/office/drawing/2014/main" id="{367596CB-A5B3-AF43-B8E0-8F2921406BB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alphaModFix amt="73000"/>
          </a:blip>
          <a:stretch>
            <a:fillRect/>
          </a:stretch>
        </p:blipFill>
        <p:spPr>
          <a:xfrm>
            <a:off x="10846599" y="6426011"/>
            <a:ext cx="1046264" cy="277914"/>
          </a:xfrm>
          <a:prstGeom prst="rect">
            <a:avLst/>
          </a:prstGeom>
        </p:spPr>
      </p:pic>
      <p:sp>
        <p:nvSpPr>
          <p:cNvPr id="34" name="Rectangle 14">
            <a:extLst>
              <a:ext uri="{FF2B5EF4-FFF2-40B4-BE49-F238E27FC236}">
                <a16:creationId xmlns:a16="http://schemas.microsoft.com/office/drawing/2014/main" id="{00687F25-3A57-FA47-91D5-162274F2CB33}"/>
              </a:ext>
            </a:extLst>
          </p:cNvPr>
          <p:cNvSpPr/>
          <p:nvPr userDrawn="1"/>
        </p:nvSpPr>
        <p:spPr>
          <a:xfrm>
            <a:off x="1" y="0"/>
            <a:ext cx="12191999" cy="520589"/>
          </a:xfrm>
          <a:prstGeom prst="rect">
            <a:avLst/>
          </a:prstGeom>
          <a:solidFill>
            <a:srgbClr val="374D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5" name="TextBox 18">
            <a:hlinkClick r:id="" action="ppaction://noaction"/>
            <a:extLst>
              <a:ext uri="{FF2B5EF4-FFF2-40B4-BE49-F238E27FC236}">
                <a16:creationId xmlns:a16="http://schemas.microsoft.com/office/drawing/2014/main" id="{C8C09A0A-67E5-8A48-952C-A316427F9A5D}"/>
              </a:ext>
            </a:extLst>
          </p:cNvPr>
          <p:cNvSpPr txBox="1"/>
          <p:nvPr userDrawn="1"/>
        </p:nvSpPr>
        <p:spPr>
          <a:xfrm>
            <a:off x="257302" y="99940"/>
            <a:ext cx="1073784" cy="338554"/>
          </a:xfrm>
          <a:prstGeom prst="rect">
            <a:avLst/>
          </a:prstGeom>
          <a:noFill/>
          <a:ln w="9525"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300" normalizeH="0" baseline="0" noProof="0" dirty="0">
                <a:ln>
                  <a:noFill/>
                </a:ln>
                <a:solidFill>
                  <a:srgbClr val="E5E7E7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MODULE 1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300" normalizeH="0" baseline="0" noProof="0" dirty="0">
                <a:ln>
                  <a:noFill/>
                </a:ln>
                <a:solidFill>
                  <a:srgbClr val="E5E7E7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INTRO</a:t>
            </a:r>
          </a:p>
        </p:txBody>
      </p:sp>
      <p:cxnSp>
        <p:nvCxnSpPr>
          <p:cNvPr id="36" name="Lige forbindelse 35">
            <a:extLst>
              <a:ext uri="{FF2B5EF4-FFF2-40B4-BE49-F238E27FC236}">
                <a16:creationId xmlns:a16="http://schemas.microsoft.com/office/drawing/2014/main" id="{EB70AAD1-E2A0-9745-A288-A9B3A706AA70}"/>
              </a:ext>
            </a:extLst>
          </p:cNvPr>
          <p:cNvCxnSpPr>
            <a:cxnSpLocks/>
          </p:cNvCxnSpPr>
          <p:nvPr userDrawn="1"/>
        </p:nvCxnSpPr>
        <p:spPr>
          <a:xfrm>
            <a:off x="1331829" y="18644"/>
            <a:ext cx="0" cy="493994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Box 16">
            <a:hlinkClick r:id="" action="ppaction://noaction"/>
            <a:extLst>
              <a:ext uri="{FF2B5EF4-FFF2-40B4-BE49-F238E27FC236}">
                <a16:creationId xmlns:a16="http://schemas.microsoft.com/office/drawing/2014/main" id="{F713B0CE-7F79-C146-9A64-667211CF5185}"/>
              </a:ext>
            </a:extLst>
          </p:cNvPr>
          <p:cNvSpPr txBox="1"/>
          <p:nvPr userDrawn="1"/>
        </p:nvSpPr>
        <p:spPr>
          <a:xfrm>
            <a:off x="7609712" y="155376"/>
            <a:ext cx="1615366" cy="215444"/>
          </a:xfrm>
          <a:prstGeom prst="rect">
            <a:avLst/>
          </a:prstGeom>
          <a:noFill/>
          <a:ln w="9525"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300" normalizeH="0" baseline="0" noProof="0" dirty="0">
                <a:ln>
                  <a:noFill/>
                </a:ln>
                <a:solidFill>
                  <a:srgbClr val="E5E7E7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DEFINITIONS</a:t>
            </a:r>
          </a:p>
        </p:txBody>
      </p:sp>
      <p:sp>
        <p:nvSpPr>
          <p:cNvPr id="38" name="TextBox 18">
            <a:hlinkClick r:id="" action="ppaction://noaction"/>
            <a:extLst>
              <a:ext uri="{FF2B5EF4-FFF2-40B4-BE49-F238E27FC236}">
                <a16:creationId xmlns:a16="http://schemas.microsoft.com/office/drawing/2014/main" id="{CDB83EA4-8AAB-FD40-94F8-EE84CE51C746}"/>
              </a:ext>
            </a:extLst>
          </p:cNvPr>
          <p:cNvSpPr txBox="1"/>
          <p:nvPr userDrawn="1"/>
        </p:nvSpPr>
        <p:spPr>
          <a:xfrm>
            <a:off x="4521280" y="128405"/>
            <a:ext cx="1326478" cy="241980"/>
          </a:xfrm>
          <a:prstGeom prst="rect">
            <a:avLst/>
          </a:prstGeom>
          <a:noFill/>
          <a:ln w="9525">
            <a:solidFill>
              <a:schemeClr val="bg1"/>
            </a:solidFill>
          </a:ln>
        </p:spPr>
        <p:txBody>
          <a:bodyPr wrap="square" tIns="7200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300" normalizeH="0" baseline="0" noProof="0" dirty="0">
                <a:ln>
                  <a:noFill/>
                </a:ln>
                <a:solidFill>
                  <a:srgbClr val="E5E7E7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MEGATRENDS</a:t>
            </a:r>
          </a:p>
        </p:txBody>
      </p:sp>
      <p:sp>
        <p:nvSpPr>
          <p:cNvPr id="39" name="Rektangel 38">
            <a:extLst>
              <a:ext uri="{FF2B5EF4-FFF2-40B4-BE49-F238E27FC236}">
                <a16:creationId xmlns:a16="http://schemas.microsoft.com/office/drawing/2014/main" id="{6370428C-8FF5-0A49-966D-2D8B93DB8C07}"/>
              </a:ext>
            </a:extLst>
          </p:cNvPr>
          <p:cNvSpPr/>
          <p:nvPr userDrawn="1"/>
        </p:nvSpPr>
        <p:spPr>
          <a:xfrm>
            <a:off x="1532307" y="78323"/>
            <a:ext cx="2647766" cy="365091"/>
          </a:xfrm>
          <a:prstGeom prst="rect">
            <a:avLst/>
          </a:prstGeom>
          <a:ln>
            <a:noFill/>
          </a:ln>
        </p:spPr>
        <p:txBody>
          <a:bodyPr wrap="square" lIns="144000" tIns="7200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300" normalizeH="0" baseline="0" noProof="0" dirty="0">
                <a:ln>
                  <a:noFill/>
                </a:ln>
                <a:solidFill>
                  <a:srgbClr val="E5E7E7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DAY 1 - THE SUSTAINABLE BUSINESS MINDSET</a:t>
            </a:r>
          </a:p>
        </p:txBody>
      </p:sp>
      <p:sp>
        <p:nvSpPr>
          <p:cNvPr id="40" name="TextBox 16">
            <a:hlinkClick r:id="" action="ppaction://noaction"/>
            <a:extLst>
              <a:ext uri="{FF2B5EF4-FFF2-40B4-BE49-F238E27FC236}">
                <a16:creationId xmlns:a16="http://schemas.microsoft.com/office/drawing/2014/main" id="{D04431E6-6042-D542-91E5-8B0C48379AAA}"/>
              </a:ext>
            </a:extLst>
          </p:cNvPr>
          <p:cNvSpPr txBox="1"/>
          <p:nvPr userDrawn="1"/>
        </p:nvSpPr>
        <p:spPr>
          <a:xfrm>
            <a:off x="8842769" y="153344"/>
            <a:ext cx="1615366" cy="215444"/>
          </a:xfrm>
          <a:prstGeom prst="rect">
            <a:avLst/>
          </a:prstGeom>
          <a:noFill/>
          <a:ln w="9525"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300" normalizeH="0" baseline="0" noProof="0" dirty="0">
                <a:ln>
                  <a:noFill/>
                </a:ln>
                <a:solidFill>
                  <a:srgbClr val="E5E7E7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PHASES</a:t>
            </a:r>
          </a:p>
        </p:txBody>
      </p:sp>
      <p:sp>
        <p:nvSpPr>
          <p:cNvPr id="41" name="TextBox 16">
            <a:hlinkClick r:id="" action="ppaction://noaction"/>
            <a:extLst>
              <a:ext uri="{FF2B5EF4-FFF2-40B4-BE49-F238E27FC236}">
                <a16:creationId xmlns:a16="http://schemas.microsoft.com/office/drawing/2014/main" id="{AAD25C3E-0A89-164E-9792-82BA2B49D931}"/>
              </a:ext>
            </a:extLst>
          </p:cNvPr>
          <p:cNvSpPr txBox="1"/>
          <p:nvPr userDrawn="1"/>
        </p:nvSpPr>
        <p:spPr>
          <a:xfrm>
            <a:off x="9937118" y="141673"/>
            <a:ext cx="1615366" cy="215444"/>
          </a:xfrm>
          <a:prstGeom prst="rect">
            <a:avLst/>
          </a:prstGeom>
          <a:noFill/>
          <a:ln w="9525"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300" normalizeH="0" baseline="0" noProof="0" dirty="0">
                <a:ln>
                  <a:noFill/>
                </a:ln>
                <a:solidFill>
                  <a:srgbClr val="E5E7E7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MOTIVATION</a:t>
            </a:r>
          </a:p>
        </p:txBody>
      </p:sp>
      <p:sp>
        <p:nvSpPr>
          <p:cNvPr id="42" name="TextBox 18">
            <a:hlinkClick r:id="" action="ppaction://noaction"/>
            <a:extLst>
              <a:ext uri="{FF2B5EF4-FFF2-40B4-BE49-F238E27FC236}">
                <a16:creationId xmlns:a16="http://schemas.microsoft.com/office/drawing/2014/main" id="{926D2F5A-5139-014D-8059-5622DC9FD87A}"/>
              </a:ext>
            </a:extLst>
          </p:cNvPr>
          <p:cNvSpPr txBox="1"/>
          <p:nvPr userDrawn="1"/>
        </p:nvSpPr>
        <p:spPr>
          <a:xfrm>
            <a:off x="5847758" y="153344"/>
            <a:ext cx="1866445" cy="215444"/>
          </a:xfrm>
          <a:prstGeom prst="rect">
            <a:avLst/>
          </a:prstGeom>
          <a:noFill/>
          <a:ln w="9525"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300" normalizeH="0" baseline="0" noProof="0" dirty="0">
                <a:ln>
                  <a:noFill/>
                </a:ln>
                <a:solidFill>
                  <a:srgbClr val="E5E7E7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MARKET DRIVERS</a:t>
            </a:r>
          </a:p>
        </p:txBody>
      </p:sp>
      <p:cxnSp>
        <p:nvCxnSpPr>
          <p:cNvPr id="43" name="Lige forbindelse 42">
            <a:extLst>
              <a:ext uri="{FF2B5EF4-FFF2-40B4-BE49-F238E27FC236}">
                <a16:creationId xmlns:a16="http://schemas.microsoft.com/office/drawing/2014/main" id="{FB5708F4-6CE9-084F-AE12-423AD0434136}"/>
              </a:ext>
            </a:extLst>
          </p:cNvPr>
          <p:cNvCxnSpPr>
            <a:cxnSpLocks/>
          </p:cNvCxnSpPr>
          <p:nvPr userDrawn="1"/>
        </p:nvCxnSpPr>
        <p:spPr>
          <a:xfrm>
            <a:off x="4255835" y="0"/>
            <a:ext cx="0" cy="515532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Rectangle 14">
            <a:extLst>
              <a:ext uri="{FF2B5EF4-FFF2-40B4-BE49-F238E27FC236}">
                <a16:creationId xmlns:a16="http://schemas.microsoft.com/office/drawing/2014/main" id="{C64AD509-04BD-C94A-8E68-A105A1AF8C8C}"/>
              </a:ext>
            </a:extLst>
          </p:cNvPr>
          <p:cNvSpPr/>
          <p:nvPr userDrawn="1"/>
        </p:nvSpPr>
        <p:spPr>
          <a:xfrm>
            <a:off x="1" y="0"/>
            <a:ext cx="12191999" cy="520589"/>
          </a:xfrm>
          <a:prstGeom prst="rect">
            <a:avLst/>
          </a:prstGeom>
          <a:solidFill>
            <a:srgbClr val="374D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5" name="TextBox 18">
            <a:hlinkClick r:id="" action="ppaction://noaction"/>
            <a:extLst>
              <a:ext uri="{FF2B5EF4-FFF2-40B4-BE49-F238E27FC236}">
                <a16:creationId xmlns:a16="http://schemas.microsoft.com/office/drawing/2014/main" id="{FDFC51D3-8BFA-FB4E-8238-68AC70B0F8E2}"/>
              </a:ext>
            </a:extLst>
          </p:cNvPr>
          <p:cNvSpPr txBox="1"/>
          <p:nvPr userDrawn="1"/>
        </p:nvSpPr>
        <p:spPr>
          <a:xfrm>
            <a:off x="257302" y="99940"/>
            <a:ext cx="1073784" cy="338554"/>
          </a:xfrm>
          <a:prstGeom prst="rect">
            <a:avLst/>
          </a:prstGeom>
          <a:noFill/>
          <a:ln w="9525"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300" normalizeH="0" baseline="0" noProof="0" dirty="0">
                <a:ln>
                  <a:noFill/>
                </a:ln>
                <a:solidFill>
                  <a:srgbClr val="E5E7E7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MODULE 1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300" normalizeH="0" baseline="0" noProof="0" dirty="0">
                <a:ln>
                  <a:noFill/>
                </a:ln>
                <a:solidFill>
                  <a:srgbClr val="E5E7E7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INTRO</a:t>
            </a:r>
          </a:p>
        </p:txBody>
      </p:sp>
      <p:cxnSp>
        <p:nvCxnSpPr>
          <p:cNvPr id="46" name="Lige forbindelse 45">
            <a:extLst>
              <a:ext uri="{FF2B5EF4-FFF2-40B4-BE49-F238E27FC236}">
                <a16:creationId xmlns:a16="http://schemas.microsoft.com/office/drawing/2014/main" id="{88E0560A-3F93-EA4E-9579-E8F13EF71864}"/>
              </a:ext>
            </a:extLst>
          </p:cNvPr>
          <p:cNvCxnSpPr>
            <a:cxnSpLocks/>
          </p:cNvCxnSpPr>
          <p:nvPr userDrawn="1"/>
        </p:nvCxnSpPr>
        <p:spPr>
          <a:xfrm>
            <a:off x="1331829" y="18644"/>
            <a:ext cx="0" cy="493994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TextBox 18">
            <a:hlinkClick r:id="" action="ppaction://noaction"/>
            <a:extLst>
              <a:ext uri="{FF2B5EF4-FFF2-40B4-BE49-F238E27FC236}">
                <a16:creationId xmlns:a16="http://schemas.microsoft.com/office/drawing/2014/main" id="{CEAB0496-9C49-084E-A90F-1CF15D2ABD0D}"/>
              </a:ext>
            </a:extLst>
          </p:cNvPr>
          <p:cNvSpPr txBox="1"/>
          <p:nvPr userDrawn="1"/>
        </p:nvSpPr>
        <p:spPr>
          <a:xfrm>
            <a:off x="4521280" y="128405"/>
            <a:ext cx="1326478" cy="241980"/>
          </a:xfrm>
          <a:prstGeom prst="rect">
            <a:avLst/>
          </a:prstGeom>
          <a:noFill/>
          <a:ln w="9525">
            <a:noFill/>
          </a:ln>
        </p:spPr>
        <p:txBody>
          <a:bodyPr wrap="square" tIns="7200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300" normalizeH="0" baseline="0" noProof="0" dirty="0">
                <a:ln>
                  <a:noFill/>
                </a:ln>
                <a:solidFill>
                  <a:srgbClr val="E5E7E7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MEGATRENDS</a:t>
            </a:r>
          </a:p>
        </p:txBody>
      </p:sp>
      <p:sp>
        <p:nvSpPr>
          <p:cNvPr id="49" name="Rektangel 48">
            <a:extLst>
              <a:ext uri="{FF2B5EF4-FFF2-40B4-BE49-F238E27FC236}">
                <a16:creationId xmlns:a16="http://schemas.microsoft.com/office/drawing/2014/main" id="{1CAFD15F-A36F-3D4C-81BC-57E448C86B9B}"/>
              </a:ext>
            </a:extLst>
          </p:cNvPr>
          <p:cNvSpPr/>
          <p:nvPr userDrawn="1"/>
        </p:nvSpPr>
        <p:spPr>
          <a:xfrm>
            <a:off x="1532307" y="78323"/>
            <a:ext cx="2647766" cy="365091"/>
          </a:xfrm>
          <a:prstGeom prst="rect">
            <a:avLst/>
          </a:prstGeom>
          <a:ln>
            <a:noFill/>
          </a:ln>
        </p:spPr>
        <p:txBody>
          <a:bodyPr wrap="square" lIns="144000" tIns="7200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300" normalizeH="0" baseline="0" noProof="0" dirty="0">
                <a:ln>
                  <a:noFill/>
                </a:ln>
                <a:solidFill>
                  <a:srgbClr val="E5E7E7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DAY 1 - THE SUSTAINABLE BUSINESS MINDSET</a:t>
            </a:r>
          </a:p>
        </p:txBody>
      </p:sp>
      <p:sp>
        <p:nvSpPr>
          <p:cNvPr id="52" name="TextBox 18">
            <a:hlinkClick r:id="" action="ppaction://noaction"/>
            <a:extLst>
              <a:ext uri="{FF2B5EF4-FFF2-40B4-BE49-F238E27FC236}">
                <a16:creationId xmlns:a16="http://schemas.microsoft.com/office/drawing/2014/main" id="{65CF69F1-E749-ED41-A88A-538A6EE0C406}"/>
              </a:ext>
            </a:extLst>
          </p:cNvPr>
          <p:cNvSpPr txBox="1"/>
          <p:nvPr userDrawn="1"/>
        </p:nvSpPr>
        <p:spPr>
          <a:xfrm>
            <a:off x="5847758" y="153344"/>
            <a:ext cx="1866445" cy="215444"/>
          </a:xfrm>
          <a:prstGeom prst="rect">
            <a:avLst/>
          </a:prstGeom>
          <a:noFill/>
          <a:ln w="9525"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300" normalizeH="0" baseline="0" noProof="0" dirty="0">
                <a:ln>
                  <a:noFill/>
                </a:ln>
                <a:solidFill>
                  <a:srgbClr val="E5E7E7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MARKET DRIVERS</a:t>
            </a:r>
          </a:p>
        </p:txBody>
      </p:sp>
      <p:cxnSp>
        <p:nvCxnSpPr>
          <p:cNvPr id="53" name="Lige forbindelse 52">
            <a:extLst>
              <a:ext uri="{FF2B5EF4-FFF2-40B4-BE49-F238E27FC236}">
                <a16:creationId xmlns:a16="http://schemas.microsoft.com/office/drawing/2014/main" id="{A8767BAB-ADDA-0F41-8D0D-2B29E140FE4A}"/>
              </a:ext>
            </a:extLst>
          </p:cNvPr>
          <p:cNvCxnSpPr>
            <a:cxnSpLocks/>
          </p:cNvCxnSpPr>
          <p:nvPr userDrawn="1"/>
        </p:nvCxnSpPr>
        <p:spPr>
          <a:xfrm>
            <a:off x="4132265" y="0"/>
            <a:ext cx="0" cy="515532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7" name="Grafik 26" descr="Knappenål med massiv udfyldning">
            <a:extLst>
              <a:ext uri="{FF2B5EF4-FFF2-40B4-BE49-F238E27FC236}">
                <a16:creationId xmlns:a16="http://schemas.microsoft.com/office/drawing/2014/main" id="{7289C892-9F25-D747-B592-031014D56E8F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5400000">
            <a:off x="11552484" y="64816"/>
            <a:ext cx="385899" cy="385899"/>
          </a:xfrm>
          <a:prstGeom prst="rect">
            <a:avLst/>
          </a:prstGeom>
        </p:spPr>
      </p:pic>
      <p:sp>
        <p:nvSpPr>
          <p:cNvPr id="29" name="TextBox 16">
            <a:hlinkClick r:id="" action="ppaction://noaction"/>
            <a:extLst>
              <a:ext uri="{FF2B5EF4-FFF2-40B4-BE49-F238E27FC236}">
                <a16:creationId xmlns:a16="http://schemas.microsoft.com/office/drawing/2014/main" id="{5C07E8B3-B8A3-8B44-BA87-17ADF0BC3766}"/>
              </a:ext>
            </a:extLst>
          </p:cNvPr>
          <p:cNvSpPr txBox="1"/>
          <p:nvPr userDrawn="1"/>
        </p:nvSpPr>
        <p:spPr>
          <a:xfrm>
            <a:off x="7554464" y="155376"/>
            <a:ext cx="1615366" cy="215444"/>
          </a:xfrm>
          <a:prstGeom prst="rect">
            <a:avLst/>
          </a:prstGeom>
          <a:noFill/>
          <a:ln w="9525"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300" normalizeH="0" baseline="0" noProof="0" dirty="0">
                <a:ln>
                  <a:noFill/>
                </a:ln>
                <a:solidFill>
                  <a:srgbClr val="E5E7E7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DEFINITIONS</a:t>
            </a:r>
          </a:p>
        </p:txBody>
      </p:sp>
      <p:sp>
        <p:nvSpPr>
          <p:cNvPr id="30" name="TextBox 16">
            <a:hlinkClick r:id="" action="ppaction://noaction"/>
            <a:extLst>
              <a:ext uri="{FF2B5EF4-FFF2-40B4-BE49-F238E27FC236}">
                <a16:creationId xmlns:a16="http://schemas.microsoft.com/office/drawing/2014/main" id="{36A5D0BB-B1BD-3C43-8141-70250BA24BD0}"/>
              </a:ext>
            </a:extLst>
          </p:cNvPr>
          <p:cNvSpPr txBox="1"/>
          <p:nvPr userDrawn="1"/>
        </p:nvSpPr>
        <p:spPr>
          <a:xfrm>
            <a:off x="8736721" y="153344"/>
            <a:ext cx="1615366" cy="215444"/>
          </a:xfrm>
          <a:prstGeom prst="rect">
            <a:avLst/>
          </a:prstGeom>
          <a:noFill/>
          <a:ln w="9525"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300" normalizeH="0" baseline="0" noProof="0" dirty="0">
                <a:ln>
                  <a:noFill/>
                </a:ln>
                <a:solidFill>
                  <a:srgbClr val="E5E7E7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PHASES</a:t>
            </a:r>
          </a:p>
        </p:txBody>
      </p:sp>
      <p:sp>
        <p:nvSpPr>
          <p:cNvPr id="31" name="TextBox 16">
            <a:hlinkClick r:id="" action="ppaction://noaction"/>
            <a:extLst>
              <a:ext uri="{FF2B5EF4-FFF2-40B4-BE49-F238E27FC236}">
                <a16:creationId xmlns:a16="http://schemas.microsoft.com/office/drawing/2014/main" id="{A257C103-A270-B040-9A7D-24C9768C03C3}"/>
              </a:ext>
            </a:extLst>
          </p:cNvPr>
          <p:cNvSpPr txBox="1"/>
          <p:nvPr userDrawn="1"/>
        </p:nvSpPr>
        <p:spPr>
          <a:xfrm>
            <a:off x="9881870" y="154373"/>
            <a:ext cx="1615366" cy="215444"/>
          </a:xfrm>
          <a:prstGeom prst="rect">
            <a:avLst/>
          </a:prstGeom>
          <a:noFill/>
          <a:ln w="9525"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300" normalizeH="0" baseline="0" noProof="0" dirty="0">
                <a:ln>
                  <a:noFill/>
                </a:ln>
                <a:solidFill>
                  <a:srgbClr val="E5E7E7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MOTIVATION</a:t>
            </a:r>
          </a:p>
        </p:txBody>
      </p:sp>
    </p:spTree>
    <p:extLst>
      <p:ext uri="{BB962C8B-B14F-4D97-AF65-F5344CB8AC3E}">
        <p14:creationId xmlns:p14="http://schemas.microsoft.com/office/powerpoint/2010/main" val="2169948973"/>
      </p:ext>
    </p:extLst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eader-M1-Day1-colouredbac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Billede 31">
            <a:extLst>
              <a:ext uri="{FF2B5EF4-FFF2-40B4-BE49-F238E27FC236}">
                <a16:creationId xmlns:a16="http://schemas.microsoft.com/office/drawing/2014/main" id="{639B9AE3-929B-E841-A2FE-C381E1ACFEA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50000"/>
          </a:blip>
          <a:srcRect l="8285" t="28774" r="58175" b="41828"/>
          <a:stretch/>
        </p:blipFill>
        <p:spPr>
          <a:xfrm>
            <a:off x="257302" y="6201113"/>
            <a:ext cx="716895" cy="628387"/>
          </a:xfrm>
          <a:prstGeom prst="rect">
            <a:avLst/>
          </a:prstGeom>
        </p:spPr>
      </p:pic>
      <p:pic>
        <p:nvPicPr>
          <p:cNvPr id="33" name="Billede 32">
            <a:extLst>
              <a:ext uri="{FF2B5EF4-FFF2-40B4-BE49-F238E27FC236}">
                <a16:creationId xmlns:a16="http://schemas.microsoft.com/office/drawing/2014/main" id="{CFE1FB3C-98A5-8144-AE3E-46B92CE4CF0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biLevel thresh="25000"/>
            <a:alphaModFix amt="5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1500"/>
                    </a14:imgEffect>
                    <a14:imgEffect>
                      <a14:saturation sat="191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723783" y="6415290"/>
            <a:ext cx="1034680" cy="274837"/>
          </a:xfrm>
          <a:prstGeom prst="rect">
            <a:avLst/>
          </a:prstGeom>
        </p:spPr>
      </p:pic>
      <p:sp>
        <p:nvSpPr>
          <p:cNvPr id="26" name="Rectangle 14">
            <a:extLst>
              <a:ext uri="{FF2B5EF4-FFF2-40B4-BE49-F238E27FC236}">
                <a16:creationId xmlns:a16="http://schemas.microsoft.com/office/drawing/2014/main" id="{DF379323-1716-B348-AF67-028EC38C9057}"/>
              </a:ext>
            </a:extLst>
          </p:cNvPr>
          <p:cNvSpPr/>
          <p:nvPr userDrawn="1"/>
        </p:nvSpPr>
        <p:spPr>
          <a:xfrm>
            <a:off x="1" y="0"/>
            <a:ext cx="12191999" cy="520589"/>
          </a:xfrm>
          <a:prstGeom prst="rect">
            <a:avLst/>
          </a:prstGeom>
          <a:solidFill>
            <a:srgbClr val="374D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7" name="TextBox 18">
            <a:hlinkClick r:id="" action="ppaction://noaction"/>
            <a:extLst>
              <a:ext uri="{FF2B5EF4-FFF2-40B4-BE49-F238E27FC236}">
                <a16:creationId xmlns:a16="http://schemas.microsoft.com/office/drawing/2014/main" id="{F0FF64E9-6EFF-8341-9EB1-E1DC4FE9C233}"/>
              </a:ext>
            </a:extLst>
          </p:cNvPr>
          <p:cNvSpPr txBox="1"/>
          <p:nvPr userDrawn="1"/>
        </p:nvSpPr>
        <p:spPr>
          <a:xfrm>
            <a:off x="257302" y="99940"/>
            <a:ext cx="1073784" cy="338554"/>
          </a:xfrm>
          <a:prstGeom prst="rect">
            <a:avLst/>
          </a:prstGeom>
          <a:noFill/>
          <a:ln w="9525"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300" normalizeH="0" baseline="0" noProof="0" dirty="0">
                <a:ln>
                  <a:noFill/>
                </a:ln>
                <a:solidFill>
                  <a:srgbClr val="E5E7E7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MODULE 1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300" normalizeH="0" baseline="0" noProof="0" dirty="0">
                <a:ln>
                  <a:noFill/>
                </a:ln>
                <a:solidFill>
                  <a:srgbClr val="E5E7E7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INTRO</a:t>
            </a:r>
          </a:p>
        </p:txBody>
      </p:sp>
      <p:cxnSp>
        <p:nvCxnSpPr>
          <p:cNvPr id="28" name="Lige forbindelse 27">
            <a:extLst>
              <a:ext uri="{FF2B5EF4-FFF2-40B4-BE49-F238E27FC236}">
                <a16:creationId xmlns:a16="http://schemas.microsoft.com/office/drawing/2014/main" id="{D0E14589-7CC5-3648-B934-787A95FED57A}"/>
              </a:ext>
            </a:extLst>
          </p:cNvPr>
          <p:cNvCxnSpPr>
            <a:cxnSpLocks/>
          </p:cNvCxnSpPr>
          <p:nvPr userDrawn="1"/>
        </p:nvCxnSpPr>
        <p:spPr>
          <a:xfrm>
            <a:off x="1331829" y="18644"/>
            <a:ext cx="0" cy="493994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18">
            <a:hlinkClick r:id="" action="ppaction://noaction"/>
            <a:extLst>
              <a:ext uri="{FF2B5EF4-FFF2-40B4-BE49-F238E27FC236}">
                <a16:creationId xmlns:a16="http://schemas.microsoft.com/office/drawing/2014/main" id="{8DB7DBC0-08FB-7144-8F4F-A972D966A0EC}"/>
              </a:ext>
            </a:extLst>
          </p:cNvPr>
          <p:cNvSpPr txBox="1"/>
          <p:nvPr userDrawn="1"/>
        </p:nvSpPr>
        <p:spPr>
          <a:xfrm>
            <a:off x="4521280" y="128405"/>
            <a:ext cx="1326478" cy="241980"/>
          </a:xfrm>
          <a:prstGeom prst="rect">
            <a:avLst/>
          </a:prstGeom>
          <a:noFill/>
          <a:ln w="9525">
            <a:solidFill>
              <a:schemeClr val="bg1"/>
            </a:solidFill>
          </a:ln>
        </p:spPr>
        <p:txBody>
          <a:bodyPr wrap="square" tIns="7200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300" normalizeH="0" baseline="0" noProof="0" dirty="0">
                <a:ln>
                  <a:noFill/>
                </a:ln>
                <a:solidFill>
                  <a:srgbClr val="E5E7E7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MEGATRENDS</a:t>
            </a:r>
          </a:p>
        </p:txBody>
      </p:sp>
      <p:sp>
        <p:nvSpPr>
          <p:cNvPr id="31" name="Rektangel 30">
            <a:extLst>
              <a:ext uri="{FF2B5EF4-FFF2-40B4-BE49-F238E27FC236}">
                <a16:creationId xmlns:a16="http://schemas.microsoft.com/office/drawing/2014/main" id="{9C362BFA-8879-B246-94F1-4F410EF10997}"/>
              </a:ext>
            </a:extLst>
          </p:cNvPr>
          <p:cNvSpPr/>
          <p:nvPr userDrawn="1"/>
        </p:nvSpPr>
        <p:spPr>
          <a:xfrm>
            <a:off x="1532307" y="78323"/>
            <a:ext cx="2647766" cy="365091"/>
          </a:xfrm>
          <a:prstGeom prst="rect">
            <a:avLst/>
          </a:prstGeom>
          <a:ln>
            <a:noFill/>
          </a:ln>
        </p:spPr>
        <p:txBody>
          <a:bodyPr wrap="square" lIns="144000" tIns="7200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300" normalizeH="0" baseline="0" noProof="0" dirty="0">
                <a:ln>
                  <a:noFill/>
                </a:ln>
                <a:solidFill>
                  <a:srgbClr val="E5E7E7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DAY 1 - THE SUSTAINABLE BUSINESS MINDSET</a:t>
            </a:r>
          </a:p>
        </p:txBody>
      </p:sp>
      <p:sp>
        <p:nvSpPr>
          <p:cNvPr id="36" name="TextBox 18">
            <a:hlinkClick r:id="" action="ppaction://noaction"/>
            <a:extLst>
              <a:ext uri="{FF2B5EF4-FFF2-40B4-BE49-F238E27FC236}">
                <a16:creationId xmlns:a16="http://schemas.microsoft.com/office/drawing/2014/main" id="{2E9644AB-CC6E-4243-80EC-D644EC2C2D86}"/>
              </a:ext>
            </a:extLst>
          </p:cNvPr>
          <p:cNvSpPr txBox="1"/>
          <p:nvPr userDrawn="1"/>
        </p:nvSpPr>
        <p:spPr>
          <a:xfrm>
            <a:off x="5847758" y="153344"/>
            <a:ext cx="1866445" cy="215444"/>
          </a:xfrm>
          <a:prstGeom prst="rect">
            <a:avLst/>
          </a:prstGeom>
          <a:noFill/>
          <a:ln w="9525"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300" normalizeH="0" baseline="0" noProof="0" dirty="0">
                <a:ln>
                  <a:noFill/>
                </a:ln>
                <a:solidFill>
                  <a:srgbClr val="E5E7E7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MARKET DRIVERS</a:t>
            </a:r>
          </a:p>
        </p:txBody>
      </p:sp>
      <p:cxnSp>
        <p:nvCxnSpPr>
          <p:cNvPr id="37" name="Lige forbindelse 36">
            <a:extLst>
              <a:ext uri="{FF2B5EF4-FFF2-40B4-BE49-F238E27FC236}">
                <a16:creationId xmlns:a16="http://schemas.microsoft.com/office/drawing/2014/main" id="{6F0FC214-12C7-2C49-846F-B2C2295DCFE7}"/>
              </a:ext>
            </a:extLst>
          </p:cNvPr>
          <p:cNvCxnSpPr>
            <a:cxnSpLocks/>
          </p:cNvCxnSpPr>
          <p:nvPr userDrawn="1"/>
        </p:nvCxnSpPr>
        <p:spPr>
          <a:xfrm>
            <a:off x="4255835" y="0"/>
            <a:ext cx="0" cy="515532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Rectangle 14">
            <a:extLst>
              <a:ext uri="{FF2B5EF4-FFF2-40B4-BE49-F238E27FC236}">
                <a16:creationId xmlns:a16="http://schemas.microsoft.com/office/drawing/2014/main" id="{D054F913-A2DE-8E4F-AE9F-1E7D39CC96C1}"/>
              </a:ext>
            </a:extLst>
          </p:cNvPr>
          <p:cNvSpPr/>
          <p:nvPr userDrawn="1"/>
        </p:nvSpPr>
        <p:spPr>
          <a:xfrm>
            <a:off x="1" y="0"/>
            <a:ext cx="12191999" cy="520589"/>
          </a:xfrm>
          <a:prstGeom prst="rect">
            <a:avLst/>
          </a:prstGeom>
          <a:solidFill>
            <a:srgbClr val="374D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9" name="TextBox 18">
            <a:hlinkClick r:id="" action="ppaction://noaction"/>
            <a:extLst>
              <a:ext uri="{FF2B5EF4-FFF2-40B4-BE49-F238E27FC236}">
                <a16:creationId xmlns:a16="http://schemas.microsoft.com/office/drawing/2014/main" id="{CFA5F95F-5587-0C41-8EDD-951D4ABD3476}"/>
              </a:ext>
            </a:extLst>
          </p:cNvPr>
          <p:cNvSpPr txBox="1"/>
          <p:nvPr userDrawn="1"/>
        </p:nvSpPr>
        <p:spPr>
          <a:xfrm>
            <a:off x="257302" y="99940"/>
            <a:ext cx="1073784" cy="338554"/>
          </a:xfrm>
          <a:prstGeom prst="rect">
            <a:avLst/>
          </a:prstGeom>
          <a:noFill/>
          <a:ln w="9525"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300" normalizeH="0" baseline="0" noProof="0" dirty="0">
                <a:ln>
                  <a:noFill/>
                </a:ln>
                <a:solidFill>
                  <a:srgbClr val="E5E7E7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MODULE 1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300" normalizeH="0" baseline="0" noProof="0" dirty="0">
                <a:ln>
                  <a:noFill/>
                </a:ln>
                <a:solidFill>
                  <a:srgbClr val="E5E7E7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INTRO</a:t>
            </a:r>
          </a:p>
        </p:txBody>
      </p:sp>
      <p:cxnSp>
        <p:nvCxnSpPr>
          <p:cNvPr id="40" name="Lige forbindelse 39">
            <a:extLst>
              <a:ext uri="{FF2B5EF4-FFF2-40B4-BE49-F238E27FC236}">
                <a16:creationId xmlns:a16="http://schemas.microsoft.com/office/drawing/2014/main" id="{3F87B122-772B-F942-9CEF-033D42F0F226}"/>
              </a:ext>
            </a:extLst>
          </p:cNvPr>
          <p:cNvCxnSpPr>
            <a:cxnSpLocks/>
          </p:cNvCxnSpPr>
          <p:nvPr userDrawn="1"/>
        </p:nvCxnSpPr>
        <p:spPr>
          <a:xfrm>
            <a:off x="1331829" y="18644"/>
            <a:ext cx="0" cy="493994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TextBox 18">
            <a:hlinkClick r:id="" action="ppaction://noaction"/>
            <a:extLst>
              <a:ext uri="{FF2B5EF4-FFF2-40B4-BE49-F238E27FC236}">
                <a16:creationId xmlns:a16="http://schemas.microsoft.com/office/drawing/2014/main" id="{00B68C49-5135-7648-BED8-4A931A750B7D}"/>
              </a:ext>
            </a:extLst>
          </p:cNvPr>
          <p:cNvSpPr txBox="1"/>
          <p:nvPr userDrawn="1"/>
        </p:nvSpPr>
        <p:spPr>
          <a:xfrm>
            <a:off x="4521280" y="128405"/>
            <a:ext cx="1326478" cy="241980"/>
          </a:xfrm>
          <a:prstGeom prst="rect">
            <a:avLst/>
          </a:prstGeom>
          <a:noFill/>
          <a:ln w="9525">
            <a:noFill/>
          </a:ln>
        </p:spPr>
        <p:txBody>
          <a:bodyPr wrap="square" tIns="7200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300" normalizeH="0" baseline="0" noProof="0" dirty="0">
                <a:ln>
                  <a:noFill/>
                </a:ln>
                <a:solidFill>
                  <a:srgbClr val="E5E7E7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MEGATRENDS</a:t>
            </a:r>
          </a:p>
        </p:txBody>
      </p:sp>
      <p:sp>
        <p:nvSpPr>
          <p:cNvPr id="43" name="Rektangel 42">
            <a:extLst>
              <a:ext uri="{FF2B5EF4-FFF2-40B4-BE49-F238E27FC236}">
                <a16:creationId xmlns:a16="http://schemas.microsoft.com/office/drawing/2014/main" id="{90C6C084-39D2-1248-9D03-0CDFEC3CB466}"/>
              </a:ext>
            </a:extLst>
          </p:cNvPr>
          <p:cNvSpPr/>
          <p:nvPr userDrawn="1"/>
        </p:nvSpPr>
        <p:spPr>
          <a:xfrm>
            <a:off x="1532307" y="78323"/>
            <a:ext cx="2647766" cy="365091"/>
          </a:xfrm>
          <a:prstGeom prst="rect">
            <a:avLst/>
          </a:prstGeom>
          <a:ln>
            <a:noFill/>
          </a:ln>
        </p:spPr>
        <p:txBody>
          <a:bodyPr wrap="square" lIns="144000" tIns="7200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300" normalizeH="0" baseline="0" noProof="0" dirty="0">
                <a:ln>
                  <a:noFill/>
                </a:ln>
                <a:solidFill>
                  <a:srgbClr val="E5E7E7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DAY 1 - THE SUSTAINABLE BUSINESS MINDSET</a:t>
            </a:r>
          </a:p>
        </p:txBody>
      </p:sp>
      <p:sp>
        <p:nvSpPr>
          <p:cNvPr id="46" name="TextBox 18">
            <a:hlinkClick r:id="" action="ppaction://noaction"/>
            <a:extLst>
              <a:ext uri="{FF2B5EF4-FFF2-40B4-BE49-F238E27FC236}">
                <a16:creationId xmlns:a16="http://schemas.microsoft.com/office/drawing/2014/main" id="{5C8B7F8A-8121-724E-A765-89D98A656585}"/>
              </a:ext>
            </a:extLst>
          </p:cNvPr>
          <p:cNvSpPr txBox="1"/>
          <p:nvPr userDrawn="1"/>
        </p:nvSpPr>
        <p:spPr>
          <a:xfrm>
            <a:off x="5847758" y="153344"/>
            <a:ext cx="1866445" cy="215444"/>
          </a:xfrm>
          <a:prstGeom prst="rect">
            <a:avLst/>
          </a:prstGeom>
          <a:noFill/>
          <a:ln w="9525"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300" normalizeH="0" baseline="0" noProof="0" dirty="0">
                <a:ln>
                  <a:noFill/>
                </a:ln>
                <a:solidFill>
                  <a:srgbClr val="E5E7E7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MARKET DRIVERS</a:t>
            </a:r>
          </a:p>
        </p:txBody>
      </p:sp>
      <p:cxnSp>
        <p:nvCxnSpPr>
          <p:cNvPr id="47" name="Lige forbindelse 46">
            <a:extLst>
              <a:ext uri="{FF2B5EF4-FFF2-40B4-BE49-F238E27FC236}">
                <a16:creationId xmlns:a16="http://schemas.microsoft.com/office/drawing/2014/main" id="{DB67EBB8-9DC2-DA42-8EE2-D5B132BF2393}"/>
              </a:ext>
            </a:extLst>
          </p:cNvPr>
          <p:cNvCxnSpPr>
            <a:cxnSpLocks/>
          </p:cNvCxnSpPr>
          <p:nvPr userDrawn="1"/>
        </p:nvCxnSpPr>
        <p:spPr>
          <a:xfrm>
            <a:off x="4132265" y="0"/>
            <a:ext cx="0" cy="515532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TextBox 16">
            <a:hlinkClick r:id="" action="ppaction://noaction"/>
            <a:extLst>
              <a:ext uri="{FF2B5EF4-FFF2-40B4-BE49-F238E27FC236}">
                <a16:creationId xmlns:a16="http://schemas.microsoft.com/office/drawing/2014/main" id="{5D1A34E8-02F8-A34A-AC7B-AFADFFED0B9C}"/>
              </a:ext>
            </a:extLst>
          </p:cNvPr>
          <p:cNvSpPr txBox="1"/>
          <p:nvPr userDrawn="1"/>
        </p:nvSpPr>
        <p:spPr>
          <a:xfrm>
            <a:off x="7554464" y="155376"/>
            <a:ext cx="1615366" cy="215444"/>
          </a:xfrm>
          <a:prstGeom prst="rect">
            <a:avLst/>
          </a:prstGeom>
          <a:noFill/>
          <a:ln w="9525"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300" normalizeH="0" baseline="0" noProof="0" dirty="0">
                <a:ln>
                  <a:noFill/>
                </a:ln>
                <a:solidFill>
                  <a:srgbClr val="E5E7E7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DEFINITIONS</a:t>
            </a:r>
          </a:p>
        </p:txBody>
      </p:sp>
      <p:sp>
        <p:nvSpPr>
          <p:cNvPr id="50" name="TextBox 16">
            <a:hlinkClick r:id="" action="ppaction://noaction"/>
            <a:extLst>
              <a:ext uri="{FF2B5EF4-FFF2-40B4-BE49-F238E27FC236}">
                <a16:creationId xmlns:a16="http://schemas.microsoft.com/office/drawing/2014/main" id="{F362D73F-0A3C-634E-9D09-B208C1D1110A}"/>
              </a:ext>
            </a:extLst>
          </p:cNvPr>
          <p:cNvSpPr txBox="1"/>
          <p:nvPr userDrawn="1"/>
        </p:nvSpPr>
        <p:spPr>
          <a:xfrm>
            <a:off x="8736721" y="153344"/>
            <a:ext cx="1615366" cy="215444"/>
          </a:xfrm>
          <a:prstGeom prst="rect">
            <a:avLst/>
          </a:prstGeom>
          <a:noFill/>
          <a:ln w="9525"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300" normalizeH="0" baseline="0" noProof="0" dirty="0">
                <a:ln>
                  <a:noFill/>
                </a:ln>
                <a:solidFill>
                  <a:srgbClr val="E5E7E7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PHASES</a:t>
            </a:r>
          </a:p>
        </p:txBody>
      </p:sp>
      <p:sp>
        <p:nvSpPr>
          <p:cNvPr id="51" name="TextBox 16">
            <a:hlinkClick r:id="" action="ppaction://noaction"/>
            <a:extLst>
              <a:ext uri="{FF2B5EF4-FFF2-40B4-BE49-F238E27FC236}">
                <a16:creationId xmlns:a16="http://schemas.microsoft.com/office/drawing/2014/main" id="{66E0B4BB-5DBD-BE4E-9C34-B8A1C75D2885}"/>
              </a:ext>
            </a:extLst>
          </p:cNvPr>
          <p:cNvSpPr txBox="1"/>
          <p:nvPr userDrawn="1"/>
        </p:nvSpPr>
        <p:spPr>
          <a:xfrm>
            <a:off x="9881870" y="154373"/>
            <a:ext cx="1615366" cy="215444"/>
          </a:xfrm>
          <a:prstGeom prst="rect">
            <a:avLst/>
          </a:prstGeom>
          <a:noFill/>
          <a:ln w="9525"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300" normalizeH="0" baseline="0" noProof="0" dirty="0">
                <a:ln>
                  <a:noFill/>
                </a:ln>
                <a:solidFill>
                  <a:srgbClr val="E5E7E7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MOTIVATION</a:t>
            </a:r>
          </a:p>
        </p:txBody>
      </p:sp>
    </p:spTree>
    <p:extLst>
      <p:ext uri="{BB962C8B-B14F-4D97-AF65-F5344CB8AC3E}">
        <p14:creationId xmlns:p14="http://schemas.microsoft.com/office/powerpoint/2010/main" val="1439608146"/>
      </p:ext>
    </p:extLst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eader-M1-Day1-blueframe">
    <p:bg>
      <p:bgPr>
        <a:solidFill>
          <a:srgbClr val="374D6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ktangel 11">
            <a:extLst>
              <a:ext uri="{FF2B5EF4-FFF2-40B4-BE49-F238E27FC236}">
                <a16:creationId xmlns:a16="http://schemas.microsoft.com/office/drawing/2014/main" id="{E15AF629-8FA2-EE44-847E-C737018DB964}"/>
              </a:ext>
            </a:extLst>
          </p:cNvPr>
          <p:cNvSpPr/>
          <p:nvPr/>
        </p:nvSpPr>
        <p:spPr>
          <a:xfrm>
            <a:off x="319177" y="517564"/>
            <a:ext cx="11559398" cy="60658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3" name="Billede 11">
            <a:extLst>
              <a:ext uri="{FF2B5EF4-FFF2-40B4-BE49-F238E27FC236}">
                <a16:creationId xmlns:a16="http://schemas.microsoft.com/office/drawing/2014/main" id="{FA21631E-0B29-41D0-9CA2-8CF9DF25A7A0}"/>
              </a:ext>
            </a:extLst>
          </p:cNvPr>
          <p:cNvPicPr>
            <a:picLocks noChangeAspect="1"/>
          </p:cNvPicPr>
          <p:nvPr/>
        </p:nvPicPr>
        <p:blipFill>
          <a:blip r:embed="rId2">
            <a:lum bright="70000" contrast="-70000"/>
            <a:alphaModFix amt="50000"/>
          </a:blip>
          <a:stretch>
            <a:fillRect/>
          </a:stretch>
        </p:blipFill>
        <p:spPr>
          <a:xfrm>
            <a:off x="10846599" y="6601248"/>
            <a:ext cx="1046264" cy="277914"/>
          </a:xfrm>
          <a:prstGeom prst="rect">
            <a:avLst/>
          </a:prstGeom>
        </p:spPr>
      </p:pic>
      <p:pic>
        <p:nvPicPr>
          <p:cNvPr id="16" name="Picture 15" descr="Icon&#10;&#10;Description automatically generated">
            <a:extLst>
              <a:ext uri="{FF2B5EF4-FFF2-40B4-BE49-F238E27FC236}">
                <a16:creationId xmlns:a16="http://schemas.microsoft.com/office/drawing/2014/main" id="{BBBEA21F-AF75-4CE5-A041-7122CBDE355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5324" y="5935610"/>
            <a:ext cx="628387" cy="628387"/>
          </a:xfrm>
          <a:prstGeom prst="rect">
            <a:avLst/>
          </a:prstGeom>
        </p:spPr>
      </p:pic>
      <p:sp>
        <p:nvSpPr>
          <p:cNvPr id="26" name="Rektangel 25">
            <a:extLst>
              <a:ext uri="{FF2B5EF4-FFF2-40B4-BE49-F238E27FC236}">
                <a16:creationId xmlns:a16="http://schemas.microsoft.com/office/drawing/2014/main" id="{DAD64B8E-DD7C-7B4F-81E2-E09CA4E61772}"/>
              </a:ext>
            </a:extLst>
          </p:cNvPr>
          <p:cNvSpPr/>
          <p:nvPr userDrawn="1"/>
        </p:nvSpPr>
        <p:spPr>
          <a:xfrm>
            <a:off x="319177" y="517564"/>
            <a:ext cx="11559398" cy="60658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7" name="Billede 11">
            <a:extLst>
              <a:ext uri="{FF2B5EF4-FFF2-40B4-BE49-F238E27FC236}">
                <a16:creationId xmlns:a16="http://schemas.microsoft.com/office/drawing/2014/main" id="{7A4F38A6-B8D4-AD4A-9757-618A8251140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lum bright="70000" contrast="-70000"/>
            <a:alphaModFix amt="50000"/>
          </a:blip>
          <a:stretch>
            <a:fillRect/>
          </a:stretch>
        </p:blipFill>
        <p:spPr>
          <a:xfrm>
            <a:off x="10846599" y="6601248"/>
            <a:ext cx="1046264" cy="277914"/>
          </a:xfrm>
          <a:prstGeom prst="rect">
            <a:avLst/>
          </a:prstGeom>
        </p:spPr>
      </p:pic>
      <p:pic>
        <p:nvPicPr>
          <p:cNvPr id="28" name="Picture 15" descr="Icon&#10;&#10;Description automatically generated">
            <a:extLst>
              <a:ext uri="{FF2B5EF4-FFF2-40B4-BE49-F238E27FC236}">
                <a16:creationId xmlns:a16="http://schemas.microsoft.com/office/drawing/2014/main" id="{DE1E34ED-E171-CF48-A1D9-F07C9DF61EC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25324" y="5935610"/>
            <a:ext cx="628387" cy="628387"/>
          </a:xfrm>
          <a:prstGeom prst="rect">
            <a:avLst/>
          </a:prstGeom>
        </p:spPr>
      </p:pic>
      <p:sp>
        <p:nvSpPr>
          <p:cNvPr id="29" name="Rectangle 14">
            <a:extLst>
              <a:ext uri="{FF2B5EF4-FFF2-40B4-BE49-F238E27FC236}">
                <a16:creationId xmlns:a16="http://schemas.microsoft.com/office/drawing/2014/main" id="{ADD4AC56-7884-0943-84EC-070BF323D95E}"/>
              </a:ext>
            </a:extLst>
          </p:cNvPr>
          <p:cNvSpPr/>
          <p:nvPr userDrawn="1"/>
        </p:nvSpPr>
        <p:spPr>
          <a:xfrm>
            <a:off x="1" y="0"/>
            <a:ext cx="12191999" cy="520589"/>
          </a:xfrm>
          <a:prstGeom prst="rect">
            <a:avLst/>
          </a:prstGeom>
          <a:solidFill>
            <a:srgbClr val="374D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0" name="TextBox 18">
            <a:hlinkClick r:id="" action="ppaction://noaction"/>
            <a:extLst>
              <a:ext uri="{FF2B5EF4-FFF2-40B4-BE49-F238E27FC236}">
                <a16:creationId xmlns:a16="http://schemas.microsoft.com/office/drawing/2014/main" id="{17C434E3-798E-F445-9F5F-16FE1C00292B}"/>
              </a:ext>
            </a:extLst>
          </p:cNvPr>
          <p:cNvSpPr txBox="1"/>
          <p:nvPr userDrawn="1"/>
        </p:nvSpPr>
        <p:spPr>
          <a:xfrm>
            <a:off x="257302" y="99940"/>
            <a:ext cx="1073784" cy="338554"/>
          </a:xfrm>
          <a:prstGeom prst="rect">
            <a:avLst/>
          </a:prstGeom>
          <a:noFill/>
          <a:ln w="9525"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300" normalizeH="0" baseline="0" noProof="0" dirty="0">
                <a:ln>
                  <a:noFill/>
                </a:ln>
                <a:solidFill>
                  <a:srgbClr val="E5E7E7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MODULE 1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300" normalizeH="0" baseline="0" noProof="0" dirty="0">
                <a:ln>
                  <a:noFill/>
                </a:ln>
                <a:solidFill>
                  <a:srgbClr val="E5E7E7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INTRO</a:t>
            </a:r>
          </a:p>
        </p:txBody>
      </p:sp>
      <p:cxnSp>
        <p:nvCxnSpPr>
          <p:cNvPr id="31" name="Lige forbindelse 30">
            <a:extLst>
              <a:ext uri="{FF2B5EF4-FFF2-40B4-BE49-F238E27FC236}">
                <a16:creationId xmlns:a16="http://schemas.microsoft.com/office/drawing/2014/main" id="{DAB41B24-C5B5-984E-B926-1DE4BD785B8B}"/>
              </a:ext>
            </a:extLst>
          </p:cNvPr>
          <p:cNvCxnSpPr>
            <a:cxnSpLocks/>
          </p:cNvCxnSpPr>
          <p:nvPr userDrawn="1"/>
        </p:nvCxnSpPr>
        <p:spPr>
          <a:xfrm>
            <a:off x="1331829" y="18644"/>
            <a:ext cx="0" cy="493994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18">
            <a:hlinkClick r:id="" action="ppaction://noaction"/>
            <a:extLst>
              <a:ext uri="{FF2B5EF4-FFF2-40B4-BE49-F238E27FC236}">
                <a16:creationId xmlns:a16="http://schemas.microsoft.com/office/drawing/2014/main" id="{0DBCEB47-EF00-5C4B-AEF2-045B160D0F08}"/>
              </a:ext>
            </a:extLst>
          </p:cNvPr>
          <p:cNvSpPr txBox="1"/>
          <p:nvPr userDrawn="1"/>
        </p:nvSpPr>
        <p:spPr>
          <a:xfrm>
            <a:off x="4521280" y="128405"/>
            <a:ext cx="1326478" cy="241980"/>
          </a:xfrm>
          <a:prstGeom prst="rect">
            <a:avLst/>
          </a:prstGeom>
          <a:noFill/>
          <a:ln w="9525">
            <a:solidFill>
              <a:schemeClr val="bg1"/>
            </a:solidFill>
          </a:ln>
        </p:spPr>
        <p:txBody>
          <a:bodyPr wrap="square" tIns="7200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300" normalizeH="0" baseline="0" noProof="0" dirty="0">
                <a:ln>
                  <a:noFill/>
                </a:ln>
                <a:solidFill>
                  <a:srgbClr val="E5E7E7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MEGATRENDS</a:t>
            </a:r>
          </a:p>
        </p:txBody>
      </p:sp>
      <p:sp>
        <p:nvSpPr>
          <p:cNvPr id="34" name="Rektangel 33">
            <a:extLst>
              <a:ext uri="{FF2B5EF4-FFF2-40B4-BE49-F238E27FC236}">
                <a16:creationId xmlns:a16="http://schemas.microsoft.com/office/drawing/2014/main" id="{DF03633D-0BA9-7444-A185-107C0EF06C23}"/>
              </a:ext>
            </a:extLst>
          </p:cNvPr>
          <p:cNvSpPr/>
          <p:nvPr userDrawn="1"/>
        </p:nvSpPr>
        <p:spPr>
          <a:xfrm>
            <a:off x="1532307" y="78323"/>
            <a:ext cx="2647766" cy="365091"/>
          </a:xfrm>
          <a:prstGeom prst="rect">
            <a:avLst/>
          </a:prstGeom>
          <a:ln>
            <a:noFill/>
          </a:ln>
        </p:spPr>
        <p:txBody>
          <a:bodyPr wrap="square" lIns="144000" tIns="7200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300" normalizeH="0" baseline="0" noProof="0" dirty="0">
                <a:ln>
                  <a:noFill/>
                </a:ln>
                <a:solidFill>
                  <a:srgbClr val="E5E7E7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DAY 1 - THE SUSTAINABLE BUSINESS MINDSET</a:t>
            </a:r>
          </a:p>
        </p:txBody>
      </p:sp>
      <p:sp>
        <p:nvSpPr>
          <p:cNvPr id="37" name="TextBox 18">
            <a:hlinkClick r:id="" action="ppaction://noaction"/>
            <a:extLst>
              <a:ext uri="{FF2B5EF4-FFF2-40B4-BE49-F238E27FC236}">
                <a16:creationId xmlns:a16="http://schemas.microsoft.com/office/drawing/2014/main" id="{045F0B70-6817-9746-B7BB-B5AC3BDC3077}"/>
              </a:ext>
            </a:extLst>
          </p:cNvPr>
          <p:cNvSpPr txBox="1"/>
          <p:nvPr userDrawn="1"/>
        </p:nvSpPr>
        <p:spPr>
          <a:xfrm>
            <a:off x="5847758" y="153344"/>
            <a:ext cx="1866445" cy="215444"/>
          </a:xfrm>
          <a:prstGeom prst="rect">
            <a:avLst/>
          </a:prstGeom>
          <a:noFill/>
          <a:ln w="9525"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300" normalizeH="0" baseline="0" noProof="0" dirty="0">
                <a:ln>
                  <a:noFill/>
                </a:ln>
                <a:solidFill>
                  <a:srgbClr val="E5E7E7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MARKET DRIVERS</a:t>
            </a:r>
          </a:p>
        </p:txBody>
      </p:sp>
      <p:cxnSp>
        <p:nvCxnSpPr>
          <p:cNvPr id="38" name="Lige forbindelse 37">
            <a:extLst>
              <a:ext uri="{FF2B5EF4-FFF2-40B4-BE49-F238E27FC236}">
                <a16:creationId xmlns:a16="http://schemas.microsoft.com/office/drawing/2014/main" id="{A841063D-3876-BD40-A618-112E3F14CF64}"/>
              </a:ext>
            </a:extLst>
          </p:cNvPr>
          <p:cNvCxnSpPr>
            <a:cxnSpLocks/>
          </p:cNvCxnSpPr>
          <p:nvPr userDrawn="1"/>
        </p:nvCxnSpPr>
        <p:spPr>
          <a:xfrm>
            <a:off x="4255835" y="0"/>
            <a:ext cx="0" cy="515532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Rectangle 14">
            <a:extLst>
              <a:ext uri="{FF2B5EF4-FFF2-40B4-BE49-F238E27FC236}">
                <a16:creationId xmlns:a16="http://schemas.microsoft.com/office/drawing/2014/main" id="{7408D609-A768-A244-B87A-D14D20F3DF80}"/>
              </a:ext>
            </a:extLst>
          </p:cNvPr>
          <p:cNvSpPr/>
          <p:nvPr userDrawn="1"/>
        </p:nvSpPr>
        <p:spPr>
          <a:xfrm>
            <a:off x="1" y="0"/>
            <a:ext cx="12191999" cy="520589"/>
          </a:xfrm>
          <a:prstGeom prst="rect">
            <a:avLst/>
          </a:prstGeom>
          <a:solidFill>
            <a:srgbClr val="374D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0" name="TextBox 18">
            <a:hlinkClick r:id="" action="ppaction://noaction"/>
            <a:extLst>
              <a:ext uri="{FF2B5EF4-FFF2-40B4-BE49-F238E27FC236}">
                <a16:creationId xmlns:a16="http://schemas.microsoft.com/office/drawing/2014/main" id="{6D7FE3CE-7F0A-A34F-878B-531CB3DEDA38}"/>
              </a:ext>
            </a:extLst>
          </p:cNvPr>
          <p:cNvSpPr txBox="1"/>
          <p:nvPr userDrawn="1"/>
        </p:nvSpPr>
        <p:spPr>
          <a:xfrm>
            <a:off x="257302" y="99940"/>
            <a:ext cx="1073784" cy="338554"/>
          </a:xfrm>
          <a:prstGeom prst="rect">
            <a:avLst/>
          </a:prstGeom>
          <a:noFill/>
          <a:ln w="9525"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300" normalizeH="0" baseline="0" noProof="0" dirty="0">
                <a:ln>
                  <a:noFill/>
                </a:ln>
                <a:solidFill>
                  <a:srgbClr val="E5E7E7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MODULE 1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300" normalizeH="0" baseline="0" noProof="0" dirty="0">
                <a:ln>
                  <a:noFill/>
                </a:ln>
                <a:solidFill>
                  <a:srgbClr val="E5E7E7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INTRO</a:t>
            </a:r>
          </a:p>
        </p:txBody>
      </p:sp>
      <p:cxnSp>
        <p:nvCxnSpPr>
          <p:cNvPr id="41" name="Lige forbindelse 40">
            <a:extLst>
              <a:ext uri="{FF2B5EF4-FFF2-40B4-BE49-F238E27FC236}">
                <a16:creationId xmlns:a16="http://schemas.microsoft.com/office/drawing/2014/main" id="{15D14902-F04F-0A4E-8693-5A57551B1536}"/>
              </a:ext>
            </a:extLst>
          </p:cNvPr>
          <p:cNvCxnSpPr>
            <a:cxnSpLocks/>
          </p:cNvCxnSpPr>
          <p:nvPr userDrawn="1"/>
        </p:nvCxnSpPr>
        <p:spPr>
          <a:xfrm>
            <a:off x="1331829" y="18644"/>
            <a:ext cx="0" cy="493994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TextBox 18">
            <a:hlinkClick r:id="" action="ppaction://noaction"/>
            <a:extLst>
              <a:ext uri="{FF2B5EF4-FFF2-40B4-BE49-F238E27FC236}">
                <a16:creationId xmlns:a16="http://schemas.microsoft.com/office/drawing/2014/main" id="{B4B1BC14-940F-FD47-AAC0-184ED14F30EE}"/>
              </a:ext>
            </a:extLst>
          </p:cNvPr>
          <p:cNvSpPr txBox="1"/>
          <p:nvPr userDrawn="1"/>
        </p:nvSpPr>
        <p:spPr>
          <a:xfrm>
            <a:off x="4521280" y="128405"/>
            <a:ext cx="1326478" cy="241980"/>
          </a:xfrm>
          <a:prstGeom prst="rect">
            <a:avLst/>
          </a:prstGeom>
          <a:noFill/>
          <a:ln w="9525">
            <a:noFill/>
          </a:ln>
        </p:spPr>
        <p:txBody>
          <a:bodyPr wrap="square" tIns="7200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300" normalizeH="0" baseline="0" noProof="0" dirty="0">
                <a:ln>
                  <a:noFill/>
                </a:ln>
                <a:solidFill>
                  <a:srgbClr val="E5E7E7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MEGATRENDS</a:t>
            </a:r>
          </a:p>
        </p:txBody>
      </p:sp>
      <p:sp>
        <p:nvSpPr>
          <p:cNvPr id="44" name="Rektangel 43">
            <a:extLst>
              <a:ext uri="{FF2B5EF4-FFF2-40B4-BE49-F238E27FC236}">
                <a16:creationId xmlns:a16="http://schemas.microsoft.com/office/drawing/2014/main" id="{064344E7-02FA-9E4A-A64C-19A52A2F5EDA}"/>
              </a:ext>
            </a:extLst>
          </p:cNvPr>
          <p:cNvSpPr/>
          <p:nvPr userDrawn="1"/>
        </p:nvSpPr>
        <p:spPr>
          <a:xfrm>
            <a:off x="1532307" y="78323"/>
            <a:ext cx="2647766" cy="365091"/>
          </a:xfrm>
          <a:prstGeom prst="rect">
            <a:avLst/>
          </a:prstGeom>
          <a:ln>
            <a:noFill/>
          </a:ln>
        </p:spPr>
        <p:txBody>
          <a:bodyPr wrap="square" lIns="144000" tIns="7200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300" normalizeH="0" baseline="0" noProof="0" dirty="0">
                <a:ln>
                  <a:noFill/>
                </a:ln>
                <a:solidFill>
                  <a:srgbClr val="E5E7E7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DAY 1 - THE SUSTAINABLE BUSINESS MINDSET</a:t>
            </a:r>
          </a:p>
        </p:txBody>
      </p:sp>
      <p:sp>
        <p:nvSpPr>
          <p:cNvPr id="47" name="TextBox 18">
            <a:hlinkClick r:id="" action="ppaction://noaction"/>
            <a:extLst>
              <a:ext uri="{FF2B5EF4-FFF2-40B4-BE49-F238E27FC236}">
                <a16:creationId xmlns:a16="http://schemas.microsoft.com/office/drawing/2014/main" id="{177F4C2D-9A77-E948-A123-FBE5B47D3076}"/>
              </a:ext>
            </a:extLst>
          </p:cNvPr>
          <p:cNvSpPr txBox="1"/>
          <p:nvPr userDrawn="1"/>
        </p:nvSpPr>
        <p:spPr>
          <a:xfrm>
            <a:off x="5847758" y="153344"/>
            <a:ext cx="1866445" cy="215444"/>
          </a:xfrm>
          <a:prstGeom prst="rect">
            <a:avLst/>
          </a:prstGeom>
          <a:noFill/>
          <a:ln w="9525"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300" normalizeH="0" baseline="0" noProof="0" dirty="0">
                <a:ln>
                  <a:noFill/>
                </a:ln>
                <a:solidFill>
                  <a:srgbClr val="E5E7E7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MARKET DRIVERS</a:t>
            </a:r>
          </a:p>
        </p:txBody>
      </p:sp>
      <p:cxnSp>
        <p:nvCxnSpPr>
          <p:cNvPr id="48" name="Lige forbindelse 47">
            <a:extLst>
              <a:ext uri="{FF2B5EF4-FFF2-40B4-BE49-F238E27FC236}">
                <a16:creationId xmlns:a16="http://schemas.microsoft.com/office/drawing/2014/main" id="{5F12E96F-C9B2-E441-8D57-CDC2D464F0F1}"/>
              </a:ext>
            </a:extLst>
          </p:cNvPr>
          <p:cNvCxnSpPr>
            <a:cxnSpLocks/>
          </p:cNvCxnSpPr>
          <p:nvPr userDrawn="1"/>
        </p:nvCxnSpPr>
        <p:spPr>
          <a:xfrm>
            <a:off x="4132265" y="0"/>
            <a:ext cx="0" cy="515532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TextBox 16">
            <a:hlinkClick r:id="" action="ppaction://noaction"/>
            <a:extLst>
              <a:ext uri="{FF2B5EF4-FFF2-40B4-BE49-F238E27FC236}">
                <a16:creationId xmlns:a16="http://schemas.microsoft.com/office/drawing/2014/main" id="{00C43448-22F9-7648-92B9-8A5BDBD4A7BB}"/>
              </a:ext>
            </a:extLst>
          </p:cNvPr>
          <p:cNvSpPr txBox="1"/>
          <p:nvPr userDrawn="1"/>
        </p:nvSpPr>
        <p:spPr>
          <a:xfrm>
            <a:off x="7554464" y="155376"/>
            <a:ext cx="1615366" cy="215444"/>
          </a:xfrm>
          <a:prstGeom prst="rect">
            <a:avLst/>
          </a:prstGeom>
          <a:noFill/>
          <a:ln w="9525"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300" normalizeH="0" baseline="0" noProof="0" dirty="0">
                <a:ln>
                  <a:noFill/>
                </a:ln>
                <a:solidFill>
                  <a:srgbClr val="E5E7E7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DEFINITIONS</a:t>
            </a:r>
          </a:p>
        </p:txBody>
      </p:sp>
      <p:sp>
        <p:nvSpPr>
          <p:cNvPr id="53" name="TextBox 16">
            <a:hlinkClick r:id="" action="ppaction://noaction"/>
            <a:extLst>
              <a:ext uri="{FF2B5EF4-FFF2-40B4-BE49-F238E27FC236}">
                <a16:creationId xmlns:a16="http://schemas.microsoft.com/office/drawing/2014/main" id="{75F680D3-1477-234C-A65E-CFC2AD3FA3F2}"/>
              </a:ext>
            </a:extLst>
          </p:cNvPr>
          <p:cNvSpPr txBox="1"/>
          <p:nvPr userDrawn="1"/>
        </p:nvSpPr>
        <p:spPr>
          <a:xfrm>
            <a:off x="8736721" y="153344"/>
            <a:ext cx="1615366" cy="215444"/>
          </a:xfrm>
          <a:prstGeom prst="rect">
            <a:avLst/>
          </a:prstGeom>
          <a:noFill/>
          <a:ln w="9525"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300" normalizeH="0" baseline="0" noProof="0" dirty="0">
                <a:ln>
                  <a:noFill/>
                </a:ln>
                <a:solidFill>
                  <a:srgbClr val="E5E7E7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PHASES</a:t>
            </a:r>
          </a:p>
        </p:txBody>
      </p:sp>
      <p:sp>
        <p:nvSpPr>
          <p:cNvPr id="54" name="TextBox 16">
            <a:hlinkClick r:id="" action="ppaction://noaction"/>
            <a:extLst>
              <a:ext uri="{FF2B5EF4-FFF2-40B4-BE49-F238E27FC236}">
                <a16:creationId xmlns:a16="http://schemas.microsoft.com/office/drawing/2014/main" id="{FF94D4D6-37A6-C44C-A6B1-274E190B72CC}"/>
              </a:ext>
            </a:extLst>
          </p:cNvPr>
          <p:cNvSpPr txBox="1"/>
          <p:nvPr userDrawn="1"/>
        </p:nvSpPr>
        <p:spPr>
          <a:xfrm>
            <a:off x="9881870" y="154373"/>
            <a:ext cx="1615366" cy="215444"/>
          </a:xfrm>
          <a:prstGeom prst="rect">
            <a:avLst/>
          </a:prstGeom>
          <a:noFill/>
          <a:ln w="9525"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300" normalizeH="0" baseline="0" noProof="0" dirty="0">
                <a:ln>
                  <a:noFill/>
                </a:ln>
                <a:solidFill>
                  <a:srgbClr val="E5E7E7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MOTIVATION</a:t>
            </a:r>
          </a:p>
        </p:txBody>
      </p:sp>
    </p:spTree>
    <p:extLst>
      <p:ext uri="{BB962C8B-B14F-4D97-AF65-F5344CB8AC3E}">
        <p14:creationId xmlns:p14="http://schemas.microsoft.com/office/powerpoint/2010/main" val="3815487450"/>
      </p:ext>
    </p:extLst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Header-M1-Day1-blueframe-PINBOARD">
    <p:bg>
      <p:bgPr>
        <a:solidFill>
          <a:srgbClr val="374D6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ktangel 11">
            <a:extLst>
              <a:ext uri="{FF2B5EF4-FFF2-40B4-BE49-F238E27FC236}">
                <a16:creationId xmlns:a16="http://schemas.microsoft.com/office/drawing/2014/main" id="{E15AF629-8FA2-EE44-847E-C737018DB964}"/>
              </a:ext>
            </a:extLst>
          </p:cNvPr>
          <p:cNvSpPr/>
          <p:nvPr/>
        </p:nvSpPr>
        <p:spPr>
          <a:xfrm>
            <a:off x="319177" y="517564"/>
            <a:ext cx="11559398" cy="60658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3" name="Billede 11">
            <a:extLst>
              <a:ext uri="{FF2B5EF4-FFF2-40B4-BE49-F238E27FC236}">
                <a16:creationId xmlns:a16="http://schemas.microsoft.com/office/drawing/2014/main" id="{FA21631E-0B29-41D0-9CA2-8CF9DF25A7A0}"/>
              </a:ext>
            </a:extLst>
          </p:cNvPr>
          <p:cNvPicPr>
            <a:picLocks noChangeAspect="1"/>
          </p:cNvPicPr>
          <p:nvPr/>
        </p:nvPicPr>
        <p:blipFill>
          <a:blip r:embed="rId2">
            <a:lum bright="70000" contrast="-70000"/>
            <a:alphaModFix amt="50000"/>
          </a:blip>
          <a:stretch>
            <a:fillRect/>
          </a:stretch>
        </p:blipFill>
        <p:spPr>
          <a:xfrm>
            <a:off x="10846599" y="6601248"/>
            <a:ext cx="1046264" cy="277914"/>
          </a:xfrm>
          <a:prstGeom prst="rect">
            <a:avLst/>
          </a:prstGeom>
        </p:spPr>
      </p:pic>
      <p:pic>
        <p:nvPicPr>
          <p:cNvPr id="16" name="Picture 15" descr="Icon&#10;&#10;Description automatically generated">
            <a:extLst>
              <a:ext uri="{FF2B5EF4-FFF2-40B4-BE49-F238E27FC236}">
                <a16:creationId xmlns:a16="http://schemas.microsoft.com/office/drawing/2014/main" id="{BBBEA21F-AF75-4CE5-A041-7122CBDE355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5324" y="5935610"/>
            <a:ext cx="628387" cy="628387"/>
          </a:xfrm>
          <a:prstGeom prst="rect">
            <a:avLst/>
          </a:prstGeom>
        </p:spPr>
      </p:pic>
      <p:sp>
        <p:nvSpPr>
          <p:cNvPr id="26" name="Rektangel 25">
            <a:extLst>
              <a:ext uri="{FF2B5EF4-FFF2-40B4-BE49-F238E27FC236}">
                <a16:creationId xmlns:a16="http://schemas.microsoft.com/office/drawing/2014/main" id="{DAD64B8E-DD7C-7B4F-81E2-E09CA4E61772}"/>
              </a:ext>
            </a:extLst>
          </p:cNvPr>
          <p:cNvSpPr/>
          <p:nvPr userDrawn="1"/>
        </p:nvSpPr>
        <p:spPr>
          <a:xfrm>
            <a:off x="319177" y="517564"/>
            <a:ext cx="11559398" cy="60658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7" name="Billede 11">
            <a:extLst>
              <a:ext uri="{FF2B5EF4-FFF2-40B4-BE49-F238E27FC236}">
                <a16:creationId xmlns:a16="http://schemas.microsoft.com/office/drawing/2014/main" id="{7A4F38A6-B8D4-AD4A-9757-618A8251140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lum bright="70000" contrast="-70000"/>
            <a:alphaModFix amt="50000"/>
          </a:blip>
          <a:stretch>
            <a:fillRect/>
          </a:stretch>
        </p:blipFill>
        <p:spPr>
          <a:xfrm>
            <a:off x="10846599" y="6601248"/>
            <a:ext cx="1046264" cy="277914"/>
          </a:xfrm>
          <a:prstGeom prst="rect">
            <a:avLst/>
          </a:prstGeom>
        </p:spPr>
      </p:pic>
      <p:pic>
        <p:nvPicPr>
          <p:cNvPr id="28" name="Picture 15" descr="Icon&#10;&#10;Description automatically generated">
            <a:extLst>
              <a:ext uri="{FF2B5EF4-FFF2-40B4-BE49-F238E27FC236}">
                <a16:creationId xmlns:a16="http://schemas.microsoft.com/office/drawing/2014/main" id="{DE1E34ED-E171-CF48-A1D9-F07C9DF61EC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25324" y="5935610"/>
            <a:ext cx="628387" cy="628387"/>
          </a:xfrm>
          <a:prstGeom prst="rect">
            <a:avLst/>
          </a:prstGeom>
        </p:spPr>
      </p:pic>
      <p:sp>
        <p:nvSpPr>
          <p:cNvPr id="50" name="Rectangle 14">
            <a:extLst>
              <a:ext uri="{FF2B5EF4-FFF2-40B4-BE49-F238E27FC236}">
                <a16:creationId xmlns:a16="http://schemas.microsoft.com/office/drawing/2014/main" id="{7E312D1A-9393-4B43-8FA8-0C5A6B968F9C}"/>
              </a:ext>
            </a:extLst>
          </p:cNvPr>
          <p:cNvSpPr/>
          <p:nvPr userDrawn="1"/>
        </p:nvSpPr>
        <p:spPr>
          <a:xfrm>
            <a:off x="1" y="0"/>
            <a:ext cx="12191999" cy="520589"/>
          </a:xfrm>
          <a:prstGeom prst="rect">
            <a:avLst/>
          </a:prstGeom>
          <a:solidFill>
            <a:srgbClr val="374D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1" name="TextBox 18">
            <a:hlinkClick r:id="" action="ppaction://noaction"/>
            <a:extLst>
              <a:ext uri="{FF2B5EF4-FFF2-40B4-BE49-F238E27FC236}">
                <a16:creationId xmlns:a16="http://schemas.microsoft.com/office/drawing/2014/main" id="{F9FC1F23-06A5-5F4C-A934-C8BA26656D8D}"/>
              </a:ext>
            </a:extLst>
          </p:cNvPr>
          <p:cNvSpPr txBox="1"/>
          <p:nvPr userDrawn="1"/>
        </p:nvSpPr>
        <p:spPr>
          <a:xfrm>
            <a:off x="257302" y="99940"/>
            <a:ext cx="1073784" cy="338554"/>
          </a:xfrm>
          <a:prstGeom prst="rect">
            <a:avLst/>
          </a:prstGeom>
          <a:noFill/>
          <a:ln w="9525"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300" normalizeH="0" baseline="0" noProof="0" dirty="0">
                <a:ln>
                  <a:noFill/>
                </a:ln>
                <a:solidFill>
                  <a:srgbClr val="E5E7E7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MODULE 1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300" normalizeH="0" baseline="0" noProof="0" dirty="0">
                <a:ln>
                  <a:noFill/>
                </a:ln>
                <a:solidFill>
                  <a:srgbClr val="E5E7E7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INTRO</a:t>
            </a:r>
          </a:p>
        </p:txBody>
      </p:sp>
      <p:cxnSp>
        <p:nvCxnSpPr>
          <p:cNvPr id="52" name="Lige forbindelse 51">
            <a:extLst>
              <a:ext uri="{FF2B5EF4-FFF2-40B4-BE49-F238E27FC236}">
                <a16:creationId xmlns:a16="http://schemas.microsoft.com/office/drawing/2014/main" id="{E9EA64D1-EA71-A343-8783-391D489D794E}"/>
              </a:ext>
            </a:extLst>
          </p:cNvPr>
          <p:cNvCxnSpPr>
            <a:cxnSpLocks/>
          </p:cNvCxnSpPr>
          <p:nvPr userDrawn="1"/>
        </p:nvCxnSpPr>
        <p:spPr>
          <a:xfrm>
            <a:off x="1331829" y="18644"/>
            <a:ext cx="0" cy="493994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TextBox 16">
            <a:hlinkClick r:id="" action="ppaction://noaction"/>
            <a:extLst>
              <a:ext uri="{FF2B5EF4-FFF2-40B4-BE49-F238E27FC236}">
                <a16:creationId xmlns:a16="http://schemas.microsoft.com/office/drawing/2014/main" id="{3C0ADBEC-E64F-8646-9352-95E92AA3CA83}"/>
              </a:ext>
            </a:extLst>
          </p:cNvPr>
          <p:cNvSpPr txBox="1"/>
          <p:nvPr userDrawn="1"/>
        </p:nvSpPr>
        <p:spPr>
          <a:xfrm>
            <a:off x="7609712" y="155376"/>
            <a:ext cx="1615366" cy="215444"/>
          </a:xfrm>
          <a:prstGeom prst="rect">
            <a:avLst/>
          </a:prstGeom>
          <a:noFill/>
          <a:ln w="9525"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300" normalizeH="0" baseline="0" noProof="0" dirty="0">
                <a:ln>
                  <a:noFill/>
                </a:ln>
                <a:solidFill>
                  <a:srgbClr val="E5E7E7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DEFINITIONS</a:t>
            </a:r>
          </a:p>
        </p:txBody>
      </p:sp>
      <p:sp>
        <p:nvSpPr>
          <p:cNvPr id="54" name="TextBox 18">
            <a:hlinkClick r:id="" action="ppaction://noaction"/>
            <a:extLst>
              <a:ext uri="{FF2B5EF4-FFF2-40B4-BE49-F238E27FC236}">
                <a16:creationId xmlns:a16="http://schemas.microsoft.com/office/drawing/2014/main" id="{883A5F8B-82E0-A243-9000-95D7EB96DF63}"/>
              </a:ext>
            </a:extLst>
          </p:cNvPr>
          <p:cNvSpPr txBox="1"/>
          <p:nvPr userDrawn="1"/>
        </p:nvSpPr>
        <p:spPr>
          <a:xfrm>
            <a:off x="4521280" y="128405"/>
            <a:ext cx="1326478" cy="241980"/>
          </a:xfrm>
          <a:prstGeom prst="rect">
            <a:avLst/>
          </a:prstGeom>
          <a:noFill/>
          <a:ln w="9525">
            <a:solidFill>
              <a:schemeClr val="bg1"/>
            </a:solidFill>
          </a:ln>
        </p:spPr>
        <p:txBody>
          <a:bodyPr wrap="square" tIns="7200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300" normalizeH="0" baseline="0" noProof="0" dirty="0">
                <a:ln>
                  <a:noFill/>
                </a:ln>
                <a:solidFill>
                  <a:srgbClr val="E5E7E7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MEGATRENDS</a:t>
            </a:r>
          </a:p>
        </p:txBody>
      </p:sp>
      <p:sp>
        <p:nvSpPr>
          <p:cNvPr id="55" name="Rektangel 54">
            <a:extLst>
              <a:ext uri="{FF2B5EF4-FFF2-40B4-BE49-F238E27FC236}">
                <a16:creationId xmlns:a16="http://schemas.microsoft.com/office/drawing/2014/main" id="{2EE0E940-6425-144E-9619-1AD634EB1622}"/>
              </a:ext>
            </a:extLst>
          </p:cNvPr>
          <p:cNvSpPr/>
          <p:nvPr userDrawn="1"/>
        </p:nvSpPr>
        <p:spPr>
          <a:xfrm>
            <a:off x="1532307" y="78323"/>
            <a:ext cx="2647766" cy="365091"/>
          </a:xfrm>
          <a:prstGeom prst="rect">
            <a:avLst/>
          </a:prstGeom>
          <a:ln>
            <a:noFill/>
          </a:ln>
        </p:spPr>
        <p:txBody>
          <a:bodyPr wrap="square" lIns="144000" tIns="7200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300" normalizeH="0" baseline="0" noProof="0" dirty="0">
                <a:ln>
                  <a:noFill/>
                </a:ln>
                <a:solidFill>
                  <a:srgbClr val="E5E7E7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DAY 1 - THE SUSTAINABLE BUSINESS MINDSET</a:t>
            </a:r>
          </a:p>
        </p:txBody>
      </p:sp>
      <p:sp>
        <p:nvSpPr>
          <p:cNvPr id="56" name="TextBox 16">
            <a:hlinkClick r:id="" action="ppaction://noaction"/>
            <a:extLst>
              <a:ext uri="{FF2B5EF4-FFF2-40B4-BE49-F238E27FC236}">
                <a16:creationId xmlns:a16="http://schemas.microsoft.com/office/drawing/2014/main" id="{682D1E90-EF64-F24B-9B0F-80FD28ECD48E}"/>
              </a:ext>
            </a:extLst>
          </p:cNvPr>
          <p:cNvSpPr txBox="1"/>
          <p:nvPr userDrawn="1"/>
        </p:nvSpPr>
        <p:spPr>
          <a:xfrm>
            <a:off x="8842769" y="153344"/>
            <a:ext cx="1615366" cy="215444"/>
          </a:xfrm>
          <a:prstGeom prst="rect">
            <a:avLst/>
          </a:prstGeom>
          <a:noFill/>
          <a:ln w="9525"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300" normalizeH="0" baseline="0" noProof="0" dirty="0">
                <a:ln>
                  <a:noFill/>
                </a:ln>
                <a:solidFill>
                  <a:srgbClr val="E5E7E7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PHASES</a:t>
            </a:r>
          </a:p>
        </p:txBody>
      </p:sp>
      <p:sp>
        <p:nvSpPr>
          <p:cNvPr id="57" name="TextBox 16">
            <a:hlinkClick r:id="" action="ppaction://noaction"/>
            <a:extLst>
              <a:ext uri="{FF2B5EF4-FFF2-40B4-BE49-F238E27FC236}">
                <a16:creationId xmlns:a16="http://schemas.microsoft.com/office/drawing/2014/main" id="{5B059E68-A5A4-7F44-BC96-EDEEFE312D75}"/>
              </a:ext>
            </a:extLst>
          </p:cNvPr>
          <p:cNvSpPr txBox="1"/>
          <p:nvPr userDrawn="1"/>
        </p:nvSpPr>
        <p:spPr>
          <a:xfrm>
            <a:off x="9937118" y="141673"/>
            <a:ext cx="1615366" cy="215444"/>
          </a:xfrm>
          <a:prstGeom prst="rect">
            <a:avLst/>
          </a:prstGeom>
          <a:noFill/>
          <a:ln w="9525"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300" normalizeH="0" baseline="0" noProof="0" dirty="0">
                <a:ln>
                  <a:noFill/>
                </a:ln>
                <a:solidFill>
                  <a:srgbClr val="E5E7E7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MOTIVATION</a:t>
            </a:r>
          </a:p>
        </p:txBody>
      </p:sp>
      <p:sp>
        <p:nvSpPr>
          <p:cNvPr id="58" name="TextBox 18">
            <a:hlinkClick r:id="" action="ppaction://noaction"/>
            <a:extLst>
              <a:ext uri="{FF2B5EF4-FFF2-40B4-BE49-F238E27FC236}">
                <a16:creationId xmlns:a16="http://schemas.microsoft.com/office/drawing/2014/main" id="{3EB9C2D3-BE53-E744-B66E-FC8ED5CA22D7}"/>
              </a:ext>
            </a:extLst>
          </p:cNvPr>
          <p:cNvSpPr txBox="1"/>
          <p:nvPr userDrawn="1"/>
        </p:nvSpPr>
        <p:spPr>
          <a:xfrm>
            <a:off x="5847758" y="153344"/>
            <a:ext cx="1866445" cy="215444"/>
          </a:xfrm>
          <a:prstGeom prst="rect">
            <a:avLst/>
          </a:prstGeom>
          <a:noFill/>
          <a:ln w="9525"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300" normalizeH="0" baseline="0" noProof="0" dirty="0">
                <a:ln>
                  <a:noFill/>
                </a:ln>
                <a:solidFill>
                  <a:srgbClr val="E5E7E7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MARKET DRIVERS</a:t>
            </a:r>
          </a:p>
        </p:txBody>
      </p:sp>
      <p:cxnSp>
        <p:nvCxnSpPr>
          <p:cNvPr id="59" name="Lige forbindelse 58">
            <a:extLst>
              <a:ext uri="{FF2B5EF4-FFF2-40B4-BE49-F238E27FC236}">
                <a16:creationId xmlns:a16="http://schemas.microsoft.com/office/drawing/2014/main" id="{D03734BB-3A65-ED4A-855B-9F8F5304DEA3}"/>
              </a:ext>
            </a:extLst>
          </p:cNvPr>
          <p:cNvCxnSpPr>
            <a:cxnSpLocks/>
          </p:cNvCxnSpPr>
          <p:nvPr userDrawn="1"/>
        </p:nvCxnSpPr>
        <p:spPr>
          <a:xfrm>
            <a:off x="4255835" y="0"/>
            <a:ext cx="0" cy="515532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Rectangle 14">
            <a:extLst>
              <a:ext uri="{FF2B5EF4-FFF2-40B4-BE49-F238E27FC236}">
                <a16:creationId xmlns:a16="http://schemas.microsoft.com/office/drawing/2014/main" id="{7C665A40-05F3-2843-98AB-73DEBB150189}"/>
              </a:ext>
            </a:extLst>
          </p:cNvPr>
          <p:cNvSpPr/>
          <p:nvPr userDrawn="1"/>
        </p:nvSpPr>
        <p:spPr>
          <a:xfrm>
            <a:off x="1" y="0"/>
            <a:ext cx="12191999" cy="520589"/>
          </a:xfrm>
          <a:prstGeom prst="rect">
            <a:avLst/>
          </a:prstGeom>
          <a:solidFill>
            <a:srgbClr val="374D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1" name="TextBox 18">
            <a:hlinkClick r:id="" action="ppaction://noaction"/>
            <a:extLst>
              <a:ext uri="{FF2B5EF4-FFF2-40B4-BE49-F238E27FC236}">
                <a16:creationId xmlns:a16="http://schemas.microsoft.com/office/drawing/2014/main" id="{6B276005-AC71-A448-8C3B-44398708470E}"/>
              </a:ext>
            </a:extLst>
          </p:cNvPr>
          <p:cNvSpPr txBox="1"/>
          <p:nvPr userDrawn="1"/>
        </p:nvSpPr>
        <p:spPr>
          <a:xfrm>
            <a:off x="257302" y="99940"/>
            <a:ext cx="1073784" cy="338554"/>
          </a:xfrm>
          <a:prstGeom prst="rect">
            <a:avLst/>
          </a:prstGeom>
          <a:noFill/>
          <a:ln w="9525"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300" normalizeH="0" baseline="0" noProof="0" dirty="0">
                <a:ln>
                  <a:noFill/>
                </a:ln>
                <a:solidFill>
                  <a:srgbClr val="E5E7E7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MODULE 1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300" normalizeH="0" baseline="0" noProof="0" dirty="0">
                <a:ln>
                  <a:noFill/>
                </a:ln>
                <a:solidFill>
                  <a:srgbClr val="E5E7E7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INTRO</a:t>
            </a:r>
          </a:p>
        </p:txBody>
      </p:sp>
      <p:cxnSp>
        <p:nvCxnSpPr>
          <p:cNvPr id="62" name="Lige forbindelse 61">
            <a:extLst>
              <a:ext uri="{FF2B5EF4-FFF2-40B4-BE49-F238E27FC236}">
                <a16:creationId xmlns:a16="http://schemas.microsoft.com/office/drawing/2014/main" id="{F6379114-4846-A640-9EF9-33C45738E6D6}"/>
              </a:ext>
            </a:extLst>
          </p:cNvPr>
          <p:cNvCxnSpPr>
            <a:cxnSpLocks/>
          </p:cNvCxnSpPr>
          <p:nvPr userDrawn="1"/>
        </p:nvCxnSpPr>
        <p:spPr>
          <a:xfrm>
            <a:off x="1331829" y="18644"/>
            <a:ext cx="0" cy="493994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TextBox 18">
            <a:hlinkClick r:id="" action="ppaction://noaction"/>
            <a:extLst>
              <a:ext uri="{FF2B5EF4-FFF2-40B4-BE49-F238E27FC236}">
                <a16:creationId xmlns:a16="http://schemas.microsoft.com/office/drawing/2014/main" id="{B6033006-838E-F346-AF85-1E214AE6F917}"/>
              </a:ext>
            </a:extLst>
          </p:cNvPr>
          <p:cNvSpPr txBox="1"/>
          <p:nvPr userDrawn="1"/>
        </p:nvSpPr>
        <p:spPr>
          <a:xfrm>
            <a:off x="4521280" y="128405"/>
            <a:ext cx="1326478" cy="241980"/>
          </a:xfrm>
          <a:prstGeom prst="rect">
            <a:avLst/>
          </a:prstGeom>
          <a:noFill/>
          <a:ln w="9525">
            <a:noFill/>
          </a:ln>
        </p:spPr>
        <p:txBody>
          <a:bodyPr wrap="square" tIns="7200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300" normalizeH="0" baseline="0" noProof="0" dirty="0">
                <a:ln>
                  <a:noFill/>
                </a:ln>
                <a:solidFill>
                  <a:srgbClr val="E5E7E7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MEGATRENDS</a:t>
            </a:r>
          </a:p>
        </p:txBody>
      </p:sp>
      <p:sp>
        <p:nvSpPr>
          <p:cNvPr id="65" name="Rektangel 64">
            <a:extLst>
              <a:ext uri="{FF2B5EF4-FFF2-40B4-BE49-F238E27FC236}">
                <a16:creationId xmlns:a16="http://schemas.microsoft.com/office/drawing/2014/main" id="{15A3A961-1A3E-074C-8E28-F4C53CB8E103}"/>
              </a:ext>
            </a:extLst>
          </p:cNvPr>
          <p:cNvSpPr/>
          <p:nvPr userDrawn="1"/>
        </p:nvSpPr>
        <p:spPr>
          <a:xfrm>
            <a:off x="1532307" y="78323"/>
            <a:ext cx="2647766" cy="365091"/>
          </a:xfrm>
          <a:prstGeom prst="rect">
            <a:avLst/>
          </a:prstGeom>
          <a:ln>
            <a:noFill/>
          </a:ln>
        </p:spPr>
        <p:txBody>
          <a:bodyPr wrap="square" lIns="144000" tIns="7200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300" normalizeH="0" baseline="0" noProof="0" dirty="0">
                <a:ln>
                  <a:noFill/>
                </a:ln>
                <a:solidFill>
                  <a:srgbClr val="E5E7E7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DAY 1 - THE SUSTAINABLE BUSINESS MINDSET</a:t>
            </a:r>
          </a:p>
        </p:txBody>
      </p:sp>
      <p:sp>
        <p:nvSpPr>
          <p:cNvPr id="68" name="TextBox 18">
            <a:hlinkClick r:id="" action="ppaction://noaction"/>
            <a:extLst>
              <a:ext uri="{FF2B5EF4-FFF2-40B4-BE49-F238E27FC236}">
                <a16:creationId xmlns:a16="http://schemas.microsoft.com/office/drawing/2014/main" id="{1866F45C-239B-5941-8890-F13884B84134}"/>
              </a:ext>
            </a:extLst>
          </p:cNvPr>
          <p:cNvSpPr txBox="1"/>
          <p:nvPr userDrawn="1"/>
        </p:nvSpPr>
        <p:spPr>
          <a:xfrm>
            <a:off x="5847758" y="153344"/>
            <a:ext cx="1866445" cy="215444"/>
          </a:xfrm>
          <a:prstGeom prst="rect">
            <a:avLst/>
          </a:prstGeom>
          <a:noFill/>
          <a:ln w="9525"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300" normalizeH="0" baseline="0" noProof="0" dirty="0">
                <a:ln>
                  <a:noFill/>
                </a:ln>
                <a:solidFill>
                  <a:srgbClr val="E5E7E7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MARKET DRIVERS</a:t>
            </a:r>
          </a:p>
        </p:txBody>
      </p:sp>
      <p:cxnSp>
        <p:nvCxnSpPr>
          <p:cNvPr id="69" name="Lige forbindelse 68">
            <a:extLst>
              <a:ext uri="{FF2B5EF4-FFF2-40B4-BE49-F238E27FC236}">
                <a16:creationId xmlns:a16="http://schemas.microsoft.com/office/drawing/2014/main" id="{FCAD3C1C-36B3-594A-897C-D02C27A2FE7C}"/>
              </a:ext>
            </a:extLst>
          </p:cNvPr>
          <p:cNvCxnSpPr>
            <a:cxnSpLocks/>
          </p:cNvCxnSpPr>
          <p:nvPr userDrawn="1"/>
        </p:nvCxnSpPr>
        <p:spPr>
          <a:xfrm>
            <a:off x="4132265" y="0"/>
            <a:ext cx="0" cy="515532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9" name="Grafik 28" descr="Knappenål med massiv udfyldning">
            <a:extLst>
              <a:ext uri="{FF2B5EF4-FFF2-40B4-BE49-F238E27FC236}">
                <a16:creationId xmlns:a16="http://schemas.microsoft.com/office/drawing/2014/main" id="{A07B7701-3C19-124F-9EF7-C148B2AFE2E7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5400000">
            <a:off x="11463432" y="82152"/>
            <a:ext cx="385899" cy="385899"/>
          </a:xfrm>
          <a:prstGeom prst="rect">
            <a:avLst/>
          </a:prstGeom>
        </p:spPr>
      </p:pic>
      <p:sp>
        <p:nvSpPr>
          <p:cNvPr id="30" name="TextBox 16">
            <a:hlinkClick r:id="" action="ppaction://noaction"/>
            <a:extLst>
              <a:ext uri="{FF2B5EF4-FFF2-40B4-BE49-F238E27FC236}">
                <a16:creationId xmlns:a16="http://schemas.microsoft.com/office/drawing/2014/main" id="{037F5711-98CD-3A43-838C-A5CE3134793F}"/>
              </a:ext>
            </a:extLst>
          </p:cNvPr>
          <p:cNvSpPr txBox="1"/>
          <p:nvPr userDrawn="1"/>
        </p:nvSpPr>
        <p:spPr>
          <a:xfrm>
            <a:off x="7554464" y="155376"/>
            <a:ext cx="1615366" cy="215444"/>
          </a:xfrm>
          <a:prstGeom prst="rect">
            <a:avLst/>
          </a:prstGeom>
          <a:noFill/>
          <a:ln w="9525"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300" normalizeH="0" baseline="0" noProof="0" dirty="0">
                <a:ln>
                  <a:noFill/>
                </a:ln>
                <a:solidFill>
                  <a:srgbClr val="E5E7E7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DEFINITIONS</a:t>
            </a:r>
          </a:p>
        </p:txBody>
      </p:sp>
      <p:sp>
        <p:nvSpPr>
          <p:cNvPr id="31" name="TextBox 16">
            <a:hlinkClick r:id="" action="ppaction://noaction"/>
            <a:extLst>
              <a:ext uri="{FF2B5EF4-FFF2-40B4-BE49-F238E27FC236}">
                <a16:creationId xmlns:a16="http://schemas.microsoft.com/office/drawing/2014/main" id="{5DD8AE29-BF30-1D4D-A56B-008F7C2F952F}"/>
              </a:ext>
            </a:extLst>
          </p:cNvPr>
          <p:cNvSpPr txBox="1"/>
          <p:nvPr userDrawn="1"/>
        </p:nvSpPr>
        <p:spPr>
          <a:xfrm>
            <a:off x="8736721" y="153344"/>
            <a:ext cx="1615366" cy="215444"/>
          </a:xfrm>
          <a:prstGeom prst="rect">
            <a:avLst/>
          </a:prstGeom>
          <a:noFill/>
          <a:ln w="9525"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300" normalizeH="0" baseline="0" noProof="0" dirty="0">
                <a:ln>
                  <a:noFill/>
                </a:ln>
                <a:solidFill>
                  <a:srgbClr val="E5E7E7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PHASES</a:t>
            </a:r>
          </a:p>
        </p:txBody>
      </p:sp>
      <p:sp>
        <p:nvSpPr>
          <p:cNvPr id="32" name="TextBox 16">
            <a:hlinkClick r:id="" action="ppaction://noaction"/>
            <a:extLst>
              <a:ext uri="{FF2B5EF4-FFF2-40B4-BE49-F238E27FC236}">
                <a16:creationId xmlns:a16="http://schemas.microsoft.com/office/drawing/2014/main" id="{370123FF-437A-4E4F-8A1F-A58B9C9A6229}"/>
              </a:ext>
            </a:extLst>
          </p:cNvPr>
          <p:cNvSpPr txBox="1"/>
          <p:nvPr userDrawn="1"/>
        </p:nvSpPr>
        <p:spPr>
          <a:xfrm>
            <a:off x="9881870" y="154373"/>
            <a:ext cx="1615366" cy="215444"/>
          </a:xfrm>
          <a:prstGeom prst="rect">
            <a:avLst/>
          </a:prstGeom>
          <a:noFill/>
          <a:ln w="9525"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300" normalizeH="0" baseline="0" noProof="0" dirty="0">
                <a:ln>
                  <a:noFill/>
                </a:ln>
                <a:solidFill>
                  <a:srgbClr val="E5E7E7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MOTIVATION</a:t>
            </a:r>
          </a:p>
        </p:txBody>
      </p:sp>
    </p:spTree>
    <p:extLst>
      <p:ext uri="{BB962C8B-B14F-4D97-AF65-F5344CB8AC3E}">
        <p14:creationId xmlns:p14="http://schemas.microsoft.com/office/powerpoint/2010/main" val="2919832997"/>
      </p:ext>
    </p:extLst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Header-M1-Day1-blueframe-TOOL">
    <p:bg>
      <p:bgPr>
        <a:solidFill>
          <a:srgbClr val="374D6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ktangel 11">
            <a:extLst>
              <a:ext uri="{FF2B5EF4-FFF2-40B4-BE49-F238E27FC236}">
                <a16:creationId xmlns:a16="http://schemas.microsoft.com/office/drawing/2014/main" id="{E15AF629-8FA2-EE44-847E-C737018DB964}"/>
              </a:ext>
            </a:extLst>
          </p:cNvPr>
          <p:cNvSpPr/>
          <p:nvPr/>
        </p:nvSpPr>
        <p:spPr>
          <a:xfrm>
            <a:off x="319177" y="517564"/>
            <a:ext cx="11559398" cy="60658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3" name="Billede 11">
            <a:extLst>
              <a:ext uri="{FF2B5EF4-FFF2-40B4-BE49-F238E27FC236}">
                <a16:creationId xmlns:a16="http://schemas.microsoft.com/office/drawing/2014/main" id="{FA21631E-0B29-41D0-9CA2-8CF9DF25A7A0}"/>
              </a:ext>
            </a:extLst>
          </p:cNvPr>
          <p:cNvPicPr>
            <a:picLocks noChangeAspect="1"/>
          </p:cNvPicPr>
          <p:nvPr/>
        </p:nvPicPr>
        <p:blipFill>
          <a:blip r:embed="rId2">
            <a:lum bright="70000" contrast="-70000"/>
            <a:alphaModFix amt="50000"/>
          </a:blip>
          <a:stretch>
            <a:fillRect/>
          </a:stretch>
        </p:blipFill>
        <p:spPr>
          <a:xfrm>
            <a:off x="10846599" y="6601248"/>
            <a:ext cx="1046264" cy="277914"/>
          </a:xfrm>
          <a:prstGeom prst="rect">
            <a:avLst/>
          </a:prstGeom>
        </p:spPr>
      </p:pic>
      <p:pic>
        <p:nvPicPr>
          <p:cNvPr id="16" name="Picture 15" descr="Icon&#10;&#10;Description automatically generated">
            <a:extLst>
              <a:ext uri="{FF2B5EF4-FFF2-40B4-BE49-F238E27FC236}">
                <a16:creationId xmlns:a16="http://schemas.microsoft.com/office/drawing/2014/main" id="{BBBEA21F-AF75-4CE5-A041-7122CBDE355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5324" y="5935610"/>
            <a:ext cx="628387" cy="628387"/>
          </a:xfrm>
          <a:prstGeom prst="rect">
            <a:avLst/>
          </a:prstGeom>
        </p:spPr>
      </p:pic>
      <p:sp>
        <p:nvSpPr>
          <p:cNvPr id="26" name="Rektangel 25">
            <a:extLst>
              <a:ext uri="{FF2B5EF4-FFF2-40B4-BE49-F238E27FC236}">
                <a16:creationId xmlns:a16="http://schemas.microsoft.com/office/drawing/2014/main" id="{DAD64B8E-DD7C-7B4F-81E2-E09CA4E61772}"/>
              </a:ext>
            </a:extLst>
          </p:cNvPr>
          <p:cNvSpPr/>
          <p:nvPr userDrawn="1"/>
        </p:nvSpPr>
        <p:spPr>
          <a:xfrm>
            <a:off x="319177" y="517564"/>
            <a:ext cx="11559398" cy="60658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7" name="Billede 11">
            <a:extLst>
              <a:ext uri="{FF2B5EF4-FFF2-40B4-BE49-F238E27FC236}">
                <a16:creationId xmlns:a16="http://schemas.microsoft.com/office/drawing/2014/main" id="{7A4F38A6-B8D4-AD4A-9757-618A8251140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lum bright="70000" contrast="-70000"/>
            <a:alphaModFix amt="50000"/>
          </a:blip>
          <a:stretch>
            <a:fillRect/>
          </a:stretch>
        </p:blipFill>
        <p:spPr>
          <a:xfrm>
            <a:off x="10846599" y="6601248"/>
            <a:ext cx="1046264" cy="277914"/>
          </a:xfrm>
          <a:prstGeom prst="rect">
            <a:avLst/>
          </a:prstGeom>
        </p:spPr>
      </p:pic>
      <p:pic>
        <p:nvPicPr>
          <p:cNvPr id="28" name="Picture 15" descr="Icon&#10;&#10;Description automatically generated">
            <a:extLst>
              <a:ext uri="{FF2B5EF4-FFF2-40B4-BE49-F238E27FC236}">
                <a16:creationId xmlns:a16="http://schemas.microsoft.com/office/drawing/2014/main" id="{DE1E34ED-E171-CF48-A1D9-F07C9DF61EC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25324" y="5935610"/>
            <a:ext cx="628387" cy="628387"/>
          </a:xfrm>
          <a:prstGeom prst="rect">
            <a:avLst/>
          </a:prstGeom>
        </p:spPr>
      </p:pic>
      <p:sp>
        <p:nvSpPr>
          <p:cNvPr id="51" name="Rectangle 14">
            <a:extLst>
              <a:ext uri="{FF2B5EF4-FFF2-40B4-BE49-F238E27FC236}">
                <a16:creationId xmlns:a16="http://schemas.microsoft.com/office/drawing/2014/main" id="{67A14EF5-81E4-B540-A269-24722A00D0C3}"/>
              </a:ext>
            </a:extLst>
          </p:cNvPr>
          <p:cNvSpPr/>
          <p:nvPr userDrawn="1"/>
        </p:nvSpPr>
        <p:spPr>
          <a:xfrm>
            <a:off x="1" y="0"/>
            <a:ext cx="12191999" cy="520589"/>
          </a:xfrm>
          <a:prstGeom prst="rect">
            <a:avLst/>
          </a:prstGeom>
          <a:solidFill>
            <a:srgbClr val="374D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2" name="TextBox 18">
            <a:hlinkClick r:id="" action="ppaction://noaction"/>
            <a:extLst>
              <a:ext uri="{FF2B5EF4-FFF2-40B4-BE49-F238E27FC236}">
                <a16:creationId xmlns:a16="http://schemas.microsoft.com/office/drawing/2014/main" id="{9873CC4C-7C32-FB44-A5DA-09B1F6322EEE}"/>
              </a:ext>
            </a:extLst>
          </p:cNvPr>
          <p:cNvSpPr txBox="1"/>
          <p:nvPr userDrawn="1"/>
        </p:nvSpPr>
        <p:spPr>
          <a:xfrm>
            <a:off x="257302" y="99940"/>
            <a:ext cx="1073784" cy="338554"/>
          </a:xfrm>
          <a:prstGeom prst="rect">
            <a:avLst/>
          </a:prstGeom>
          <a:noFill/>
          <a:ln w="9525"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300" normalizeH="0" baseline="0" noProof="0" dirty="0">
                <a:ln>
                  <a:noFill/>
                </a:ln>
                <a:solidFill>
                  <a:srgbClr val="E5E7E7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MODULE 1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300" normalizeH="0" baseline="0" noProof="0" dirty="0">
                <a:ln>
                  <a:noFill/>
                </a:ln>
                <a:solidFill>
                  <a:srgbClr val="E5E7E7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INTRO</a:t>
            </a:r>
          </a:p>
        </p:txBody>
      </p:sp>
      <p:cxnSp>
        <p:nvCxnSpPr>
          <p:cNvPr id="53" name="Lige forbindelse 52">
            <a:extLst>
              <a:ext uri="{FF2B5EF4-FFF2-40B4-BE49-F238E27FC236}">
                <a16:creationId xmlns:a16="http://schemas.microsoft.com/office/drawing/2014/main" id="{1A13999F-6049-6146-9D6B-D4909F2A3873}"/>
              </a:ext>
            </a:extLst>
          </p:cNvPr>
          <p:cNvCxnSpPr>
            <a:cxnSpLocks/>
          </p:cNvCxnSpPr>
          <p:nvPr userDrawn="1"/>
        </p:nvCxnSpPr>
        <p:spPr>
          <a:xfrm>
            <a:off x="1331829" y="18644"/>
            <a:ext cx="0" cy="493994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TextBox 16">
            <a:hlinkClick r:id="" action="ppaction://noaction"/>
            <a:extLst>
              <a:ext uri="{FF2B5EF4-FFF2-40B4-BE49-F238E27FC236}">
                <a16:creationId xmlns:a16="http://schemas.microsoft.com/office/drawing/2014/main" id="{589765EA-4703-9D41-867A-EB5AE0600867}"/>
              </a:ext>
            </a:extLst>
          </p:cNvPr>
          <p:cNvSpPr txBox="1"/>
          <p:nvPr userDrawn="1"/>
        </p:nvSpPr>
        <p:spPr>
          <a:xfrm>
            <a:off x="7609712" y="155376"/>
            <a:ext cx="1615366" cy="215444"/>
          </a:xfrm>
          <a:prstGeom prst="rect">
            <a:avLst/>
          </a:prstGeom>
          <a:noFill/>
          <a:ln w="9525"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300" normalizeH="0" baseline="0" noProof="0" dirty="0">
                <a:ln>
                  <a:noFill/>
                </a:ln>
                <a:solidFill>
                  <a:srgbClr val="E5E7E7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DEFINITIONS</a:t>
            </a:r>
          </a:p>
        </p:txBody>
      </p:sp>
      <p:sp>
        <p:nvSpPr>
          <p:cNvPr id="55" name="TextBox 18">
            <a:hlinkClick r:id="" action="ppaction://noaction"/>
            <a:extLst>
              <a:ext uri="{FF2B5EF4-FFF2-40B4-BE49-F238E27FC236}">
                <a16:creationId xmlns:a16="http://schemas.microsoft.com/office/drawing/2014/main" id="{56A15C3B-B4F6-5E45-861F-1096DBE10C87}"/>
              </a:ext>
            </a:extLst>
          </p:cNvPr>
          <p:cNvSpPr txBox="1"/>
          <p:nvPr userDrawn="1"/>
        </p:nvSpPr>
        <p:spPr>
          <a:xfrm>
            <a:off x="4521280" y="128405"/>
            <a:ext cx="1326478" cy="241980"/>
          </a:xfrm>
          <a:prstGeom prst="rect">
            <a:avLst/>
          </a:prstGeom>
          <a:noFill/>
          <a:ln w="9525">
            <a:solidFill>
              <a:schemeClr val="bg1"/>
            </a:solidFill>
          </a:ln>
        </p:spPr>
        <p:txBody>
          <a:bodyPr wrap="square" tIns="7200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300" normalizeH="0" baseline="0" noProof="0" dirty="0">
                <a:ln>
                  <a:noFill/>
                </a:ln>
                <a:solidFill>
                  <a:srgbClr val="E5E7E7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MEGATRENDS</a:t>
            </a:r>
          </a:p>
        </p:txBody>
      </p:sp>
      <p:sp>
        <p:nvSpPr>
          <p:cNvPr id="56" name="Rektangel 55">
            <a:extLst>
              <a:ext uri="{FF2B5EF4-FFF2-40B4-BE49-F238E27FC236}">
                <a16:creationId xmlns:a16="http://schemas.microsoft.com/office/drawing/2014/main" id="{F087BDF3-0B47-7F46-970C-025741B8EC25}"/>
              </a:ext>
            </a:extLst>
          </p:cNvPr>
          <p:cNvSpPr/>
          <p:nvPr userDrawn="1"/>
        </p:nvSpPr>
        <p:spPr>
          <a:xfrm>
            <a:off x="1532307" y="78323"/>
            <a:ext cx="2647766" cy="365091"/>
          </a:xfrm>
          <a:prstGeom prst="rect">
            <a:avLst/>
          </a:prstGeom>
          <a:ln>
            <a:noFill/>
          </a:ln>
        </p:spPr>
        <p:txBody>
          <a:bodyPr wrap="square" lIns="144000" tIns="7200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300" normalizeH="0" baseline="0" noProof="0" dirty="0">
                <a:ln>
                  <a:noFill/>
                </a:ln>
                <a:solidFill>
                  <a:srgbClr val="E5E7E7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DAY 1 - THE SUSTAINABLE BUSINESS MINDSET</a:t>
            </a:r>
          </a:p>
        </p:txBody>
      </p:sp>
      <p:sp>
        <p:nvSpPr>
          <p:cNvPr id="57" name="TextBox 16">
            <a:hlinkClick r:id="" action="ppaction://noaction"/>
            <a:extLst>
              <a:ext uri="{FF2B5EF4-FFF2-40B4-BE49-F238E27FC236}">
                <a16:creationId xmlns:a16="http://schemas.microsoft.com/office/drawing/2014/main" id="{B447167E-974E-FD40-AD22-D3899C17CA53}"/>
              </a:ext>
            </a:extLst>
          </p:cNvPr>
          <p:cNvSpPr txBox="1"/>
          <p:nvPr userDrawn="1"/>
        </p:nvSpPr>
        <p:spPr>
          <a:xfrm>
            <a:off x="8842769" y="153344"/>
            <a:ext cx="1615366" cy="215444"/>
          </a:xfrm>
          <a:prstGeom prst="rect">
            <a:avLst/>
          </a:prstGeom>
          <a:noFill/>
          <a:ln w="9525"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300" normalizeH="0" baseline="0" noProof="0" dirty="0">
                <a:ln>
                  <a:noFill/>
                </a:ln>
                <a:solidFill>
                  <a:srgbClr val="E5E7E7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PHASES</a:t>
            </a:r>
          </a:p>
        </p:txBody>
      </p:sp>
      <p:sp>
        <p:nvSpPr>
          <p:cNvPr id="58" name="TextBox 16">
            <a:hlinkClick r:id="" action="ppaction://noaction"/>
            <a:extLst>
              <a:ext uri="{FF2B5EF4-FFF2-40B4-BE49-F238E27FC236}">
                <a16:creationId xmlns:a16="http://schemas.microsoft.com/office/drawing/2014/main" id="{5F2D719D-B122-5044-9380-53B65C5809CA}"/>
              </a:ext>
            </a:extLst>
          </p:cNvPr>
          <p:cNvSpPr txBox="1"/>
          <p:nvPr userDrawn="1"/>
        </p:nvSpPr>
        <p:spPr>
          <a:xfrm>
            <a:off x="9937118" y="141673"/>
            <a:ext cx="1615366" cy="215444"/>
          </a:xfrm>
          <a:prstGeom prst="rect">
            <a:avLst/>
          </a:prstGeom>
          <a:noFill/>
          <a:ln w="9525"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300" normalizeH="0" baseline="0" noProof="0" dirty="0">
                <a:ln>
                  <a:noFill/>
                </a:ln>
                <a:solidFill>
                  <a:srgbClr val="E5E7E7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MOTIVATION</a:t>
            </a:r>
          </a:p>
        </p:txBody>
      </p:sp>
      <p:sp>
        <p:nvSpPr>
          <p:cNvPr id="59" name="TextBox 18">
            <a:hlinkClick r:id="" action="ppaction://noaction"/>
            <a:extLst>
              <a:ext uri="{FF2B5EF4-FFF2-40B4-BE49-F238E27FC236}">
                <a16:creationId xmlns:a16="http://schemas.microsoft.com/office/drawing/2014/main" id="{736EA76A-512F-9E46-9384-39FB03387F8C}"/>
              </a:ext>
            </a:extLst>
          </p:cNvPr>
          <p:cNvSpPr txBox="1"/>
          <p:nvPr userDrawn="1"/>
        </p:nvSpPr>
        <p:spPr>
          <a:xfrm>
            <a:off x="5847758" y="153344"/>
            <a:ext cx="1866445" cy="215444"/>
          </a:xfrm>
          <a:prstGeom prst="rect">
            <a:avLst/>
          </a:prstGeom>
          <a:noFill/>
          <a:ln w="9525"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300" normalizeH="0" baseline="0" noProof="0" dirty="0">
                <a:ln>
                  <a:noFill/>
                </a:ln>
                <a:solidFill>
                  <a:srgbClr val="E5E7E7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MARKET DRIVERS</a:t>
            </a:r>
          </a:p>
        </p:txBody>
      </p:sp>
      <p:cxnSp>
        <p:nvCxnSpPr>
          <p:cNvPr id="60" name="Lige forbindelse 59">
            <a:extLst>
              <a:ext uri="{FF2B5EF4-FFF2-40B4-BE49-F238E27FC236}">
                <a16:creationId xmlns:a16="http://schemas.microsoft.com/office/drawing/2014/main" id="{905FB52E-95B6-2744-95ED-EBB92112B312}"/>
              </a:ext>
            </a:extLst>
          </p:cNvPr>
          <p:cNvCxnSpPr>
            <a:cxnSpLocks/>
          </p:cNvCxnSpPr>
          <p:nvPr userDrawn="1"/>
        </p:nvCxnSpPr>
        <p:spPr>
          <a:xfrm>
            <a:off x="4255835" y="0"/>
            <a:ext cx="0" cy="515532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Rectangle 14">
            <a:extLst>
              <a:ext uri="{FF2B5EF4-FFF2-40B4-BE49-F238E27FC236}">
                <a16:creationId xmlns:a16="http://schemas.microsoft.com/office/drawing/2014/main" id="{5305FBF0-4B31-FC42-A1F0-0FC49D638359}"/>
              </a:ext>
            </a:extLst>
          </p:cNvPr>
          <p:cNvSpPr/>
          <p:nvPr userDrawn="1"/>
        </p:nvSpPr>
        <p:spPr>
          <a:xfrm>
            <a:off x="1" y="0"/>
            <a:ext cx="12191999" cy="520589"/>
          </a:xfrm>
          <a:prstGeom prst="rect">
            <a:avLst/>
          </a:prstGeom>
          <a:solidFill>
            <a:srgbClr val="374D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2" name="TextBox 18">
            <a:hlinkClick r:id="" action="ppaction://noaction"/>
            <a:extLst>
              <a:ext uri="{FF2B5EF4-FFF2-40B4-BE49-F238E27FC236}">
                <a16:creationId xmlns:a16="http://schemas.microsoft.com/office/drawing/2014/main" id="{468F573A-1186-B94D-A941-58B915C9D0BF}"/>
              </a:ext>
            </a:extLst>
          </p:cNvPr>
          <p:cNvSpPr txBox="1"/>
          <p:nvPr userDrawn="1"/>
        </p:nvSpPr>
        <p:spPr>
          <a:xfrm>
            <a:off x="257302" y="99940"/>
            <a:ext cx="1073784" cy="338554"/>
          </a:xfrm>
          <a:prstGeom prst="rect">
            <a:avLst/>
          </a:prstGeom>
          <a:noFill/>
          <a:ln w="9525"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300" normalizeH="0" baseline="0" noProof="0" dirty="0">
                <a:ln>
                  <a:noFill/>
                </a:ln>
                <a:solidFill>
                  <a:srgbClr val="E5E7E7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MODULE 1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300" normalizeH="0" baseline="0" noProof="0" dirty="0">
                <a:ln>
                  <a:noFill/>
                </a:ln>
                <a:solidFill>
                  <a:srgbClr val="E5E7E7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INTRO</a:t>
            </a:r>
          </a:p>
        </p:txBody>
      </p:sp>
      <p:cxnSp>
        <p:nvCxnSpPr>
          <p:cNvPr id="63" name="Lige forbindelse 62">
            <a:extLst>
              <a:ext uri="{FF2B5EF4-FFF2-40B4-BE49-F238E27FC236}">
                <a16:creationId xmlns:a16="http://schemas.microsoft.com/office/drawing/2014/main" id="{8C062FE7-7B69-1A45-A74F-84F5CBDC1EF8}"/>
              </a:ext>
            </a:extLst>
          </p:cNvPr>
          <p:cNvCxnSpPr>
            <a:cxnSpLocks/>
          </p:cNvCxnSpPr>
          <p:nvPr userDrawn="1"/>
        </p:nvCxnSpPr>
        <p:spPr>
          <a:xfrm>
            <a:off x="1331829" y="18644"/>
            <a:ext cx="0" cy="493994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TextBox 18">
            <a:hlinkClick r:id="" action="ppaction://noaction"/>
            <a:extLst>
              <a:ext uri="{FF2B5EF4-FFF2-40B4-BE49-F238E27FC236}">
                <a16:creationId xmlns:a16="http://schemas.microsoft.com/office/drawing/2014/main" id="{1AB011E3-C6D8-9846-B716-53B5757FB105}"/>
              </a:ext>
            </a:extLst>
          </p:cNvPr>
          <p:cNvSpPr txBox="1"/>
          <p:nvPr userDrawn="1"/>
        </p:nvSpPr>
        <p:spPr>
          <a:xfrm>
            <a:off x="4521280" y="128405"/>
            <a:ext cx="1326478" cy="241980"/>
          </a:xfrm>
          <a:prstGeom prst="rect">
            <a:avLst/>
          </a:prstGeom>
          <a:noFill/>
          <a:ln w="9525">
            <a:noFill/>
          </a:ln>
        </p:spPr>
        <p:txBody>
          <a:bodyPr wrap="square" tIns="7200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300" normalizeH="0" baseline="0" noProof="0" dirty="0">
                <a:ln>
                  <a:noFill/>
                </a:ln>
                <a:solidFill>
                  <a:srgbClr val="E5E7E7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MEGATRENDS</a:t>
            </a:r>
          </a:p>
        </p:txBody>
      </p:sp>
      <p:sp>
        <p:nvSpPr>
          <p:cNvPr id="66" name="Rektangel 65">
            <a:extLst>
              <a:ext uri="{FF2B5EF4-FFF2-40B4-BE49-F238E27FC236}">
                <a16:creationId xmlns:a16="http://schemas.microsoft.com/office/drawing/2014/main" id="{A67870EF-7A20-9C40-A09F-264AB2E16E28}"/>
              </a:ext>
            </a:extLst>
          </p:cNvPr>
          <p:cNvSpPr/>
          <p:nvPr userDrawn="1"/>
        </p:nvSpPr>
        <p:spPr>
          <a:xfrm>
            <a:off x="1532307" y="78323"/>
            <a:ext cx="2647766" cy="365091"/>
          </a:xfrm>
          <a:prstGeom prst="rect">
            <a:avLst/>
          </a:prstGeom>
          <a:ln>
            <a:noFill/>
          </a:ln>
        </p:spPr>
        <p:txBody>
          <a:bodyPr wrap="square" lIns="144000" tIns="7200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300" normalizeH="0" baseline="0" noProof="0" dirty="0">
                <a:ln>
                  <a:noFill/>
                </a:ln>
                <a:solidFill>
                  <a:srgbClr val="E5E7E7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DAY 1 - THE SUSTAINABLE BUSINESS MINDSET</a:t>
            </a:r>
          </a:p>
        </p:txBody>
      </p:sp>
      <p:sp>
        <p:nvSpPr>
          <p:cNvPr id="69" name="TextBox 18">
            <a:hlinkClick r:id="" action="ppaction://noaction"/>
            <a:extLst>
              <a:ext uri="{FF2B5EF4-FFF2-40B4-BE49-F238E27FC236}">
                <a16:creationId xmlns:a16="http://schemas.microsoft.com/office/drawing/2014/main" id="{AB59FB8A-8DEC-0F4A-A396-D43C87849813}"/>
              </a:ext>
            </a:extLst>
          </p:cNvPr>
          <p:cNvSpPr txBox="1"/>
          <p:nvPr userDrawn="1"/>
        </p:nvSpPr>
        <p:spPr>
          <a:xfrm>
            <a:off x="5847758" y="153344"/>
            <a:ext cx="1866445" cy="215444"/>
          </a:xfrm>
          <a:prstGeom prst="rect">
            <a:avLst/>
          </a:prstGeom>
          <a:noFill/>
          <a:ln w="9525"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300" normalizeH="0" baseline="0" noProof="0" dirty="0">
                <a:ln>
                  <a:noFill/>
                </a:ln>
                <a:solidFill>
                  <a:srgbClr val="E5E7E7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MARKET DRIVERS</a:t>
            </a:r>
          </a:p>
        </p:txBody>
      </p:sp>
      <p:cxnSp>
        <p:nvCxnSpPr>
          <p:cNvPr id="70" name="Lige forbindelse 69">
            <a:extLst>
              <a:ext uri="{FF2B5EF4-FFF2-40B4-BE49-F238E27FC236}">
                <a16:creationId xmlns:a16="http://schemas.microsoft.com/office/drawing/2014/main" id="{F1B64D9B-ED9D-6748-BDE6-3877EC24FE2A}"/>
              </a:ext>
            </a:extLst>
          </p:cNvPr>
          <p:cNvCxnSpPr>
            <a:cxnSpLocks/>
          </p:cNvCxnSpPr>
          <p:nvPr userDrawn="1"/>
        </p:nvCxnSpPr>
        <p:spPr>
          <a:xfrm>
            <a:off x="4132265" y="0"/>
            <a:ext cx="0" cy="515532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" name="Grafik 29" descr="Værktøjer med massiv udfyldning">
            <a:extLst>
              <a:ext uri="{FF2B5EF4-FFF2-40B4-BE49-F238E27FC236}">
                <a16:creationId xmlns:a16="http://schemas.microsoft.com/office/drawing/2014/main" id="{818508B7-9C6F-994E-BDC1-7F264E3D562D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1530312" y="94676"/>
            <a:ext cx="341929" cy="341929"/>
          </a:xfrm>
          <a:prstGeom prst="rect">
            <a:avLst/>
          </a:prstGeom>
        </p:spPr>
      </p:pic>
      <p:sp>
        <p:nvSpPr>
          <p:cNvPr id="29" name="TextBox 16">
            <a:hlinkClick r:id="" action="ppaction://noaction"/>
            <a:extLst>
              <a:ext uri="{FF2B5EF4-FFF2-40B4-BE49-F238E27FC236}">
                <a16:creationId xmlns:a16="http://schemas.microsoft.com/office/drawing/2014/main" id="{012E4EBB-5129-0949-8EC4-73E576E74A64}"/>
              </a:ext>
            </a:extLst>
          </p:cNvPr>
          <p:cNvSpPr txBox="1"/>
          <p:nvPr userDrawn="1"/>
        </p:nvSpPr>
        <p:spPr>
          <a:xfrm>
            <a:off x="7554464" y="155376"/>
            <a:ext cx="1615366" cy="215444"/>
          </a:xfrm>
          <a:prstGeom prst="rect">
            <a:avLst/>
          </a:prstGeom>
          <a:noFill/>
          <a:ln w="9525"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300" normalizeH="0" baseline="0" noProof="0" dirty="0">
                <a:ln>
                  <a:noFill/>
                </a:ln>
                <a:solidFill>
                  <a:srgbClr val="E5E7E7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DEFINITIONS</a:t>
            </a:r>
          </a:p>
        </p:txBody>
      </p:sp>
      <p:sp>
        <p:nvSpPr>
          <p:cNvPr id="31" name="TextBox 16">
            <a:hlinkClick r:id="" action="ppaction://noaction"/>
            <a:extLst>
              <a:ext uri="{FF2B5EF4-FFF2-40B4-BE49-F238E27FC236}">
                <a16:creationId xmlns:a16="http://schemas.microsoft.com/office/drawing/2014/main" id="{AE5ADE09-BBBE-F743-A398-20C7E40E8BB0}"/>
              </a:ext>
            </a:extLst>
          </p:cNvPr>
          <p:cNvSpPr txBox="1"/>
          <p:nvPr userDrawn="1"/>
        </p:nvSpPr>
        <p:spPr>
          <a:xfrm>
            <a:off x="8736721" y="153344"/>
            <a:ext cx="1615366" cy="215444"/>
          </a:xfrm>
          <a:prstGeom prst="rect">
            <a:avLst/>
          </a:prstGeom>
          <a:noFill/>
          <a:ln w="9525"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300" normalizeH="0" baseline="0" noProof="0" dirty="0">
                <a:ln>
                  <a:noFill/>
                </a:ln>
                <a:solidFill>
                  <a:srgbClr val="E5E7E7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PHASES</a:t>
            </a:r>
          </a:p>
        </p:txBody>
      </p:sp>
      <p:sp>
        <p:nvSpPr>
          <p:cNvPr id="32" name="TextBox 16">
            <a:hlinkClick r:id="" action="ppaction://noaction"/>
            <a:extLst>
              <a:ext uri="{FF2B5EF4-FFF2-40B4-BE49-F238E27FC236}">
                <a16:creationId xmlns:a16="http://schemas.microsoft.com/office/drawing/2014/main" id="{79194D93-1BDC-234E-80AB-C42AECF3E64C}"/>
              </a:ext>
            </a:extLst>
          </p:cNvPr>
          <p:cNvSpPr txBox="1"/>
          <p:nvPr userDrawn="1"/>
        </p:nvSpPr>
        <p:spPr>
          <a:xfrm>
            <a:off x="9881870" y="154373"/>
            <a:ext cx="1615366" cy="215444"/>
          </a:xfrm>
          <a:prstGeom prst="rect">
            <a:avLst/>
          </a:prstGeom>
          <a:noFill/>
          <a:ln w="9525"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300" normalizeH="0" baseline="0" noProof="0" dirty="0">
                <a:ln>
                  <a:noFill/>
                </a:ln>
                <a:solidFill>
                  <a:srgbClr val="E5E7E7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MOTIVATION</a:t>
            </a:r>
          </a:p>
        </p:txBody>
      </p:sp>
    </p:spTree>
    <p:extLst>
      <p:ext uri="{BB962C8B-B14F-4D97-AF65-F5344CB8AC3E}">
        <p14:creationId xmlns:p14="http://schemas.microsoft.com/office/powerpoint/2010/main" val="1532844825"/>
      </p:ext>
    </p:extLst>
  </p:cSld>
  <p:clrMapOvr>
    <a:masterClrMapping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Header-M1-Day1-blueframe">
    <p:bg>
      <p:bgPr>
        <a:solidFill>
          <a:srgbClr val="374D6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ktangel 11">
            <a:extLst>
              <a:ext uri="{FF2B5EF4-FFF2-40B4-BE49-F238E27FC236}">
                <a16:creationId xmlns:a16="http://schemas.microsoft.com/office/drawing/2014/main" id="{E15AF629-8FA2-EE44-847E-C737018DB964}"/>
              </a:ext>
            </a:extLst>
          </p:cNvPr>
          <p:cNvSpPr/>
          <p:nvPr/>
        </p:nvSpPr>
        <p:spPr>
          <a:xfrm>
            <a:off x="319177" y="517564"/>
            <a:ext cx="11559398" cy="60658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3" name="Billede 11">
            <a:extLst>
              <a:ext uri="{FF2B5EF4-FFF2-40B4-BE49-F238E27FC236}">
                <a16:creationId xmlns:a16="http://schemas.microsoft.com/office/drawing/2014/main" id="{FA21631E-0B29-41D0-9CA2-8CF9DF25A7A0}"/>
              </a:ext>
            </a:extLst>
          </p:cNvPr>
          <p:cNvPicPr>
            <a:picLocks noChangeAspect="1"/>
          </p:cNvPicPr>
          <p:nvPr/>
        </p:nvPicPr>
        <p:blipFill>
          <a:blip r:embed="rId2">
            <a:lum bright="70000" contrast="-70000"/>
            <a:alphaModFix amt="50000"/>
          </a:blip>
          <a:stretch>
            <a:fillRect/>
          </a:stretch>
        </p:blipFill>
        <p:spPr>
          <a:xfrm>
            <a:off x="10846599" y="6601248"/>
            <a:ext cx="1046264" cy="277914"/>
          </a:xfrm>
          <a:prstGeom prst="rect">
            <a:avLst/>
          </a:prstGeom>
        </p:spPr>
      </p:pic>
      <p:pic>
        <p:nvPicPr>
          <p:cNvPr id="15" name="Picture 14" descr="Icon&#10;&#10;Description automatically generated">
            <a:extLst>
              <a:ext uri="{FF2B5EF4-FFF2-40B4-BE49-F238E27FC236}">
                <a16:creationId xmlns:a16="http://schemas.microsoft.com/office/drawing/2014/main" id="{C042AFB2-FA84-4989-93E8-2807E25DB281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37000"/>
          </a:blip>
          <a:stretch>
            <a:fillRect/>
          </a:stretch>
        </p:blipFill>
        <p:spPr>
          <a:xfrm>
            <a:off x="425324" y="5935610"/>
            <a:ext cx="628387" cy="628387"/>
          </a:xfrm>
          <a:prstGeom prst="rect">
            <a:avLst/>
          </a:prstGeom>
        </p:spPr>
      </p:pic>
      <p:sp>
        <p:nvSpPr>
          <p:cNvPr id="26" name="Rektangel 25">
            <a:extLst>
              <a:ext uri="{FF2B5EF4-FFF2-40B4-BE49-F238E27FC236}">
                <a16:creationId xmlns:a16="http://schemas.microsoft.com/office/drawing/2014/main" id="{A58F95EC-0BC1-CA48-B55B-2FAB86312728}"/>
              </a:ext>
            </a:extLst>
          </p:cNvPr>
          <p:cNvSpPr/>
          <p:nvPr userDrawn="1"/>
        </p:nvSpPr>
        <p:spPr>
          <a:xfrm>
            <a:off x="319177" y="517564"/>
            <a:ext cx="11559398" cy="60658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7" name="Billede 11">
            <a:extLst>
              <a:ext uri="{FF2B5EF4-FFF2-40B4-BE49-F238E27FC236}">
                <a16:creationId xmlns:a16="http://schemas.microsoft.com/office/drawing/2014/main" id="{E037E20C-0C1E-0E44-A250-8E02520A507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lum bright="70000" contrast="-70000"/>
            <a:alphaModFix amt="50000"/>
          </a:blip>
          <a:stretch>
            <a:fillRect/>
          </a:stretch>
        </p:blipFill>
        <p:spPr>
          <a:xfrm>
            <a:off x="10846599" y="6601248"/>
            <a:ext cx="1046264" cy="277914"/>
          </a:xfrm>
          <a:prstGeom prst="rect">
            <a:avLst/>
          </a:prstGeom>
        </p:spPr>
      </p:pic>
      <p:pic>
        <p:nvPicPr>
          <p:cNvPr id="28" name="Picture 14" descr="Icon&#10;&#10;Description automatically generated">
            <a:extLst>
              <a:ext uri="{FF2B5EF4-FFF2-40B4-BE49-F238E27FC236}">
                <a16:creationId xmlns:a16="http://schemas.microsoft.com/office/drawing/2014/main" id="{C0C02623-A3E4-3440-BC7F-C211FD01513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alphaModFix amt="37000"/>
          </a:blip>
          <a:stretch>
            <a:fillRect/>
          </a:stretch>
        </p:blipFill>
        <p:spPr>
          <a:xfrm>
            <a:off x="425324" y="5935610"/>
            <a:ext cx="628387" cy="628387"/>
          </a:xfrm>
          <a:prstGeom prst="rect">
            <a:avLst/>
          </a:prstGeom>
        </p:spPr>
      </p:pic>
      <p:sp>
        <p:nvSpPr>
          <p:cNvPr id="29" name="Rectangle 14">
            <a:extLst>
              <a:ext uri="{FF2B5EF4-FFF2-40B4-BE49-F238E27FC236}">
                <a16:creationId xmlns:a16="http://schemas.microsoft.com/office/drawing/2014/main" id="{BDBCA735-243F-C044-8F82-6DE3D19FC7E4}"/>
              </a:ext>
            </a:extLst>
          </p:cNvPr>
          <p:cNvSpPr/>
          <p:nvPr userDrawn="1"/>
        </p:nvSpPr>
        <p:spPr>
          <a:xfrm>
            <a:off x="1" y="0"/>
            <a:ext cx="12191999" cy="520589"/>
          </a:xfrm>
          <a:prstGeom prst="rect">
            <a:avLst/>
          </a:prstGeom>
          <a:solidFill>
            <a:srgbClr val="374D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0" name="TextBox 18">
            <a:hlinkClick r:id="" action="ppaction://noaction"/>
            <a:extLst>
              <a:ext uri="{FF2B5EF4-FFF2-40B4-BE49-F238E27FC236}">
                <a16:creationId xmlns:a16="http://schemas.microsoft.com/office/drawing/2014/main" id="{A26A644B-33E3-B14D-B9B6-C8781EB1384D}"/>
              </a:ext>
            </a:extLst>
          </p:cNvPr>
          <p:cNvSpPr txBox="1"/>
          <p:nvPr userDrawn="1"/>
        </p:nvSpPr>
        <p:spPr>
          <a:xfrm>
            <a:off x="257302" y="99940"/>
            <a:ext cx="1073784" cy="338554"/>
          </a:xfrm>
          <a:prstGeom prst="rect">
            <a:avLst/>
          </a:prstGeom>
          <a:noFill/>
          <a:ln w="9525"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300" normalizeH="0" baseline="0" noProof="0" dirty="0">
                <a:ln>
                  <a:noFill/>
                </a:ln>
                <a:solidFill>
                  <a:srgbClr val="E5E7E7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MODULE 1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300" normalizeH="0" baseline="0" noProof="0" dirty="0">
                <a:ln>
                  <a:noFill/>
                </a:ln>
                <a:solidFill>
                  <a:srgbClr val="E5E7E7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INTRO</a:t>
            </a:r>
          </a:p>
        </p:txBody>
      </p:sp>
      <p:cxnSp>
        <p:nvCxnSpPr>
          <p:cNvPr id="31" name="Lige forbindelse 30">
            <a:extLst>
              <a:ext uri="{FF2B5EF4-FFF2-40B4-BE49-F238E27FC236}">
                <a16:creationId xmlns:a16="http://schemas.microsoft.com/office/drawing/2014/main" id="{1B5C7F8C-D29C-AE45-B6E6-69237704A1B8}"/>
              </a:ext>
            </a:extLst>
          </p:cNvPr>
          <p:cNvCxnSpPr>
            <a:cxnSpLocks/>
          </p:cNvCxnSpPr>
          <p:nvPr userDrawn="1"/>
        </p:nvCxnSpPr>
        <p:spPr>
          <a:xfrm>
            <a:off x="1331829" y="18644"/>
            <a:ext cx="0" cy="493994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16">
            <a:hlinkClick r:id="" action="ppaction://noaction"/>
            <a:extLst>
              <a:ext uri="{FF2B5EF4-FFF2-40B4-BE49-F238E27FC236}">
                <a16:creationId xmlns:a16="http://schemas.microsoft.com/office/drawing/2014/main" id="{289E1AEF-6A4E-5244-8A80-8B9943F957C4}"/>
              </a:ext>
            </a:extLst>
          </p:cNvPr>
          <p:cNvSpPr txBox="1"/>
          <p:nvPr userDrawn="1"/>
        </p:nvSpPr>
        <p:spPr>
          <a:xfrm>
            <a:off x="7609712" y="155376"/>
            <a:ext cx="1615366" cy="215444"/>
          </a:xfrm>
          <a:prstGeom prst="rect">
            <a:avLst/>
          </a:prstGeom>
          <a:noFill/>
          <a:ln w="9525"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300" normalizeH="0" baseline="0" noProof="0" dirty="0">
                <a:ln>
                  <a:noFill/>
                </a:ln>
                <a:solidFill>
                  <a:srgbClr val="E5E7E7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DEFINITIONS</a:t>
            </a:r>
          </a:p>
        </p:txBody>
      </p:sp>
      <p:sp>
        <p:nvSpPr>
          <p:cNvPr id="33" name="TextBox 18">
            <a:hlinkClick r:id="" action="ppaction://noaction"/>
            <a:extLst>
              <a:ext uri="{FF2B5EF4-FFF2-40B4-BE49-F238E27FC236}">
                <a16:creationId xmlns:a16="http://schemas.microsoft.com/office/drawing/2014/main" id="{F12E6F00-EE4F-3744-B2FE-FAEEB98D8629}"/>
              </a:ext>
            </a:extLst>
          </p:cNvPr>
          <p:cNvSpPr txBox="1"/>
          <p:nvPr userDrawn="1"/>
        </p:nvSpPr>
        <p:spPr>
          <a:xfrm>
            <a:off x="4521280" y="128405"/>
            <a:ext cx="1326478" cy="241980"/>
          </a:xfrm>
          <a:prstGeom prst="rect">
            <a:avLst/>
          </a:prstGeom>
          <a:noFill/>
          <a:ln w="9525">
            <a:solidFill>
              <a:schemeClr val="bg1"/>
            </a:solidFill>
          </a:ln>
        </p:spPr>
        <p:txBody>
          <a:bodyPr wrap="square" tIns="7200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300" normalizeH="0" baseline="0" noProof="0" dirty="0">
                <a:ln>
                  <a:noFill/>
                </a:ln>
                <a:solidFill>
                  <a:srgbClr val="E5E7E7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MEGATRENDS</a:t>
            </a:r>
          </a:p>
        </p:txBody>
      </p:sp>
      <p:sp>
        <p:nvSpPr>
          <p:cNvPr id="34" name="Rektangel 33">
            <a:extLst>
              <a:ext uri="{FF2B5EF4-FFF2-40B4-BE49-F238E27FC236}">
                <a16:creationId xmlns:a16="http://schemas.microsoft.com/office/drawing/2014/main" id="{A32299B7-1F77-D642-8B04-D921B05DC7B5}"/>
              </a:ext>
            </a:extLst>
          </p:cNvPr>
          <p:cNvSpPr/>
          <p:nvPr userDrawn="1"/>
        </p:nvSpPr>
        <p:spPr>
          <a:xfrm>
            <a:off x="1532307" y="78323"/>
            <a:ext cx="2647766" cy="365091"/>
          </a:xfrm>
          <a:prstGeom prst="rect">
            <a:avLst/>
          </a:prstGeom>
          <a:ln>
            <a:noFill/>
          </a:ln>
        </p:spPr>
        <p:txBody>
          <a:bodyPr wrap="square" lIns="144000" tIns="7200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300" normalizeH="0" baseline="0" noProof="0" dirty="0">
                <a:ln>
                  <a:noFill/>
                </a:ln>
                <a:solidFill>
                  <a:srgbClr val="E5E7E7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DAY 1 - THE SUSTAINABLE BUSINESS MINDSET</a:t>
            </a:r>
          </a:p>
        </p:txBody>
      </p:sp>
      <p:sp>
        <p:nvSpPr>
          <p:cNvPr id="35" name="TextBox 16">
            <a:hlinkClick r:id="" action="ppaction://noaction"/>
            <a:extLst>
              <a:ext uri="{FF2B5EF4-FFF2-40B4-BE49-F238E27FC236}">
                <a16:creationId xmlns:a16="http://schemas.microsoft.com/office/drawing/2014/main" id="{041835B3-05FA-054F-9773-6A0A7D9AFB5B}"/>
              </a:ext>
            </a:extLst>
          </p:cNvPr>
          <p:cNvSpPr txBox="1"/>
          <p:nvPr userDrawn="1"/>
        </p:nvSpPr>
        <p:spPr>
          <a:xfrm>
            <a:off x="8842769" y="153344"/>
            <a:ext cx="1615366" cy="215444"/>
          </a:xfrm>
          <a:prstGeom prst="rect">
            <a:avLst/>
          </a:prstGeom>
          <a:noFill/>
          <a:ln w="9525"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300" normalizeH="0" baseline="0" noProof="0" dirty="0">
                <a:ln>
                  <a:noFill/>
                </a:ln>
                <a:solidFill>
                  <a:srgbClr val="E5E7E7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PHASES</a:t>
            </a:r>
          </a:p>
        </p:txBody>
      </p:sp>
      <p:sp>
        <p:nvSpPr>
          <p:cNvPr id="36" name="TextBox 16">
            <a:hlinkClick r:id="" action="ppaction://noaction"/>
            <a:extLst>
              <a:ext uri="{FF2B5EF4-FFF2-40B4-BE49-F238E27FC236}">
                <a16:creationId xmlns:a16="http://schemas.microsoft.com/office/drawing/2014/main" id="{4A4FD116-8C02-DF49-B322-3029E0364FF1}"/>
              </a:ext>
            </a:extLst>
          </p:cNvPr>
          <p:cNvSpPr txBox="1"/>
          <p:nvPr userDrawn="1"/>
        </p:nvSpPr>
        <p:spPr>
          <a:xfrm>
            <a:off x="9937118" y="141673"/>
            <a:ext cx="1615366" cy="215444"/>
          </a:xfrm>
          <a:prstGeom prst="rect">
            <a:avLst/>
          </a:prstGeom>
          <a:noFill/>
          <a:ln w="9525"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300" normalizeH="0" baseline="0" noProof="0" dirty="0">
                <a:ln>
                  <a:noFill/>
                </a:ln>
                <a:solidFill>
                  <a:srgbClr val="E5E7E7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MOTIVATION</a:t>
            </a:r>
          </a:p>
        </p:txBody>
      </p:sp>
      <p:sp>
        <p:nvSpPr>
          <p:cNvPr id="37" name="TextBox 18">
            <a:hlinkClick r:id="" action="ppaction://noaction"/>
            <a:extLst>
              <a:ext uri="{FF2B5EF4-FFF2-40B4-BE49-F238E27FC236}">
                <a16:creationId xmlns:a16="http://schemas.microsoft.com/office/drawing/2014/main" id="{D52879F8-D5B6-F94F-B0C5-CC25D34F289F}"/>
              </a:ext>
            </a:extLst>
          </p:cNvPr>
          <p:cNvSpPr txBox="1"/>
          <p:nvPr userDrawn="1"/>
        </p:nvSpPr>
        <p:spPr>
          <a:xfrm>
            <a:off x="5847758" y="153344"/>
            <a:ext cx="1866445" cy="215444"/>
          </a:xfrm>
          <a:prstGeom prst="rect">
            <a:avLst/>
          </a:prstGeom>
          <a:noFill/>
          <a:ln w="9525"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300" normalizeH="0" baseline="0" noProof="0" dirty="0">
                <a:ln>
                  <a:noFill/>
                </a:ln>
                <a:solidFill>
                  <a:srgbClr val="E5E7E7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MARKET DRIVERS</a:t>
            </a:r>
          </a:p>
        </p:txBody>
      </p:sp>
      <p:cxnSp>
        <p:nvCxnSpPr>
          <p:cNvPr id="38" name="Lige forbindelse 37">
            <a:extLst>
              <a:ext uri="{FF2B5EF4-FFF2-40B4-BE49-F238E27FC236}">
                <a16:creationId xmlns:a16="http://schemas.microsoft.com/office/drawing/2014/main" id="{DF5107EE-E6C7-CA47-AA84-E46EFD97E97D}"/>
              </a:ext>
            </a:extLst>
          </p:cNvPr>
          <p:cNvCxnSpPr>
            <a:cxnSpLocks/>
          </p:cNvCxnSpPr>
          <p:nvPr userDrawn="1"/>
        </p:nvCxnSpPr>
        <p:spPr>
          <a:xfrm>
            <a:off x="4255835" y="0"/>
            <a:ext cx="0" cy="515532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Rectangle 14">
            <a:extLst>
              <a:ext uri="{FF2B5EF4-FFF2-40B4-BE49-F238E27FC236}">
                <a16:creationId xmlns:a16="http://schemas.microsoft.com/office/drawing/2014/main" id="{35DF1201-CDCE-EA42-904B-B7B027343833}"/>
              </a:ext>
            </a:extLst>
          </p:cNvPr>
          <p:cNvSpPr/>
          <p:nvPr userDrawn="1"/>
        </p:nvSpPr>
        <p:spPr>
          <a:xfrm>
            <a:off x="1" y="0"/>
            <a:ext cx="12191999" cy="520589"/>
          </a:xfrm>
          <a:prstGeom prst="rect">
            <a:avLst/>
          </a:prstGeom>
          <a:solidFill>
            <a:srgbClr val="374D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0" name="TextBox 18">
            <a:hlinkClick r:id="" action="ppaction://noaction"/>
            <a:extLst>
              <a:ext uri="{FF2B5EF4-FFF2-40B4-BE49-F238E27FC236}">
                <a16:creationId xmlns:a16="http://schemas.microsoft.com/office/drawing/2014/main" id="{1F4C44E3-B68D-AD47-B43E-34484403BB20}"/>
              </a:ext>
            </a:extLst>
          </p:cNvPr>
          <p:cNvSpPr txBox="1"/>
          <p:nvPr userDrawn="1"/>
        </p:nvSpPr>
        <p:spPr>
          <a:xfrm>
            <a:off x="257302" y="99940"/>
            <a:ext cx="1073784" cy="338554"/>
          </a:xfrm>
          <a:prstGeom prst="rect">
            <a:avLst/>
          </a:prstGeom>
          <a:noFill/>
          <a:ln w="9525"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300" normalizeH="0" baseline="0" noProof="0" dirty="0">
                <a:ln>
                  <a:noFill/>
                </a:ln>
                <a:solidFill>
                  <a:srgbClr val="E5E7E7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MODULE 1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300" normalizeH="0" baseline="0" noProof="0" dirty="0">
                <a:ln>
                  <a:noFill/>
                </a:ln>
                <a:solidFill>
                  <a:srgbClr val="E5E7E7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INTRO</a:t>
            </a:r>
          </a:p>
        </p:txBody>
      </p:sp>
      <p:cxnSp>
        <p:nvCxnSpPr>
          <p:cNvPr id="41" name="Lige forbindelse 40">
            <a:extLst>
              <a:ext uri="{FF2B5EF4-FFF2-40B4-BE49-F238E27FC236}">
                <a16:creationId xmlns:a16="http://schemas.microsoft.com/office/drawing/2014/main" id="{7863D02F-C557-864F-B325-06F6218D0756}"/>
              </a:ext>
            </a:extLst>
          </p:cNvPr>
          <p:cNvCxnSpPr>
            <a:cxnSpLocks/>
          </p:cNvCxnSpPr>
          <p:nvPr userDrawn="1"/>
        </p:nvCxnSpPr>
        <p:spPr>
          <a:xfrm>
            <a:off x="1331829" y="18644"/>
            <a:ext cx="0" cy="493994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TextBox 18">
            <a:hlinkClick r:id="" action="ppaction://noaction"/>
            <a:extLst>
              <a:ext uri="{FF2B5EF4-FFF2-40B4-BE49-F238E27FC236}">
                <a16:creationId xmlns:a16="http://schemas.microsoft.com/office/drawing/2014/main" id="{43DBA6FB-B7FA-424C-8088-37305BEB357D}"/>
              </a:ext>
            </a:extLst>
          </p:cNvPr>
          <p:cNvSpPr txBox="1"/>
          <p:nvPr userDrawn="1"/>
        </p:nvSpPr>
        <p:spPr>
          <a:xfrm>
            <a:off x="4521280" y="128405"/>
            <a:ext cx="1326478" cy="241980"/>
          </a:xfrm>
          <a:prstGeom prst="rect">
            <a:avLst/>
          </a:prstGeom>
          <a:noFill/>
          <a:ln w="9525">
            <a:noFill/>
          </a:ln>
        </p:spPr>
        <p:txBody>
          <a:bodyPr wrap="square" tIns="7200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300" normalizeH="0" baseline="0" noProof="0" dirty="0">
                <a:ln>
                  <a:noFill/>
                </a:ln>
                <a:solidFill>
                  <a:srgbClr val="E5E7E7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MEGATRENDS</a:t>
            </a:r>
          </a:p>
        </p:txBody>
      </p:sp>
      <p:sp>
        <p:nvSpPr>
          <p:cNvPr id="44" name="Rektangel 43">
            <a:extLst>
              <a:ext uri="{FF2B5EF4-FFF2-40B4-BE49-F238E27FC236}">
                <a16:creationId xmlns:a16="http://schemas.microsoft.com/office/drawing/2014/main" id="{F873BEC8-7C32-5541-BDA1-9BDCEEAB092A}"/>
              </a:ext>
            </a:extLst>
          </p:cNvPr>
          <p:cNvSpPr/>
          <p:nvPr userDrawn="1"/>
        </p:nvSpPr>
        <p:spPr>
          <a:xfrm>
            <a:off x="1532307" y="78323"/>
            <a:ext cx="2647766" cy="365091"/>
          </a:xfrm>
          <a:prstGeom prst="rect">
            <a:avLst/>
          </a:prstGeom>
          <a:ln>
            <a:noFill/>
          </a:ln>
        </p:spPr>
        <p:txBody>
          <a:bodyPr wrap="square" lIns="144000" tIns="7200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300" normalizeH="0" baseline="0" noProof="0" dirty="0">
                <a:ln>
                  <a:noFill/>
                </a:ln>
                <a:solidFill>
                  <a:srgbClr val="E5E7E7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DAY 1 - THE SUSTAINABLE BUSINESS MINDSET</a:t>
            </a:r>
          </a:p>
        </p:txBody>
      </p:sp>
      <p:sp>
        <p:nvSpPr>
          <p:cNvPr id="47" name="TextBox 18">
            <a:hlinkClick r:id="" action="ppaction://noaction"/>
            <a:extLst>
              <a:ext uri="{FF2B5EF4-FFF2-40B4-BE49-F238E27FC236}">
                <a16:creationId xmlns:a16="http://schemas.microsoft.com/office/drawing/2014/main" id="{4315F7CA-1931-B549-9C22-CD0166F706E2}"/>
              </a:ext>
            </a:extLst>
          </p:cNvPr>
          <p:cNvSpPr txBox="1"/>
          <p:nvPr userDrawn="1"/>
        </p:nvSpPr>
        <p:spPr>
          <a:xfrm>
            <a:off x="5847758" y="153344"/>
            <a:ext cx="1866445" cy="215444"/>
          </a:xfrm>
          <a:prstGeom prst="rect">
            <a:avLst/>
          </a:prstGeom>
          <a:noFill/>
          <a:ln w="9525"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300" normalizeH="0" baseline="0" noProof="0" dirty="0">
                <a:ln>
                  <a:noFill/>
                </a:ln>
                <a:solidFill>
                  <a:srgbClr val="E5E7E7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MARKET DRIVERS</a:t>
            </a:r>
          </a:p>
        </p:txBody>
      </p:sp>
      <p:cxnSp>
        <p:nvCxnSpPr>
          <p:cNvPr id="48" name="Lige forbindelse 47">
            <a:extLst>
              <a:ext uri="{FF2B5EF4-FFF2-40B4-BE49-F238E27FC236}">
                <a16:creationId xmlns:a16="http://schemas.microsoft.com/office/drawing/2014/main" id="{2E470B3D-E3A8-FC43-987D-B9326007C5A1}"/>
              </a:ext>
            </a:extLst>
          </p:cNvPr>
          <p:cNvCxnSpPr>
            <a:cxnSpLocks/>
          </p:cNvCxnSpPr>
          <p:nvPr userDrawn="1"/>
        </p:nvCxnSpPr>
        <p:spPr>
          <a:xfrm>
            <a:off x="4132265" y="0"/>
            <a:ext cx="0" cy="515532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TextBox 16">
            <a:hlinkClick r:id="" action="ppaction://noaction"/>
            <a:extLst>
              <a:ext uri="{FF2B5EF4-FFF2-40B4-BE49-F238E27FC236}">
                <a16:creationId xmlns:a16="http://schemas.microsoft.com/office/drawing/2014/main" id="{561845E8-0DE2-DA45-AA20-7A087B1AE51F}"/>
              </a:ext>
            </a:extLst>
          </p:cNvPr>
          <p:cNvSpPr txBox="1"/>
          <p:nvPr userDrawn="1"/>
        </p:nvSpPr>
        <p:spPr>
          <a:xfrm>
            <a:off x="7554464" y="155376"/>
            <a:ext cx="1615366" cy="215444"/>
          </a:xfrm>
          <a:prstGeom prst="rect">
            <a:avLst/>
          </a:prstGeom>
          <a:noFill/>
          <a:ln w="9525"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300" normalizeH="0" baseline="0" noProof="0" dirty="0">
                <a:ln>
                  <a:noFill/>
                </a:ln>
                <a:solidFill>
                  <a:srgbClr val="E5E7E7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DEFINITIONS</a:t>
            </a:r>
          </a:p>
        </p:txBody>
      </p:sp>
      <p:sp>
        <p:nvSpPr>
          <p:cNvPr id="50" name="TextBox 16">
            <a:hlinkClick r:id="" action="ppaction://noaction"/>
            <a:extLst>
              <a:ext uri="{FF2B5EF4-FFF2-40B4-BE49-F238E27FC236}">
                <a16:creationId xmlns:a16="http://schemas.microsoft.com/office/drawing/2014/main" id="{B78E0F52-B1FF-B941-8F13-20E39941EA13}"/>
              </a:ext>
            </a:extLst>
          </p:cNvPr>
          <p:cNvSpPr txBox="1"/>
          <p:nvPr userDrawn="1"/>
        </p:nvSpPr>
        <p:spPr>
          <a:xfrm>
            <a:off x="8736721" y="153344"/>
            <a:ext cx="1615366" cy="215444"/>
          </a:xfrm>
          <a:prstGeom prst="rect">
            <a:avLst/>
          </a:prstGeom>
          <a:noFill/>
          <a:ln w="9525"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300" normalizeH="0" baseline="0" noProof="0" dirty="0">
                <a:ln>
                  <a:noFill/>
                </a:ln>
                <a:solidFill>
                  <a:srgbClr val="E5E7E7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PHASES</a:t>
            </a:r>
          </a:p>
        </p:txBody>
      </p:sp>
      <p:sp>
        <p:nvSpPr>
          <p:cNvPr id="51" name="TextBox 16">
            <a:hlinkClick r:id="" action="ppaction://noaction"/>
            <a:extLst>
              <a:ext uri="{FF2B5EF4-FFF2-40B4-BE49-F238E27FC236}">
                <a16:creationId xmlns:a16="http://schemas.microsoft.com/office/drawing/2014/main" id="{E403E30C-E7F5-9A48-8077-F42936B9DF0B}"/>
              </a:ext>
            </a:extLst>
          </p:cNvPr>
          <p:cNvSpPr txBox="1"/>
          <p:nvPr userDrawn="1"/>
        </p:nvSpPr>
        <p:spPr>
          <a:xfrm>
            <a:off x="9881870" y="154373"/>
            <a:ext cx="1615366" cy="215444"/>
          </a:xfrm>
          <a:prstGeom prst="rect">
            <a:avLst/>
          </a:prstGeom>
          <a:noFill/>
          <a:ln w="9525"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300" normalizeH="0" baseline="0" noProof="0" dirty="0">
                <a:ln>
                  <a:noFill/>
                </a:ln>
                <a:solidFill>
                  <a:srgbClr val="E5E7E7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MOTIVATION</a:t>
            </a:r>
          </a:p>
        </p:txBody>
      </p:sp>
    </p:spTree>
    <p:extLst>
      <p:ext uri="{BB962C8B-B14F-4D97-AF65-F5344CB8AC3E}">
        <p14:creationId xmlns:p14="http://schemas.microsoft.com/office/powerpoint/2010/main" val="2403498367"/>
      </p:ext>
    </p:extLst>
  </p:cSld>
  <p:clrMapOvr>
    <a:masterClrMapping/>
  </p:clrMapOvr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Module 1 intro">
    <p:bg>
      <p:bgPr>
        <a:solidFill>
          <a:srgbClr val="6B819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14">
            <a:extLst>
              <a:ext uri="{FF2B5EF4-FFF2-40B4-BE49-F238E27FC236}">
                <a16:creationId xmlns:a16="http://schemas.microsoft.com/office/drawing/2014/main" id="{86826E51-7AB5-614E-86B6-B09A48CAF36E}"/>
              </a:ext>
            </a:extLst>
          </p:cNvPr>
          <p:cNvSpPr/>
          <p:nvPr/>
        </p:nvSpPr>
        <p:spPr>
          <a:xfrm>
            <a:off x="1" y="0"/>
            <a:ext cx="12191999" cy="520589"/>
          </a:xfrm>
          <a:prstGeom prst="rect">
            <a:avLst/>
          </a:prstGeom>
          <a:solidFill>
            <a:srgbClr val="374D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7" name="TextBox 18">
            <a:hlinkClick r:id="" action="ppaction://noaction"/>
            <a:extLst>
              <a:ext uri="{FF2B5EF4-FFF2-40B4-BE49-F238E27FC236}">
                <a16:creationId xmlns:a16="http://schemas.microsoft.com/office/drawing/2014/main" id="{2E53C407-BB8F-1C4E-84F6-ED9F18225F2B}"/>
              </a:ext>
            </a:extLst>
          </p:cNvPr>
          <p:cNvSpPr txBox="1"/>
          <p:nvPr/>
        </p:nvSpPr>
        <p:spPr>
          <a:xfrm>
            <a:off x="257302" y="99940"/>
            <a:ext cx="1073784" cy="338554"/>
          </a:xfrm>
          <a:prstGeom prst="rect">
            <a:avLst/>
          </a:prstGeom>
          <a:noFill/>
          <a:ln w="9525">
            <a:noFill/>
          </a:ln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b="1" spc="300" dirty="0">
                <a:solidFill>
                  <a:srgbClr val="E5E7E7"/>
                </a:solidFill>
                <a:latin typeface="Avenir Book" panose="02000503020000020003" pitchFamily="2" charset="0"/>
              </a:rPr>
              <a:t>MODULE 1 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b="1" spc="300" dirty="0">
                <a:solidFill>
                  <a:srgbClr val="E5E7E7"/>
                </a:solidFill>
                <a:latin typeface="Avenir Book" panose="02000503020000020003" pitchFamily="2" charset="0"/>
              </a:rPr>
              <a:t>INTRO</a:t>
            </a:r>
            <a:endParaRPr kumimoji="0" lang="en-US" sz="800" b="1" i="0" u="none" strike="noStrike" kern="1200" cap="none" spc="300" normalizeH="0" baseline="0" noProof="0" dirty="0">
              <a:ln>
                <a:noFill/>
              </a:ln>
              <a:solidFill>
                <a:srgbClr val="E5E7E7"/>
              </a:solidFill>
              <a:effectLst/>
              <a:uLnTx/>
              <a:uFillTx/>
              <a:latin typeface="Avenir Book" panose="02000503020000020003" pitchFamily="2" charset="0"/>
            </a:endParaRPr>
          </a:p>
        </p:txBody>
      </p:sp>
      <p:cxnSp>
        <p:nvCxnSpPr>
          <p:cNvPr id="28" name="Lige forbindelse 27">
            <a:extLst>
              <a:ext uri="{FF2B5EF4-FFF2-40B4-BE49-F238E27FC236}">
                <a16:creationId xmlns:a16="http://schemas.microsoft.com/office/drawing/2014/main" id="{BBDD760D-478E-E244-9583-D6D110137D79}"/>
              </a:ext>
            </a:extLst>
          </p:cNvPr>
          <p:cNvCxnSpPr>
            <a:cxnSpLocks/>
          </p:cNvCxnSpPr>
          <p:nvPr/>
        </p:nvCxnSpPr>
        <p:spPr>
          <a:xfrm>
            <a:off x="1331829" y="18644"/>
            <a:ext cx="0" cy="493994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9" name="Billede 28">
            <a:extLst>
              <a:ext uri="{FF2B5EF4-FFF2-40B4-BE49-F238E27FC236}">
                <a16:creationId xmlns:a16="http://schemas.microsoft.com/office/drawing/2014/main" id="{850E4C2B-1F90-A14C-A58F-C0871D928D0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</a:blip>
          <a:srcRect l="8285" t="28774" r="58175" b="41828"/>
          <a:stretch/>
        </p:blipFill>
        <p:spPr>
          <a:xfrm>
            <a:off x="257302" y="6201113"/>
            <a:ext cx="716895" cy="628387"/>
          </a:xfrm>
          <a:prstGeom prst="rect">
            <a:avLst/>
          </a:prstGeom>
        </p:spPr>
      </p:pic>
      <p:pic>
        <p:nvPicPr>
          <p:cNvPr id="30" name="Billede 29">
            <a:extLst>
              <a:ext uri="{FF2B5EF4-FFF2-40B4-BE49-F238E27FC236}">
                <a16:creationId xmlns:a16="http://schemas.microsoft.com/office/drawing/2014/main" id="{155A8C22-26BE-E74B-9444-B3E1E9BEA01D}"/>
              </a:ext>
            </a:extLst>
          </p:cNvPr>
          <p:cNvPicPr>
            <a:picLocks noChangeAspect="1"/>
          </p:cNvPicPr>
          <p:nvPr/>
        </p:nvPicPr>
        <p:blipFill>
          <a:blip r:embed="rId3">
            <a:biLevel thresh="25000"/>
            <a:alphaModFix amt="5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1500"/>
                    </a14:imgEffect>
                    <a14:imgEffect>
                      <a14:saturation sat="191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723783" y="6415290"/>
            <a:ext cx="1034680" cy="274837"/>
          </a:xfrm>
          <a:prstGeom prst="rect">
            <a:avLst/>
          </a:prstGeom>
        </p:spPr>
      </p:pic>
      <p:sp>
        <p:nvSpPr>
          <p:cNvPr id="31" name="Pladsholder til tekst 2">
            <a:extLst>
              <a:ext uri="{FF2B5EF4-FFF2-40B4-BE49-F238E27FC236}">
                <a16:creationId xmlns:a16="http://schemas.microsoft.com/office/drawing/2014/main" id="{238A9EE2-548E-1F47-A096-A1282537D52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77742" y="1836738"/>
            <a:ext cx="6232525" cy="52058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400">
                <a:solidFill>
                  <a:srgbClr val="F8F8F3"/>
                </a:solidFill>
                <a:latin typeface="Avenir Book" panose="02000503020000020003" pitchFamily="2" charset="0"/>
              </a:defRPr>
            </a:lvl1pPr>
            <a:lvl2pPr marL="457200" indent="0">
              <a:buNone/>
              <a:defRPr>
                <a:solidFill>
                  <a:srgbClr val="F8F8F3"/>
                </a:solidFill>
              </a:defRPr>
            </a:lvl2pPr>
            <a:lvl3pPr marL="914400" indent="0">
              <a:buNone/>
              <a:defRPr>
                <a:solidFill>
                  <a:srgbClr val="F8F8F3"/>
                </a:solidFill>
              </a:defRPr>
            </a:lvl3pPr>
            <a:lvl4pPr marL="1371600" indent="0">
              <a:buNone/>
              <a:defRPr>
                <a:solidFill>
                  <a:srgbClr val="F8F8F3"/>
                </a:solidFill>
              </a:defRPr>
            </a:lvl4pPr>
            <a:lvl5pPr marL="1828800" indent="0">
              <a:buNone/>
              <a:defRPr>
                <a:solidFill>
                  <a:srgbClr val="F8F8F3"/>
                </a:solidFill>
              </a:defRPr>
            </a:lvl5pPr>
          </a:lstStyle>
          <a:p>
            <a:pPr lvl="0"/>
            <a:r>
              <a:rPr lang="da-DK" dirty="0"/>
              <a:t>KLIK FOR AT REDIGERE </a:t>
            </a:r>
          </a:p>
          <a:p>
            <a:pPr lvl="0"/>
            <a:endParaRPr lang="da-DK" dirty="0"/>
          </a:p>
        </p:txBody>
      </p:sp>
      <p:sp>
        <p:nvSpPr>
          <p:cNvPr id="32" name="Pladsholder til tekst 4">
            <a:extLst>
              <a:ext uri="{FF2B5EF4-FFF2-40B4-BE49-F238E27FC236}">
                <a16:creationId xmlns:a16="http://schemas.microsoft.com/office/drawing/2014/main" id="{A65FFAA2-4558-6D4D-8125-F6C0D03DE3A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37295" y="2970213"/>
            <a:ext cx="6103938" cy="162718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rgbClr val="F8F8F3"/>
                </a:solidFill>
                <a:latin typeface="Avenir Book" panose="02000503020000020003" pitchFamily="2" charset="0"/>
              </a:defRPr>
            </a:lvl1pPr>
            <a:lvl2pPr marL="457200" indent="0">
              <a:buNone/>
              <a:defRPr sz="1200">
                <a:solidFill>
                  <a:srgbClr val="F8F8F3"/>
                </a:solidFill>
                <a:latin typeface="Avenir Book" panose="02000503020000020003" pitchFamily="2" charset="0"/>
              </a:defRPr>
            </a:lvl2pPr>
            <a:lvl3pPr marL="914400" indent="0">
              <a:buNone/>
              <a:defRPr sz="1200">
                <a:solidFill>
                  <a:srgbClr val="F8F8F3"/>
                </a:solidFill>
                <a:latin typeface="Avenir Book" panose="02000503020000020003" pitchFamily="2" charset="0"/>
              </a:defRPr>
            </a:lvl3pPr>
            <a:lvl4pPr marL="1371600" indent="0">
              <a:buNone/>
              <a:defRPr sz="1200">
                <a:solidFill>
                  <a:srgbClr val="F8F8F3"/>
                </a:solidFill>
                <a:latin typeface="Avenir Book" panose="02000503020000020003" pitchFamily="2" charset="0"/>
              </a:defRPr>
            </a:lvl4pPr>
            <a:lvl5pPr marL="1828800" indent="0">
              <a:buNone/>
              <a:defRPr sz="1200">
                <a:solidFill>
                  <a:srgbClr val="F8F8F3"/>
                </a:solidFill>
                <a:latin typeface="Avenir Book" panose="02000503020000020003" pitchFamily="2" charset="0"/>
              </a:defRPr>
            </a:lvl5pPr>
          </a:lstStyle>
          <a:p>
            <a:pPr lvl="0"/>
            <a:r>
              <a:rPr lang="da-DK" dirty="0"/>
              <a:t>Andet niveau</a:t>
            </a:r>
          </a:p>
        </p:txBody>
      </p:sp>
      <p:sp>
        <p:nvSpPr>
          <p:cNvPr id="33" name="Pladsholder til billede 6">
            <a:extLst>
              <a:ext uri="{FF2B5EF4-FFF2-40B4-BE49-F238E27FC236}">
                <a16:creationId xmlns:a16="http://schemas.microsoft.com/office/drawing/2014/main" id="{C6809487-93E3-A146-BEEA-B6236C579DAB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7558682" y="1836738"/>
            <a:ext cx="3719513" cy="27606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solidFill>
                  <a:srgbClr val="F8F8F3"/>
                </a:solidFill>
              </a:defRPr>
            </a:lvl1pPr>
          </a:lstStyle>
          <a:p>
            <a:r>
              <a:rPr lang="da-DK"/>
              <a:t>Klik på ikonet for at tilføje et billede</a:t>
            </a:r>
          </a:p>
        </p:txBody>
      </p:sp>
    </p:spTree>
    <p:extLst>
      <p:ext uri="{BB962C8B-B14F-4D97-AF65-F5344CB8AC3E}">
        <p14:creationId xmlns:p14="http://schemas.microsoft.com/office/powerpoint/2010/main" val="2079047455"/>
      </p:ext>
    </p:extLst>
  </p:cSld>
  <p:clrMapOvr>
    <a:masterClrMapping/>
  </p:clrMapOvr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Module 2 intro">
    <p:bg>
      <p:bgPr>
        <a:solidFill>
          <a:srgbClr val="BAA39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14">
            <a:extLst>
              <a:ext uri="{FF2B5EF4-FFF2-40B4-BE49-F238E27FC236}">
                <a16:creationId xmlns:a16="http://schemas.microsoft.com/office/drawing/2014/main" id="{86826E51-7AB5-614E-86B6-B09A48CAF36E}"/>
              </a:ext>
            </a:extLst>
          </p:cNvPr>
          <p:cNvSpPr/>
          <p:nvPr/>
        </p:nvSpPr>
        <p:spPr>
          <a:xfrm>
            <a:off x="1" y="0"/>
            <a:ext cx="12191999" cy="520589"/>
          </a:xfrm>
          <a:prstGeom prst="rect">
            <a:avLst/>
          </a:prstGeom>
          <a:solidFill>
            <a:srgbClr val="374D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7" name="TextBox 18">
            <a:hlinkClick r:id="" action="ppaction://noaction"/>
            <a:extLst>
              <a:ext uri="{FF2B5EF4-FFF2-40B4-BE49-F238E27FC236}">
                <a16:creationId xmlns:a16="http://schemas.microsoft.com/office/drawing/2014/main" id="{2E53C407-BB8F-1C4E-84F6-ED9F18225F2B}"/>
              </a:ext>
            </a:extLst>
          </p:cNvPr>
          <p:cNvSpPr txBox="1"/>
          <p:nvPr/>
        </p:nvSpPr>
        <p:spPr>
          <a:xfrm>
            <a:off x="257302" y="99940"/>
            <a:ext cx="1073784" cy="338554"/>
          </a:xfrm>
          <a:prstGeom prst="rect">
            <a:avLst/>
          </a:prstGeom>
          <a:noFill/>
          <a:ln w="9525">
            <a:noFill/>
          </a:ln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b="1" spc="300" dirty="0">
                <a:solidFill>
                  <a:srgbClr val="E5E7E7"/>
                </a:solidFill>
                <a:latin typeface="Avenir Book" panose="02000503020000020003" pitchFamily="2" charset="0"/>
              </a:rPr>
              <a:t>MODULE 2 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b="1" spc="300" dirty="0">
                <a:solidFill>
                  <a:srgbClr val="E5E7E7"/>
                </a:solidFill>
                <a:latin typeface="Avenir Book" panose="02000503020000020003" pitchFamily="2" charset="0"/>
              </a:rPr>
              <a:t>INTRO</a:t>
            </a:r>
            <a:endParaRPr kumimoji="0" lang="en-US" sz="800" b="1" i="0" u="none" strike="noStrike" kern="1200" cap="none" spc="300" normalizeH="0" baseline="0" noProof="0" dirty="0">
              <a:ln>
                <a:noFill/>
              </a:ln>
              <a:solidFill>
                <a:srgbClr val="E5E7E7"/>
              </a:solidFill>
              <a:effectLst/>
              <a:uLnTx/>
              <a:uFillTx/>
              <a:latin typeface="Avenir Book" panose="02000503020000020003" pitchFamily="2" charset="0"/>
            </a:endParaRPr>
          </a:p>
        </p:txBody>
      </p:sp>
      <p:cxnSp>
        <p:nvCxnSpPr>
          <p:cNvPr id="28" name="Lige forbindelse 27">
            <a:extLst>
              <a:ext uri="{FF2B5EF4-FFF2-40B4-BE49-F238E27FC236}">
                <a16:creationId xmlns:a16="http://schemas.microsoft.com/office/drawing/2014/main" id="{BBDD760D-478E-E244-9583-D6D110137D79}"/>
              </a:ext>
            </a:extLst>
          </p:cNvPr>
          <p:cNvCxnSpPr>
            <a:cxnSpLocks/>
          </p:cNvCxnSpPr>
          <p:nvPr/>
        </p:nvCxnSpPr>
        <p:spPr>
          <a:xfrm>
            <a:off x="1331829" y="18644"/>
            <a:ext cx="0" cy="493994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9" name="Billede 28">
            <a:extLst>
              <a:ext uri="{FF2B5EF4-FFF2-40B4-BE49-F238E27FC236}">
                <a16:creationId xmlns:a16="http://schemas.microsoft.com/office/drawing/2014/main" id="{850E4C2B-1F90-A14C-A58F-C0871D928D0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</a:blip>
          <a:srcRect l="8285" t="28774" r="58175" b="41828"/>
          <a:stretch/>
        </p:blipFill>
        <p:spPr>
          <a:xfrm>
            <a:off x="257302" y="6201113"/>
            <a:ext cx="716895" cy="628387"/>
          </a:xfrm>
          <a:prstGeom prst="rect">
            <a:avLst/>
          </a:prstGeom>
        </p:spPr>
      </p:pic>
      <p:pic>
        <p:nvPicPr>
          <p:cNvPr id="30" name="Billede 29">
            <a:extLst>
              <a:ext uri="{FF2B5EF4-FFF2-40B4-BE49-F238E27FC236}">
                <a16:creationId xmlns:a16="http://schemas.microsoft.com/office/drawing/2014/main" id="{155A8C22-26BE-E74B-9444-B3E1E9BEA01D}"/>
              </a:ext>
            </a:extLst>
          </p:cNvPr>
          <p:cNvPicPr>
            <a:picLocks noChangeAspect="1"/>
          </p:cNvPicPr>
          <p:nvPr/>
        </p:nvPicPr>
        <p:blipFill>
          <a:blip r:embed="rId3">
            <a:biLevel thresh="25000"/>
            <a:alphaModFix amt="5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1500"/>
                    </a14:imgEffect>
                    <a14:imgEffect>
                      <a14:saturation sat="191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723783" y="6415290"/>
            <a:ext cx="1034680" cy="274837"/>
          </a:xfrm>
          <a:prstGeom prst="rect">
            <a:avLst/>
          </a:prstGeom>
        </p:spPr>
      </p:pic>
      <p:sp>
        <p:nvSpPr>
          <p:cNvPr id="31" name="Pladsholder til tekst 2">
            <a:extLst>
              <a:ext uri="{FF2B5EF4-FFF2-40B4-BE49-F238E27FC236}">
                <a16:creationId xmlns:a16="http://schemas.microsoft.com/office/drawing/2014/main" id="{238A9EE2-548E-1F47-A096-A1282537D52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77742" y="1836738"/>
            <a:ext cx="6232525" cy="52058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400">
                <a:solidFill>
                  <a:srgbClr val="F8F8F3"/>
                </a:solidFill>
                <a:latin typeface="Avenir Book" panose="02000503020000020003" pitchFamily="2" charset="0"/>
              </a:defRPr>
            </a:lvl1pPr>
            <a:lvl2pPr marL="457200" indent="0">
              <a:buNone/>
              <a:defRPr>
                <a:solidFill>
                  <a:srgbClr val="F8F8F3"/>
                </a:solidFill>
              </a:defRPr>
            </a:lvl2pPr>
            <a:lvl3pPr marL="914400" indent="0">
              <a:buNone/>
              <a:defRPr>
                <a:solidFill>
                  <a:srgbClr val="F8F8F3"/>
                </a:solidFill>
              </a:defRPr>
            </a:lvl3pPr>
            <a:lvl4pPr marL="1371600" indent="0">
              <a:buNone/>
              <a:defRPr>
                <a:solidFill>
                  <a:srgbClr val="F8F8F3"/>
                </a:solidFill>
              </a:defRPr>
            </a:lvl4pPr>
            <a:lvl5pPr marL="1828800" indent="0">
              <a:buNone/>
              <a:defRPr>
                <a:solidFill>
                  <a:srgbClr val="F8F8F3"/>
                </a:solidFill>
              </a:defRPr>
            </a:lvl5pPr>
          </a:lstStyle>
          <a:p>
            <a:pPr lvl="0"/>
            <a:r>
              <a:rPr lang="da-DK" dirty="0"/>
              <a:t>KLIK FOR AT REDIGERE </a:t>
            </a:r>
          </a:p>
          <a:p>
            <a:pPr lvl="0"/>
            <a:endParaRPr lang="da-DK" dirty="0"/>
          </a:p>
        </p:txBody>
      </p:sp>
      <p:sp>
        <p:nvSpPr>
          <p:cNvPr id="32" name="Pladsholder til tekst 4">
            <a:extLst>
              <a:ext uri="{FF2B5EF4-FFF2-40B4-BE49-F238E27FC236}">
                <a16:creationId xmlns:a16="http://schemas.microsoft.com/office/drawing/2014/main" id="{A65FFAA2-4558-6D4D-8125-F6C0D03DE3A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37295" y="2970213"/>
            <a:ext cx="6103938" cy="162718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rgbClr val="F8F8F3"/>
                </a:solidFill>
                <a:latin typeface="Avenir Book" panose="02000503020000020003" pitchFamily="2" charset="0"/>
              </a:defRPr>
            </a:lvl1pPr>
            <a:lvl2pPr marL="457200" indent="0">
              <a:buNone/>
              <a:defRPr sz="1200">
                <a:solidFill>
                  <a:srgbClr val="F8F8F3"/>
                </a:solidFill>
                <a:latin typeface="Avenir Book" panose="02000503020000020003" pitchFamily="2" charset="0"/>
              </a:defRPr>
            </a:lvl2pPr>
            <a:lvl3pPr marL="914400" indent="0">
              <a:buNone/>
              <a:defRPr sz="1200">
                <a:solidFill>
                  <a:srgbClr val="F8F8F3"/>
                </a:solidFill>
                <a:latin typeface="Avenir Book" panose="02000503020000020003" pitchFamily="2" charset="0"/>
              </a:defRPr>
            </a:lvl3pPr>
            <a:lvl4pPr marL="1371600" indent="0">
              <a:buNone/>
              <a:defRPr sz="1200">
                <a:solidFill>
                  <a:srgbClr val="F8F8F3"/>
                </a:solidFill>
                <a:latin typeface="Avenir Book" panose="02000503020000020003" pitchFamily="2" charset="0"/>
              </a:defRPr>
            </a:lvl4pPr>
            <a:lvl5pPr marL="1828800" indent="0">
              <a:buNone/>
              <a:defRPr sz="1200">
                <a:solidFill>
                  <a:srgbClr val="F8F8F3"/>
                </a:solidFill>
                <a:latin typeface="Avenir Book" panose="02000503020000020003" pitchFamily="2" charset="0"/>
              </a:defRPr>
            </a:lvl5pPr>
          </a:lstStyle>
          <a:p>
            <a:pPr lvl="0"/>
            <a:r>
              <a:rPr lang="da-DK" dirty="0"/>
              <a:t>Andet niveau</a:t>
            </a:r>
          </a:p>
        </p:txBody>
      </p:sp>
      <p:sp>
        <p:nvSpPr>
          <p:cNvPr id="33" name="Pladsholder til billede 6">
            <a:extLst>
              <a:ext uri="{FF2B5EF4-FFF2-40B4-BE49-F238E27FC236}">
                <a16:creationId xmlns:a16="http://schemas.microsoft.com/office/drawing/2014/main" id="{C6809487-93E3-A146-BEEA-B6236C579DAB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7558682" y="1836738"/>
            <a:ext cx="3719513" cy="27606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solidFill>
                  <a:srgbClr val="F8F8F3"/>
                </a:solidFill>
              </a:defRPr>
            </a:lvl1pPr>
          </a:lstStyle>
          <a:p>
            <a:r>
              <a:rPr lang="da-DK"/>
              <a:t>Klik på ikonet for at tilføje et billede</a:t>
            </a:r>
          </a:p>
        </p:txBody>
      </p:sp>
    </p:spTree>
    <p:extLst>
      <p:ext uri="{BB962C8B-B14F-4D97-AF65-F5344CB8AC3E}">
        <p14:creationId xmlns:p14="http://schemas.microsoft.com/office/powerpoint/2010/main" val="2904485199"/>
      </p:ext>
    </p:extLst>
  </p:cSld>
  <p:clrMapOvr>
    <a:masterClrMapping/>
  </p:clrMapOvr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Module 3 intro">
    <p:bg>
      <p:bgPr>
        <a:solidFill>
          <a:srgbClr val="5B706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14">
            <a:extLst>
              <a:ext uri="{FF2B5EF4-FFF2-40B4-BE49-F238E27FC236}">
                <a16:creationId xmlns:a16="http://schemas.microsoft.com/office/drawing/2014/main" id="{86826E51-7AB5-614E-86B6-B09A48CAF36E}"/>
              </a:ext>
            </a:extLst>
          </p:cNvPr>
          <p:cNvSpPr/>
          <p:nvPr/>
        </p:nvSpPr>
        <p:spPr>
          <a:xfrm>
            <a:off x="1" y="0"/>
            <a:ext cx="12191999" cy="520589"/>
          </a:xfrm>
          <a:prstGeom prst="rect">
            <a:avLst/>
          </a:prstGeom>
          <a:solidFill>
            <a:srgbClr val="374D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7" name="TextBox 18">
            <a:hlinkClick r:id="" action="ppaction://noaction"/>
            <a:extLst>
              <a:ext uri="{FF2B5EF4-FFF2-40B4-BE49-F238E27FC236}">
                <a16:creationId xmlns:a16="http://schemas.microsoft.com/office/drawing/2014/main" id="{2E53C407-BB8F-1C4E-84F6-ED9F18225F2B}"/>
              </a:ext>
            </a:extLst>
          </p:cNvPr>
          <p:cNvSpPr txBox="1"/>
          <p:nvPr/>
        </p:nvSpPr>
        <p:spPr>
          <a:xfrm>
            <a:off x="257302" y="99940"/>
            <a:ext cx="1073784" cy="338554"/>
          </a:xfrm>
          <a:prstGeom prst="rect">
            <a:avLst/>
          </a:prstGeom>
          <a:noFill/>
          <a:ln w="9525">
            <a:noFill/>
          </a:ln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b="1" spc="300" dirty="0">
                <a:solidFill>
                  <a:srgbClr val="E5E7E7"/>
                </a:solidFill>
                <a:latin typeface="Avenir Book" panose="02000503020000020003" pitchFamily="2" charset="0"/>
              </a:rPr>
              <a:t>MODULE 3 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b="1" spc="300" dirty="0">
                <a:solidFill>
                  <a:srgbClr val="E5E7E7"/>
                </a:solidFill>
                <a:latin typeface="Avenir Book" panose="02000503020000020003" pitchFamily="2" charset="0"/>
              </a:rPr>
              <a:t>INTRO</a:t>
            </a:r>
            <a:endParaRPr kumimoji="0" lang="en-US" sz="800" b="1" i="0" u="none" strike="noStrike" kern="1200" cap="none" spc="300" normalizeH="0" baseline="0" noProof="0" dirty="0">
              <a:ln>
                <a:noFill/>
              </a:ln>
              <a:solidFill>
                <a:srgbClr val="E5E7E7"/>
              </a:solidFill>
              <a:effectLst/>
              <a:uLnTx/>
              <a:uFillTx/>
              <a:latin typeface="Avenir Book" panose="02000503020000020003" pitchFamily="2" charset="0"/>
            </a:endParaRPr>
          </a:p>
        </p:txBody>
      </p:sp>
      <p:cxnSp>
        <p:nvCxnSpPr>
          <p:cNvPr id="28" name="Lige forbindelse 27">
            <a:extLst>
              <a:ext uri="{FF2B5EF4-FFF2-40B4-BE49-F238E27FC236}">
                <a16:creationId xmlns:a16="http://schemas.microsoft.com/office/drawing/2014/main" id="{BBDD760D-478E-E244-9583-D6D110137D79}"/>
              </a:ext>
            </a:extLst>
          </p:cNvPr>
          <p:cNvCxnSpPr>
            <a:cxnSpLocks/>
          </p:cNvCxnSpPr>
          <p:nvPr/>
        </p:nvCxnSpPr>
        <p:spPr>
          <a:xfrm>
            <a:off x="1331829" y="18644"/>
            <a:ext cx="0" cy="493994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9" name="Billede 28">
            <a:extLst>
              <a:ext uri="{FF2B5EF4-FFF2-40B4-BE49-F238E27FC236}">
                <a16:creationId xmlns:a16="http://schemas.microsoft.com/office/drawing/2014/main" id="{850E4C2B-1F90-A14C-A58F-C0871D928D0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</a:blip>
          <a:srcRect l="8285" t="28774" r="58175" b="41828"/>
          <a:stretch/>
        </p:blipFill>
        <p:spPr>
          <a:xfrm>
            <a:off x="257302" y="6201113"/>
            <a:ext cx="716895" cy="628387"/>
          </a:xfrm>
          <a:prstGeom prst="rect">
            <a:avLst/>
          </a:prstGeom>
        </p:spPr>
      </p:pic>
      <p:pic>
        <p:nvPicPr>
          <p:cNvPr id="30" name="Billede 29">
            <a:extLst>
              <a:ext uri="{FF2B5EF4-FFF2-40B4-BE49-F238E27FC236}">
                <a16:creationId xmlns:a16="http://schemas.microsoft.com/office/drawing/2014/main" id="{155A8C22-26BE-E74B-9444-B3E1E9BEA01D}"/>
              </a:ext>
            </a:extLst>
          </p:cNvPr>
          <p:cNvPicPr>
            <a:picLocks noChangeAspect="1"/>
          </p:cNvPicPr>
          <p:nvPr/>
        </p:nvPicPr>
        <p:blipFill>
          <a:blip r:embed="rId3">
            <a:biLevel thresh="25000"/>
            <a:alphaModFix amt="5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1500"/>
                    </a14:imgEffect>
                    <a14:imgEffect>
                      <a14:saturation sat="191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723783" y="6415290"/>
            <a:ext cx="1034680" cy="274837"/>
          </a:xfrm>
          <a:prstGeom prst="rect">
            <a:avLst/>
          </a:prstGeom>
        </p:spPr>
      </p:pic>
      <p:sp>
        <p:nvSpPr>
          <p:cNvPr id="31" name="Pladsholder til tekst 2">
            <a:extLst>
              <a:ext uri="{FF2B5EF4-FFF2-40B4-BE49-F238E27FC236}">
                <a16:creationId xmlns:a16="http://schemas.microsoft.com/office/drawing/2014/main" id="{238A9EE2-548E-1F47-A096-A1282537D52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77742" y="1836738"/>
            <a:ext cx="6232525" cy="52058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400">
                <a:solidFill>
                  <a:srgbClr val="F8F8F3"/>
                </a:solidFill>
                <a:latin typeface="Avenir Book" panose="02000503020000020003" pitchFamily="2" charset="0"/>
              </a:defRPr>
            </a:lvl1pPr>
            <a:lvl2pPr marL="457200" indent="0">
              <a:buNone/>
              <a:defRPr>
                <a:solidFill>
                  <a:srgbClr val="F8F8F3"/>
                </a:solidFill>
              </a:defRPr>
            </a:lvl2pPr>
            <a:lvl3pPr marL="914400" indent="0">
              <a:buNone/>
              <a:defRPr>
                <a:solidFill>
                  <a:srgbClr val="F8F8F3"/>
                </a:solidFill>
              </a:defRPr>
            </a:lvl3pPr>
            <a:lvl4pPr marL="1371600" indent="0">
              <a:buNone/>
              <a:defRPr>
                <a:solidFill>
                  <a:srgbClr val="F8F8F3"/>
                </a:solidFill>
              </a:defRPr>
            </a:lvl4pPr>
            <a:lvl5pPr marL="1828800" indent="0">
              <a:buNone/>
              <a:defRPr>
                <a:solidFill>
                  <a:srgbClr val="F8F8F3"/>
                </a:solidFill>
              </a:defRPr>
            </a:lvl5pPr>
          </a:lstStyle>
          <a:p>
            <a:pPr lvl="0"/>
            <a:r>
              <a:rPr lang="da-DK" dirty="0"/>
              <a:t>KLIK FOR AT REDIGERE </a:t>
            </a:r>
          </a:p>
          <a:p>
            <a:pPr lvl="0"/>
            <a:endParaRPr lang="da-DK" dirty="0"/>
          </a:p>
        </p:txBody>
      </p:sp>
      <p:sp>
        <p:nvSpPr>
          <p:cNvPr id="32" name="Pladsholder til tekst 4">
            <a:extLst>
              <a:ext uri="{FF2B5EF4-FFF2-40B4-BE49-F238E27FC236}">
                <a16:creationId xmlns:a16="http://schemas.microsoft.com/office/drawing/2014/main" id="{A65FFAA2-4558-6D4D-8125-F6C0D03DE3A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37295" y="2970213"/>
            <a:ext cx="6103938" cy="162718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rgbClr val="F8F8F3"/>
                </a:solidFill>
                <a:latin typeface="Avenir Book" panose="02000503020000020003" pitchFamily="2" charset="0"/>
              </a:defRPr>
            </a:lvl1pPr>
            <a:lvl2pPr marL="457200" indent="0">
              <a:buNone/>
              <a:defRPr sz="1200">
                <a:solidFill>
                  <a:srgbClr val="F8F8F3"/>
                </a:solidFill>
                <a:latin typeface="Avenir Book" panose="02000503020000020003" pitchFamily="2" charset="0"/>
              </a:defRPr>
            </a:lvl2pPr>
            <a:lvl3pPr marL="914400" indent="0">
              <a:buNone/>
              <a:defRPr sz="1200">
                <a:solidFill>
                  <a:srgbClr val="F8F8F3"/>
                </a:solidFill>
                <a:latin typeface="Avenir Book" panose="02000503020000020003" pitchFamily="2" charset="0"/>
              </a:defRPr>
            </a:lvl3pPr>
            <a:lvl4pPr marL="1371600" indent="0">
              <a:buNone/>
              <a:defRPr sz="1200">
                <a:solidFill>
                  <a:srgbClr val="F8F8F3"/>
                </a:solidFill>
                <a:latin typeface="Avenir Book" panose="02000503020000020003" pitchFamily="2" charset="0"/>
              </a:defRPr>
            </a:lvl4pPr>
            <a:lvl5pPr marL="1828800" indent="0">
              <a:buNone/>
              <a:defRPr sz="1200">
                <a:solidFill>
                  <a:srgbClr val="F8F8F3"/>
                </a:solidFill>
                <a:latin typeface="Avenir Book" panose="02000503020000020003" pitchFamily="2" charset="0"/>
              </a:defRPr>
            </a:lvl5pPr>
          </a:lstStyle>
          <a:p>
            <a:pPr lvl="0"/>
            <a:r>
              <a:rPr lang="da-DK" dirty="0"/>
              <a:t>Andet niveau</a:t>
            </a:r>
          </a:p>
        </p:txBody>
      </p:sp>
      <p:sp>
        <p:nvSpPr>
          <p:cNvPr id="33" name="Pladsholder til billede 6">
            <a:extLst>
              <a:ext uri="{FF2B5EF4-FFF2-40B4-BE49-F238E27FC236}">
                <a16:creationId xmlns:a16="http://schemas.microsoft.com/office/drawing/2014/main" id="{C6809487-93E3-A146-BEEA-B6236C579DAB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7558682" y="1836738"/>
            <a:ext cx="3719513" cy="27606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solidFill>
                  <a:srgbClr val="F8F8F3"/>
                </a:solidFill>
              </a:defRPr>
            </a:lvl1pPr>
          </a:lstStyle>
          <a:p>
            <a:r>
              <a:rPr lang="da-DK"/>
              <a:t>Klik på ikonet for at tilføje et billede</a:t>
            </a:r>
          </a:p>
        </p:txBody>
      </p:sp>
    </p:spTree>
    <p:extLst>
      <p:ext uri="{BB962C8B-B14F-4D97-AF65-F5344CB8AC3E}">
        <p14:creationId xmlns:p14="http://schemas.microsoft.com/office/powerpoint/2010/main" val="40548295"/>
      </p:ext>
    </p:extLst>
  </p:cSld>
  <p:clrMapOvr>
    <a:masterClrMapping/>
  </p:clrMapOvr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Module 4 intro">
    <p:bg>
      <p:bgPr>
        <a:solidFill>
          <a:srgbClr val="5E4F7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14">
            <a:extLst>
              <a:ext uri="{FF2B5EF4-FFF2-40B4-BE49-F238E27FC236}">
                <a16:creationId xmlns:a16="http://schemas.microsoft.com/office/drawing/2014/main" id="{86826E51-7AB5-614E-86B6-B09A48CAF36E}"/>
              </a:ext>
            </a:extLst>
          </p:cNvPr>
          <p:cNvSpPr/>
          <p:nvPr/>
        </p:nvSpPr>
        <p:spPr>
          <a:xfrm>
            <a:off x="1" y="0"/>
            <a:ext cx="12191999" cy="520589"/>
          </a:xfrm>
          <a:prstGeom prst="rect">
            <a:avLst/>
          </a:prstGeom>
          <a:solidFill>
            <a:srgbClr val="374D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7" name="TextBox 18">
            <a:hlinkClick r:id="" action="ppaction://noaction"/>
            <a:extLst>
              <a:ext uri="{FF2B5EF4-FFF2-40B4-BE49-F238E27FC236}">
                <a16:creationId xmlns:a16="http://schemas.microsoft.com/office/drawing/2014/main" id="{2E53C407-BB8F-1C4E-84F6-ED9F18225F2B}"/>
              </a:ext>
            </a:extLst>
          </p:cNvPr>
          <p:cNvSpPr txBox="1"/>
          <p:nvPr/>
        </p:nvSpPr>
        <p:spPr>
          <a:xfrm>
            <a:off x="257302" y="99940"/>
            <a:ext cx="1073784" cy="338554"/>
          </a:xfrm>
          <a:prstGeom prst="rect">
            <a:avLst/>
          </a:prstGeom>
          <a:noFill/>
          <a:ln w="9525">
            <a:noFill/>
          </a:ln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b="1" spc="300" dirty="0">
                <a:solidFill>
                  <a:srgbClr val="E5E7E7"/>
                </a:solidFill>
                <a:latin typeface="Avenir Book" panose="02000503020000020003" pitchFamily="2" charset="0"/>
              </a:rPr>
              <a:t>MODULE 4 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b="1" spc="300" dirty="0">
                <a:solidFill>
                  <a:srgbClr val="E5E7E7"/>
                </a:solidFill>
                <a:latin typeface="Avenir Book" panose="02000503020000020003" pitchFamily="2" charset="0"/>
              </a:rPr>
              <a:t>INTRO</a:t>
            </a:r>
            <a:endParaRPr kumimoji="0" lang="en-US" sz="800" b="1" i="0" u="none" strike="noStrike" kern="1200" cap="none" spc="300" normalizeH="0" baseline="0" noProof="0" dirty="0">
              <a:ln>
                <a:noFill/>
              </a:ln>
              <a:solidFill>
                <a:srgbClr val="E5E7E7"/>
              </a:solidFill>
              <a:effectLst/>
              <a:uLnTx/>
              <a:uFillTx/>
              <a:latin typeface="Avenir Book" panose="02000503020000020003" pitchFamily="2" charset="0"/>
            </a:endParaRPr>
          </a:p>
        </p:txBody>
      </p:sp>
      <p:cxnSp>
        <p:nvCxnSpPr>
          <p:cNvPr id="28" name="Lige forbindelse 27">
            <a:extLst>
              <a:ext uri="{FF2B5EF4-FFF2-40B4-BE49-F238E27FC236}">
                <a16:creationId xmlns:a16="http://schemas.microsoft.com/office/drawing/2014/main" id="{BBDD760D-478E-E244-9583-D6D110137D79}"/>
              </a:ext>
            </a:extLst>
          </p:cNvPr>
          <p:cNvCxnSpPr>
            <a:cxnSpLocks/>
          </p:cNvCxnSpPr>
          <p:nvPr/>
        </p:nvCxnSpPr>
        <p:spPr>
          <a:xfrm>
            <a:off x="1331829" y="18644"/>
            <a:ext cx="0" cy="493994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9" name="Billede 28">
            <a:extLst>
              <a:ext uri="{FF2B5EF4-FFF2-40B4-BE49-F238E27FC236}">
                <a16:creationId xmlns:a16="http://schemas.microsoft.com/office/drawing/2014/main" id="{850E4C2B-1F90-A14C-A58F-C0871D928D0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</a:blip>
          <a:srcRect l="8285" t="28774" r="58175" b="41828"/>
          <a:stretch/>
        </p:blipFill>
        <p:spPr>
          <a:xfrm>
            <a:off x="257302" y="6201113"/>
            <a:ext cx="716895" cy="628387"/>
          </a:xfrm>
          <a:prstGeom prst="rect">
            <a:avLst/>
          </a:prstGeom>
        </p:spPr>
      </p:pic>
      <p:pic>
        <p:nvPicPr>
          <p:cNvPr id="30" name="Billede 29">
            <a:extLst>
              <a:ext uri="{FF2B5EF4-FFF2-40B4-BE49-F238E27FC236}">
                <a16:creationId xmlns:a16="http://schemas.microsoft.com/office/drawing/2014/main" id="{155A8C22-26BE-E74B-9444-B3E1E9BEA01D}"/>
              </a:ext>
            </a:extLst>
          </p:cNvPr>
          <p:cNvPicPr>
            <a:picLocks noChangeAspect="1"/>
          </p:cNvPicPr>
          <p:nvPr/>
        </p:nvPicPr>
        <p:blipFill>
          <a:blip r:embed="rId3">
            <a:biLevel thresh="25000"/>
            <a:alphaModFix amt="5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1500"/>
                    </a14:imgEffect>
                    <a14:imgEffect>
                      <a14:saturation sat="191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723783" y="6415290"/>
            <a:ext cx="1034680" cy="274837"/>
          </a:xfrm>
          <a:prstGeom prst="rect">
            <a:avLst/>
          </a:prstGeom>
        </p:spPr>
      </p:pic>
      <p:sp>
        <p:nvSpPr>
          <p:cNvPr id="31" name="Pladsholder til tekst 2">
            <a:extLst>
              <a:ext uri="{FF2B5EF4-FFF2-40B4-BE49-F238E27FC236}">
                <a16:creationId xmlns:a16="http://schemas.microsoft.com/office/drawing/2014/main" id="{238A9EE2-548E-1F47-A096-A1282537D52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77742" y="1836738"/>
            <a:ext cx="6232525" cy="52058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400">
                <a:solidFill>
                  <a:srgbClr val="F8F8F3"/>
                </a:solidFill>
                <a:latin typeface="Avenir Book" panose="02000503020000020003" pitchFamily="2" charset="0"/>
              </a:defRPr>
            </a:lvl1pPr>
            <a:lvl2pPr marL="457200" indent="0">
              <a:buNone/>
              <a:defRPr>
                <a:solidFill>
                  <a:srgbClr val="F8F8F3"/>
                </a:solidFill>
              </a:defRPr>
            </a:lvl2pPr>
            <a:lvl3pPr marL="914400" indent="0">
              <a:buNone/>
              <a:defRPr>
                <a:solidFill>
                  <a:srgbClr val="F8F8F3"/>
                </a:solidFill>
              </a:defRPr>
            </a:lvl3pPr>
            <a:lvl4pPr marL="1371600" indent="0">
              <a:buNone/>
              <a:defRPr>
                <a:solidFill>
                  <a:srgbClr val="F8F8F3"/>
                </a:solidFill>
              </a:defRPr>
            </a:lvl4pPr>
            <a:lvl5pPr marL="1828800" indent="0">
              <a:buNone/>
              <a:defRPr>
                <a:solidFill>
                  <a:srgbClr val="F8F8F3"/>
                </a:solidFill>
              </a:defRPr>
            </a:lvl5pPr>
          </a:lstStyle>
          <a:p>
            <a:pPr lvl="0"/>
            <a:r>
              <a:rPr lang="da-DK" dirty="0"/>
              <a:t>KLIK FOR AT REDIGERE </a:t>
            </a:r>
          </a:p>
          <a:p>
            <a:pPr lvl="0"/>
            <a:endParaRPr lang="da-DK" dirty="0"/>
          </a:p>
        </p:txBody>
      </p:sp>
      <p:sp>
        <p:nvSpPr>
          <p:cNvPr id="32" name="Pladsholder til tekst 4">
            <a:extLst>
              <a:ext uri="{FF2B5EF4-FFF2-40B4-BE49-F238E27FC236}">
                <a16:creationId xmlns:a16="http://schemas.microsoft.com/office/drawing/2014/main" id="{A65FFAA2-4558-6D4D-8125-F6C0D03DE3A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37295" y="2970213"/>
            <a:ext cx="6103938" cy="162718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rgbClr val="F8F8F3"/>
                </a:solidFill>
                <a:latin typeface="Avenir Book" panose="02000503020000020003" pitchFamily="2" charset="0"/>
              </a:defRPr>
            </a:lvl1pPr>
            <a:lvl2pPr marL="457200" indent="0">
              <a:buNone/>
              <a:defRPr sz="1200">
                <a:solidFill>
                  <a:srgbClr val="F8F8F3"/>
                </a:solidFill>
                <a:latin typeface="Avenir Book" panose="02000503020000020003" pitchFamily="2" charset="0"/>
              </a:defRPr>
            </a:lvl2pPr>
            <a:lvl3pPr marL="914400" indent="0">
              <a:buNone/>
              <a:defRPr sz="1200">
                <a:solidFill>
                  <a:srgbClr val="F8F8F3"/>
                </a:solidFill>
                <a:latin typeface="Avenir Book" panose="02000503020000020003" pitchFamily="2" charset="0"/>
              </a:defRPr>
            </a:lvl3pPr>
            <a:lvl4pPr marL="1371600" indent="0">
              <a:buNone/>
              <a:defRPr sz="1200">
                <a:solidFill>
                  <a:srgbClr val="F8F8F3"/>
                </a:solidFill>
                <a:latin typeface="Avenir Book" panose="02000503020000020003" pitchFamily="2" charset="0"/>
              </a:defRPr>
            </a:lvl4pPr>
            <a:lvl5pPr marL="1828800" indent="0">
              <a:buNone/>
              <a:defRPr sz="1200">
                <a:solidFill>
                  <a:srgbClr val="F8F8F3"/>
                </a:solidFill>
                <a:latin typeface="Avenir Book" panose="02000503020000020003" pitchFamily="2" charset="0"/>
              </a:defRPr>
            </a:lvl5pPr>
          </a:lstStyle>
          <a:p>
            <a:pPr lvl="0"/>
            <a:r>
              <a:rPr lang="da-DK" dirty="0"/>
              <a:t>Andet niveau</a:t>
            </a:r>
          </a:p>
        </p:txBody>
      </p:sp>
      <p:sp>
        <p:nvSpPr>
          <p:cNvPr id="33" name="Pladsholder til billede 6">
            <a:extLst>
              <a:ext uri="{FF2B5EF4-FFF2-40B4-BE49-F238E27FC236}">
                <a16:creationId xmlns:a16="http://schemas.microsoft.com/office/drawing/2014/main" id="{C6809487-93E3-A146-BEEA-B6236C579DAB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7558682" y="1836738"/>
            <a:ext cx="3719513" cy="27606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solidFill>
                  <a:srgbClr val="F8F8F3"/>
                </a:solidFill>
              </a:defRPr>
            </a:lvl1pPr>
          </a:lstStyle>
          <a:p>
            <a:r>
              <a:rPr lang="da-DK"/>
              <a:t>Klik på ikonet for at tilføje et billede</a:t>
            </a:r>
          </a:p>
        </p:txBody>
      </p:sp>
    </p:spTree>
    <p:extLst>
      <p:ext uri="{BB962C8B-B14F-4D97-AF65-F5344CB8AC3E}">
        <p14:creationId xmlns:p14="http://schemas.microsoft.com/office/powerpoint/2010/main" val="319292017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0_Brugerdefineret layout">
    <p:bg>
      <p:bgPr>
        <a:solidFill>
          <a:srgbClr val="8D230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lede 5">
            <a:extLst>
              <a:ext uri="{FF2B5EF4-FFF2-40B4-BE49-F238E27FC236}">
                <a16:creationId xmlns:a16="http://schemas.microsoft.com/office/drawing/2014/main" id="{2F222418-B19D-794D-9E38-8A47E06865B1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82000"/>
          </a:blip>
          <a:stretch>
            <a:fillRect/>
          </a:stretch>
        </p:blipFill>
        <p:spPr>
          <a:xfrm>
            <a:off x="10663440" y="6416231"/>
            <a:ext cx="1145633" cy="304309"/>
          </a:xfrm>
          <a:prstGeom prst="rect">
            <a:avLst/>
          </a:prstGeom>
        </p:spPr>
      </p:pic>
      <p:pic>
        <p:nvPicPr>
          <p:cNvPr id="7" name="Billede 6" descr="Et billede, der indeholder computer, bord&#10;&#10;Automatisk genereret beskrivelse">
            <a:extLst>
              <a:ext uri="{FF2B5EF4-FFF2-40B4-BE49-F238E27FC236}">
                <a16:creationId xmlns:a16="http://schemas.microsoft.com/office/drawing/2014/main" id="{07D1D26D-FDC5-2E4D-8906-E384CE2448C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3784" y="6444032"/>
            <a:ext cx="317301" cy="230043"/>
          </a:xfrm>
          <a:prstGeom prst="rect">
            <a:avLst/>
          </a:prstGeom>
        </p:spPr>
      </p:pic>
      <p:pic>
        <p:nvPicPr>
          <p:cNvPr id="4" name="Billede 5">
            <a:extLst>
              <a:ext uri="{FF2B5EF4-FFF2-40B4-BE49-F238E27FC236}">
                <a16:creationId xmlns:a16="http://schemas.microsoft.com/office/drawing/2014/main" id="{9BDAE146-9652-4472-939B-AFD882C0608A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82000"/>
          </a:blip>
          <a:stretch>
            <a:fillRect/>
          </a:stretch>
        </p:blipFill>
        <p:spPr>
          <a:xfrm>
            <a:off x="10663440" y="6416231"/>
            <a:ext cx="1145633" cy="304309"/>
          </a:xfrm>
          <a:prstGeom prst="rect">
            <a:avLst/>
          </a:prstGeom>
        </p:spPr>
      </p:pic>
      <p:pic>
        <p:nvPicPr>
          <p:cNvPr id="5" name="Billede 6" descr="Et billede, der indeholder computer, bord&#10;&#10;Automatisk genereret beskrivelse">
            <a:extLst>
              <a:ext uri="{FF2B5EF4-FFF2-40B4-BE49-F238E27FC236}">
                <a16:creationId xmlns:a16="http://schemas.microsoft.com/office/drawing/2014/main" id="{D7508821-2323-4F35-8E22-74A7A935883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3784" y="6444032"/>
            <a:ext cx="317301" cy="230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9156897"/>
      </p:ext>
    </p:extLst>
  </p:cSld>
  <p:clrMapOvr>
    <a:masterClrMapping/>
  </p:clrMapOvr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ogram intro M2">
    <p:bg>
      <p:bgPr>
        <a:solidFill>
          <a:srgbClr val="BAA39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">
            <a:extLst>
              <a:ext uri="{FF2B5EF4-FFF2-40B4-BE49-F238E27FC236}">
                <a16:creationId xmlns:a16="http://schemas.microsoft.com/office/drawing/2014/main" id="{5057CABE-0CAC-2B41-A249-1FA93ACB4CFA}"/>
              </a:ext>
            </a:extLst>
          </p:cNvPr>
          <p:cNvSpPr/>
          <p:nvPr/>
        </p:nvSpPr>
        <p:spPr>
          <a:xfrm>
            <a:off x="323448" y="2035829"/>
            <a:ext cx="3722113" cy="3682870"/>
          </a:xfrm>
          <a:prstGeom prst="rect">
            <a:avLst/>
          </a:prstGeom>
          <a:solidFill>
            <a:srgbClr val="E5E7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4" name="Billede 23" descr="Et billede, der indeholder plade, tegning&#10;&#10;Automatisk genereret beskrivelse">
            <a:extLst>
              <a:ext uri="{FF2B5EF4-FFF2-40B4-BE49-F238E27FC236}">
                <a16:creationId xmlns:a16="http://schemas.microsoft.com/office/drawing/2014/main" id="{AED56B3A-FC42-3A48-9B76-D4362A02C14E}"/>
              </a:ext>
            </a:extLst>
          </p:cNvPr>
          <p:cNvPicPr>
            <a:picLocks noChangeAspect="1"/>
          </p:cNvPicPr>
          <p:nvPr/>
        </p:nvPicPr>
        <p:blipFill>
          <a:blip r:embed="rId2">
            <a:lum bright="70000" contrast="-70000"/>
            <a:alphaModFix amt="11000"/>
          </a:blip>
          <a:stretch>
            <a:fillRect/>
          </a:stretch>
        </p:blipFill>
        <p:spPr>
          <a:xfrm>
            <a:off x="2646261" y="982133"/>
            <a:ext cx="6564880" cy="5654145"/>
          </a:xfrm>
          <a:prstGeom prst="rect">
            <a:avLst/>
          </a:prstGeom>
        </p:spPr>
      </p:pic>
      <p:sp>
        <p:nvSpPr>
          <p:cNvPr id="26" name="Rectangle 2">
            <a:extLst>
              <a:ext uri="{FF2B5EF4-FFF2-40B4-BE49-F238E27FC236}">
                <a16:creationId xmlns:a16="http://schemas.microsoft.com/office/drawing/2014/main" id="{612DE8D1-6744-334C-A882-7D8A7465D76A}"/>
              </a:ext>
            </a:extLst>
          </p:cNvPr>
          <p:cNvSpPr/>
          <p:nvPr/>
        </p:nvSpPr>
        <p:spPr>
          <a:xfrm>
            <a:off x="4157240" y="2035829"/>
            <a:ext cx="3722113" cy="3682870"/>
          </a:xfrm>
          <a:prstGeom prst="rect">
            <a:avLst/>
          </a:prstGeom>
          <a:solidFill>
            <a:srgbClr val="E5E7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9" name="Rectangle 2">
            <a:extLst>
              <a:ext uri="{FF2B5EF4-FFF2-40B4-BE49-F238E27FC236}">
                <a16:creationId xmlns:a16="http://schemas.microsoft.com/office/drawing/2014/main" id="{5919263D-FDE4-4F48-B674-8715E652B90A}"/>
              </a:ext>
            </a:extLst>
          </p:cNvPr>
          <p:cNvSpPr/>
          <p:nvPr/>
        </p:nvSpPr>
        <p:spPr>
          <a:xfrm>
            <a:off x="8072562" y="2035829"/>
            <a:ext cx="3722113" cy="3682870"/>
          </a:xfrm>
          <a:prstGeom prst="rect">
            <a:avLst/>
          </a:prstGeom>
          <a:solidFill>
            <a:srgbClr val="E5E7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3" name="Rectangle 14">
            <a:extLst>
              <a:ext uri="{FF2B5EF4-FFF2-40B4-BE49-F238E27FC236}">
                <a16:creationId xmlns:a16="http://schemas.microsoft.com/office/drawing/2014/main" id="{34B53CDC-B239-8A48-85B8-D1A8C0616F4E}"/>
              </a:ext>
            </a:extLst>
          </p:cNvPr>
          <p:cNvSpPr/>
          <p:nvPr/>
        </p:nvSpPr>
        <p:spPr>
          <a:xfrm>
            <a:off x="1" y="0"/>
            <a:ext cx="12191999" cy="520589"/>
          </a:xfrm>
          <a:prstGeom prst="rect">
            <a:avLst/>
          </a:prstGeom>
          <a:solidFill>
            <a:srgbClr val="374D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4" name="TextBox 18">
            <a:hlinkClick r:id="" action="ppaction://noaction"/>
            <a:extLst>
              <a:ext uri="{FF2B5EF4-FFF2-40B4-BE49-F238E27FC236}">
                <a16:creationId xmlns:a16="http://schemas.microsoft.com/office/drawing/2014/main" id="{56354988-7F18-814F-8E3E-ECD0F90A3823}"/>
              </a:ext>
            </a:extLst>
          </p:cNvPr>
          <p:cNvSpPr txBox="1"/>
          <p:nvPr/>
        </p:nvSpPr>
        <p:spPr>
          <a:xfrm>
            <a:off x="257302" y="99940"/>
            <a:ext cx="1073784" cy="338554"/>
          </a:xfrm>
          <a:prstGeom prst="rect">
            <a:avLst/>
          </a:prstGeom>
          <a:noFill/>
          <a:ln w="9525">
            <a:noFill/>
          </a:ln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b="1" spc="300" dirty="0">
                <a:solidFill>
                  <a:srgbClr val="E5E7E7"/>
                </a:solidFill>
                <a:latin typeface="Avenir Book" panose="02000503020000020003" pitchFamily="2" charset="0"/>
              </a:rPr>
              <a:t>MODULE 2 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b="1" spc="300" dirty="0">
                <a:solidFill>
                  <a:srgbClr val="E5E7E7"/>
                </a:solidFill>
                <a:latin typeface="Avenir Book" panose="02000503020000020003" pitchFamily="2" charset="0"/>
              </a:rPr>
              <a:t>INTRO</a:t>
            </a:r>
            <a:endParaRPr kumimoji="0" lang="en-US" sz="800" b="1" i="0" u="none" strike="noStrike" kern="1200" cap="none" spc="300" normalizeH="0" baseline="0" noProof="0" dirty="0">
              <a:ln>
                <a:noFill/>
              </a:ln>
              <a:solidFill>
                <a:srgbClr val="E5E7E7"/>
              </a:solidFill>
              <a:effectLst/>
              <a:uLnTx/>
              <a:uFillTx/>
              <a:latin typeface="Avenir Book" panose="02000503020000020003" pitchFamily="2" charset="0"/>
            </a:endParaRPr>
          </a:p>
        </p:txBody>
      </p:sp>
      <p:cxnSp>
        <p:nvCxnSpPr>
          <p:cNvPr id="35" name="Lige forbindelse 34">
            <a:extLst>
              <a:ext uri="{FF2B5EF4-FFF2-40B4-BE49-F238E27FC236}">
                <a16:creationId xmlns:a16="http://schemas.microsoft.com/office/drawing/2014/main" id="{3B54CF8E-4FE9-2540-AA4F-7839E447B61F}"/>
              </a:ext>
            </a:extLst>
          </p:cNvPr>
          <p:cNvCxnSpPr>
            <a:cxnSpLocks/>
          </p:cNvCxnSpPr>
          <p:nvPr/>
        </p:nvCxnSpPr>
        <p:spPr>
          <a:xfrm>
            <a:off x="1331829" y="18644"/>
            <a:ext cx="0" cy="493994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6" name="Billede 35">
            <a:extLst>
              <a:ext uri="{FF2B5EF4-FFF2-40B4-BE49-F238E27FC236}">
                <a16:creationId xmlns:a16="http://schemas.microsoft.com/office/drawing/2014/main" id="{53B29203-9EEE-644B-BAEB-A066F5E9BE9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50000"/>
          </a:blip>
          <a:srcRect l="8285" t="28774" r="58175" b="41828"/>
          <a:stretch/>
        </p:blipFill>
        <p:spPr>
          <a:xfrm>
            <a:off x="257302" y="6201113"/>
            <a:ext cx="716895" cy="628387"/>
          </a:xfrm>
          <a:prstGeom prst="rect">
            <a:avLst/>
          </a:prstGeom>
        </p:spPr>
      </p:pic>
      <p:pic>
        <p:nvPicPr>
          <p:cNvPr id="37" name="Billede 36">
            <a:extLst>
              <a:ext uri="{FF2B5EF4-FFF2-40B4-BE49-F238E27FC236}">
                <a16:creationId xmlns:a16="http://schemas.microsoft.com/office/drawing/2014/main" id="{585E147C-D14C-A846-A377-EB9D1A35218D}"/>
              </a:ext>
            </a:extLst>
          </p:cNvPr>
          <p:cNvPicPr>
            <a:picLocks noChangeAspect="1"/>
          </p:cNvPicPr>
          <p:nvPr/>
        </p:nvPicPr>
        <p:blipFill>
          <a:blip r:embed="rId4">
            <a:biLevel thresh="25000"/>
            <a:alphaModFix amt="50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1500"/>
                    </a14:imgEffect>
                    <a14:imgEffect>
                      <a14:saturation sat="191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723783" y="6415290"/>
            <a:ext cx="1034680" cy="274837"/>
          </a:xfrm>
          <a:prstGeom prst="rect">
            <a:avLst/>
          </a:prstGeom>
        </p:spPr>
      </p:pic>
      <p:sp>
        <p:nvSpPr>
          <p:cNvPr id="39" name="Pladsholder til tekst 3">
            <a:extLst>
              <a:ext uri="{FF2B5EF4-FFF2-40B4-BE49-F238E27FC236}">
                <a16:creationId xmlns:a16="http://schemas.microsoft.com/office/drawing/2014/main" id="{E6C5BE7A-18EB-0C40-BF74-5242B28F62A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850" y="1139825"/>
            <a:ext cx="9464584" cy="36671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800" spc="300">
                <a:solidFill>
                  <a:srgbClr val="F8F8F3"/>
                </a:solidFill>
              </a:defRPr>
            </a:lvl1pPr>
            <a:lvl2pPr marL="457200" indent="0">
              <a:buNone/>
              <a:defRPr sz="1800">
                <a:solidFill>
                  <a:srgbClr val="F8F8F3"/>
                </a:solidFill>
              </a:defRPr>
            </a:lvl2pPr>
            <a:lvl3pPr marL="914400" indent="0">
              <a:buNone/>
              <a:defRPr sz="1800">
                <a:solidFill>
                  <a:srgbClr val="F8F8F3"/>
                </a:solidFill>
              </a:defRPr>
            </a:lvl3pPr>
            <a:lvl4pPr marL="1371600" indent="0">
              <a:buNone/>
              <a:defRPr sz="1800">
                <a:solidFill>
                  <a:srgbClr val="F8F8F3"/>
                </a:solidFill>
              </a:defRPr>
            </a:lvl4pPr>
            <a:lvl5pPr marL="1828800" indent="0">
              <a:buNone/>
              <a:defRPr sz="1800">
                <a:solidFill>
                  <a:srgbClr val="F8F8F3"/>
                </a:solidFill>
              </a:defRPr>
            </a:lvl5pPr>
          </a:lstStyle>
          <a:p>
            <a:pPr lvl="0"/>
            <a:r>
              <a:rPr lang="da-DK" dirty="0"/>
              <a:t>KLIK FOR AT REDIGERE TEKSTTYPOGRAFIERNE I MASTEREN</a:t>
            </a:r>
          </a:p>
        </p:txBody>
      </p:sp>
      <p:sp>
        <p:nvSpPr>
          <p:cNvPr id="40" name="Pladsholder til tekst 5">
            <a:extLst>
              <a:ext uri="{FF2B5EF4-FFF2-40B4-BE49-F238E27FC236}">
                <a16:creationId xmlns:a16="http://schemas.microsoft.com/office/drawing/2014/main" id="{C8C52C0F-2180-E041-BA3C-BCAD492C196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157663" y="3806825"/>
            <a:ext cx="3721100" cy="191135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400">
                <a:solidFill>
                  <a:srgbClr val="374D62"/>
                </a:solidFill>
              </a:defRPr>
            </a:lvl1pPr>
            <a:lvl2pPr marL="457200" indent="0" algn="ctr">
              <a:buNone/>
              <a:defRPr sz="1400">
                <a:solidFill>
                  <a:srgbClr val="374D62"/>
                </a:solidFill>
              </a:defRPr>
            </a:lvl2pPr>
            <a:lvl3pPr marL="914400" indent="0" algn="ctr">
              <a:buNone/>
              <a:defRPr sz="1400">
                <a:solidFill>
                  <a:srgbClr val="374D62"/>
                </a:solidFill>
              </a:defRPr>
            </a:lvl3pPr>
            <a:lvl4pPr marL="1371600" indent="0" algn="ctr">
              <a:buNone/>
              <a:defRPr sz="1400">
                <a:solidFill>
                  <a:srgbClr val="374D62"/>
                </a:solidFill>
              </a:defRPr>
            </a:lvl4pPr>
            <a:lvl5pPr marL="1828800" indent="0" algn="ctr">
              <a:buNone/>
              <a:defRPr sz="1400">
                <a:solidFill>
                  <a:srgbClr val="374D62"/>
                </a:solidFill>
              </a:defRPr>
            </a:lvl5pPr>
          </a:lstStyle>
          <a:p>
            <a:pPr lvl="0"/>
            <a:r>
              <a:rPr lang="da-DK" dirty="0"/>
              <a:t>Klik for at indsætte programtitler</a:t>
            </a:r>
          </a:p>
        </p:txBody>
      </p:sp>
      <p:sp>
        <p:nvSpPr>
          <p:cNvPr id="43" name="Pladsholder til tekst 41">
            <a:extLst>
              <a:ext uri="{FF2B5EF4-FFF2-40B4-BE49-F238E27FC236}">
                <a16:creationId xmlns:a16="http://schemas.microsoft.com/office/drawing/2014/main" id="{67587470-126D-B347-9806-A73C7B4A746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156075" y="2311400"/>
            <a:ext cx="3722688" cy="28375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400" spc="300">
                <a:solidFill>
                  <a:srgbClr val="374D62"/>
                </a:solidFill>
              </a:defRPr>
            </a:lvl1pPr>
            <a:lvl2pPr marL="457200" indent="0">
              <a:buNone/>
              <a:defRPr>
                <a:solidFill>
                  <a:srgbClr val="374D62"/>
                </a:solidFill>
              </a:defRPr>
            </a:lvl2pPr>
            <a:lvl3pPr marL="914400" indent="0">
              <a:buNone/>
              <a:defRPr>
                <a:solidFill>
                  <a:srgbClr val="374D62"/>
                </a:solidFill>
              </a:defRPr>
            </a:lvl3pPr>
            <a:lvl4pPr marL="1371600" indent="0">
              <a:buNone/>
              <a:defRPr>
                <a:solidFill>
                  <a:srgbClr val="374D62"/>
                </a:solidFill>
              </a:defRPr>
            </a:lvl4pPr>
            <a:lvl5pPr marL="1828800" indent="0">
              <a:buNone/>
              <a:defRPr>
                <a:solidFill>
                  <a:srgbClr val="374D62"/>
                </a:solidFill>
              </a:defRPr>
            </a:lvl5pPr>
          </a:lstStyle>
          <a:p>
            <a:pPr lvl="0"/>
            <a:r>
              <a:rPr lang="da-DK" dirty="0"/>
              <a:t>KLIK FOR DAG NR. </a:t>
            </a:r>
          </a:p>
        </p:txBody>
      </p:sp>
      <p:sp>
        <p:nvSpPr>
          <p:cNvPr id="44" name="Pladsholder til tekst 41">
            <a:extLst>
              <a:ext uri="{FF2B5EF4-FFF2-40B4-BE49-F238E27FC236}">
                <a16:creationId xmlns:a16="http://schemas.microsoft.com/office/drawing/2014/main" id="{6472E869-EE11-4B4D-85A7-8D232A5C179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156075" y="2681042"/>
            <a:ext cx="3722688" cy="28375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050" b="1" spc="300">
                <a:solidFill>
                  <a:srgbClr val="D77621"/>
                </a:solidFill>
                <a:latin typeface="Avenir Book" panose="02000503020000020003" pitchFamily="2" charset="0"/>
              </a:defRPr>
            </a:lvl1pPr>
            <a:lvl2pPr marL="457200" indent="0">
              <a:buNone/>
              <a:defRPr>
                <a:solidFill>
                  <a:srgbClr val="374D62"/>
                </a:solidFill>
              </a:defRPr>
            </a:lvl2pPr>
            <a:lvl3pPr marL="914400" indent="0">
              <a:buNone/>
              <a:defRPr>
                <a:solidFill>
                  <a:srgbClr val="374D62"/>
                </a:solidFill>
              </a:defRPr>
            </a:lvl3pPr>
            <a:lvl4pPr marL="1371600" indent="0">
              <a:buNone/>
              <a:defRPr>
                <a:solidFill>
                  <a:srgbClr val="374D62"/>
                </a:solidFill>
              </a:defRPr>
            </a:lvl4pPr>
            <a:lvl5pPr marL="1828800" indent="0">
              <a:buNone/>
              <a:defRPr>
                <a:solidFill>
                  <a:srgbClr val="374D62"/>
                </a:solidFill>
              </a:defRPr>
            </a:lvl5pPr>
          </a:lstStyle>
          <a:p>
            <a:pPr lvl="0"/>
            <a:r>
              <a:rPr lang="da-DK" dirty="0"/>
              <a:t>KLIK FOR WHY/WHAT/WHO</a:t>
            </a:r>
          </a:p>
        </p:txBody>
      </p:sp>
      <p:sp>
        <p:nvSpPr>
          <p:cNvPr id="45" name="Pladsholder til tekst 41">
            <a:extLst>
              <a:ext uri="{FF2B5EF4-FFF2-40B4-BE49-F238E27FC236}">
                <a16:creationId xmlns:a16="http://schemas.microsoft.com/office/drawing/2014/main" id="{8C5F973A-0CB6-0C43-B458-4BC7A5C77EE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156075" y="2997954"/>
            <a:ext cx="3722688" cy="28375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400" spc="300">
                <a:solidFill>
                  <a:srgbClr val="374D62"/>
                </a:solidFill>
              </a:defRPr>
            </a:lvl1pPr>
            <a:lvl2pPr marL="457200" indent="0">
              <a:buNone/>
              <a:defRPr>
                <a:solidFill>
                  <a:srgbClr val="374D62"/>
                </a:solidFill>
              </a:defRPr>
            </a:lvl2pPr>
            <a:lvl3pPr marL="914400" indent="0">
              <a:buNone/>
              <a:defRPr>
                <a:solidFill>
                  <a:srgbClr val="374D62"/>
                </a:solidFill>
              </a:defRPr>
            </a:lvl3pPr>
            <a:lvl4pPr marL="1371600" indent="0">
              <a:buNone/>
              <a:defRPr>
                <a:solidFill>
                  <a:srgbClr val="374D62"/>
                </a:solidFill>
              </a:defRPr>
            </a:lvl4pPr>
            <a:lvl5pPr marL="1828800" indent="0">
              <a:buNone/>
              <a:defRPr>
                <a:solidFill>
                  <a:srgbClr val="374D62"/>
                </a:solidFill>
              </a:defRPr>
            </a:lvl5pPr>
          </a:lstStyle>
          <a:p>
            <a:pPr lvl="0"/>
            <a:r>
              <a:rPr lang="da-DK" dirty="0"/>
              <a:t>KLIK FOR DAG TITEL</a:t>
            </a:r>
          </a:p>
        </p:txBody>
      </p:sp>
      <p:sp>
        <p:nvSpPr>
          <p:cNvPr id="46" name="Pladsholder til tekst 5">
            <a:extLst>
              <a:ext uri="{FF2B5EF4-FFF2-40B4-BE49-F238E27FC236}">
                <a16:creationId xmlns:a16="http://schemas.microsoft.com/office/drawing/2014/main" id="{E0018757-BB57-5749-B407-CF7AE9CD4869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24446" y="3806825"/>
            <a:ext cx="3721100" cy="191135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400">
                <a:solidFill>
                  <a:srgbClr val="374D62"/>
                </a:solidFill>
              </a:defRPr>
            </a:lvl1pPr>
            <a:lvl2pPr marL="457200" indent="0" algn="ctr">
              <a:buNone/>
              <a:defRPr sz="1400">
                <a:solidFill>
                  <a:srgbClr val="374D62"/>
                </a:solidFill>
              </a:defRPr>
            </a:lvl2pPr>
            <a:lvl3pPr marL="914400" indent="0" algn="ctr">
              <a:buNone/>
              <a:defRPr sz="1400">
                <a:solidFill>
                  <a:srgbClr val="374D62"/>
                </a:solidFill>
              </a:defRPr>
            </a:lvl3pPr>
            <a:lvl4pPr marL="1371600" indent="0" algn="ctr">
              <a:buNone/>
              <a:defRPr sz="1400">
                <a:solidFill>
                  <a:srgbClr val="374D62"/>
                </a:solidFill>
              </a:defRPr>
            </a:lvl4pPr>
            <a:lvl5pPr marL="1828800" indent="0" algn="ctr">
              <a:buNone/>
              <a:defRPr sz="1400">
                <a:solidFill>
                  <a:srgbClr val="374D62"/>
                </a:solidFill>
              </a:defRPr>
            </a:lvl5pPr>
          </a:lstStyle>
          <a:p>
            <a:pPr lvl="0"/>
            <a:r>
              <a:rPr lang="da-DK" dirty="0"/>
              <a:t>Klik for at indsætte programtitler</a:t>
            </a:r>
          </a:p>
        </p:txBody>
      </p:sp>
      <p:sp>
        <p:nvSpPr>
          <p:cNvPr id="47" name="Pladsholder til tekst 41">
            <a:extLst>
              <a:ext uri="{FF2B5EF4-FFF2-40B4-BE49-F238E27FC236}">
                <a16:creationId xmlns:a16="http://schemas.microsoft.com/office/drawing/2014/main" id="{882BFFCF-1CB6-DC45-A5D7-F82E795DF5B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22858" y="2311400"/>
            <a:ext cx="3722688" cy="28375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400" spc="300">
                <a:solidFill>
                  <a:srgbClr val="374D62"/>
                </a:solidFill>
              </a:defRPr>
            </a:lvl1pPr>
            <a:lvl2pPr marL="457200" indent="0">
              <a:buNone/>
              <a:defRPr>
                <a:solidFill>
                  <a:srgbClr val="374D62"/>
                </a:solidFill>
              </a:defRPr>
            </a:lvl2pPr>
            <a:lvl3pPr marL="914400" indent="0">
              <a:buNone/>
              <a:defRPr>
                <a:solidFill>
                  <a:srgbClr val="374D62"/>
                </a:solidFill>
              </a:defRPr>
            </a:lvl3pPr>
            <a:lvl4pPr marL="1371600" indent="0">
              <a:buNone/>
              <a:defRPr>
                <a:solidFill>
                  <a:srgbClr val="374D62"/>
                </a:solidFill>
              </a:defRPr>
            </a:lvl4pPr>
            <a:lvl5pPr marL="1828800" indent="0">
              <a:buNone/>
              <a:defRPr>
                <a:solidFill>
                  <a:srgbClr val="374D62"/>
                </a:solidFill>
              </a:defRPr>
            </a:lvl5pPr>
          </a:lstStyle>
          <a:p>
            <a:pPr lvl="0"/>
            <a:r>
              <a:rPr lang="da-DK" dirty="0"/>
              <a:t>KLIK FOR DAG NR. </a:t>
            </a:r>
          </a:p>
        </p:txBody>
      </p:sp>
      <p:sp>
        <p:nvSpPr>
          <p:cNvPr id="48" name="Pladsholder til tekst 41">
            <a:extLst>
              <a:ext uri="{FF2B5EF4-FFF2-40B4-BE49-F238E27FC236}">
                <a16:creationId xmlns:a16="http://schemas.microsoft.com/office/drawing/2014/main" id="{5B345C0A-4505-0443-8FDE-3F6761BBF86D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22858" y="2681042"/>
            <a:ext cx="3722688" cy="28375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050" b="1" spc="300">
                <a:solidFill>
                  <a:srgbClr val="D77621"/>
                </a:solidFill>
                <a:latin typeface="Avenir Book" panose="02000503020000020003" pitchFamily="2" charset="0"/>
              </a:defRPr>
            </a:lvl1pPr>
            <a:lvl2pPr marL="457200" indent="0">
              <a:buNone/>
              <a:defRPr>
                <a:solidFill>
                  <a:srgbClr val="374D62"/>
                </a:solidFill>
              </a:defRPr>
            </a:lvl2pPr>
            <a:lvl3pPr marL="914400" indent="0">
              <a:buNone/>
              <a:defRPr>
                <a:solidFill>
                  <a:srgbClr val="374D62"/>
                </a:solidFill>
              </a:defRPr>
            </a:lvl3pPr>
            <a:lvl4pPr marL="1371600" indent="0">
              <a:buNone/>
              <a:defRPr>
                <a:solidFill>
                  <a:srgbClr val="374D62"/>
                </a:solidFill>
              </a:defRPr>
            </a:lvl4pPr>
            <a:lvl5pPr marL="1828800" indent="0">
              <a:buNone/>
              <a:defRPr>
                <a:solidFill>
                  <a:srgbClr val="374D62"/>
                </a:solidFill>
              </a:defRPr>
            </a:lvl5pPr>
          </a:lstStyle>
          <a:p>
            <a:pPr lvl="0"/>
            <a:r>
              <a:rPr lang="da-DK" dirty="0"/>
              <a:t>KLIK FOR WHY/WHAT/WHO</a:t>
            </a:r>
          </a:p>
        </p:txBody>
      </p:sp>
      <p:sp>
        <p:nvSpPr>
          <p:cNvPr id="49" name="Pladsholder til tekst 41">
            <a:extLst>
              <a:ext uri="{FF2B5EF4-FFF2-40B4-BE49-F238E27FC236}">
                <a16:creationId xmlns:a16="http://schemas.microsoft.com/office/drawing/2014/main" id="{2DE45406-1216-6840-9510-069C40F59349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22858" y="2997954"/>
            <a:ext cx="3722688" cy="28375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400" spc="300">
                <a:solidFill>
                  <a:srgbClr val="374D62"/>
                </a:solidFill>
              </a:defRPr>
            </a:lvl1pPr>
            <a:lvl2pPr marL="457200" indent="0">
              <a:buNone/>
              <a:defRPr>
                <a:solidFill>
                  <a:srgbClr val="374D62"/>
                </a:solidFill>
              </a:defRPr>
            </a:lvl2pPr>
            <a:lvl3pPr marL="914400" indent="0">
              <a:buNone/>
              <a:defRPr>
                <a:solidFill>
                  <a:srgbClr val="374D62"/>
                </a:solidFill>
              </a:defRPr>
            </a:lvl3pPr>
            <a:lvl4pPr marL="1371600" indent="0">
              <a:buNone/>
              <a:defRPr>
                <a:solidFill>
                  <a:srgbClr val="374D62"/>
                </a:solidFill>
              </a:defRPr>
            </a:lvl4pPr>
            <a:lvl5pPr marL="1828800" indent="0">
              <a:buNone/>
              <a:defRPr>
                <a:solidFill>
                  <a:srgbClr val="374D62"/>
                </a:solidFill>
              </a:defRPr>
            </a:lvl5pPr>
          </a:lstStyle>
          <a:p>
            <a:pPr lvl="0"/>
            <a:r>
              <a:rPr lang="da-DK" dirty="0"/>
              <a:t>KLIK FOR DAG TITEL</a:t>
            </a:r>
          </a:p>
        </p:txBody>
      </p:sp>
      <p:sp>
        <p:nvSpPr>
          <p:cNvPr id="50" name="Pladsholder til tekst 5">
            <a:extLst>
              <a:ext uri="{FF2B5EF4-FFF2-40B4-BE49-F238E27FC236}">
                <a16:creationId xmlns:a16="http://schemas.microsoft.com/office/drawing/2014/main" id="{49F73532-D47C-474A-BF4E-D6DB21931A90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8074150" y="3806825"/>
            <a:ext cx="3721100" cy="191135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400">
                <a:solidFill>
                  <a:srgbClr val="374D62"/>
                </a:solidFill>
              </a:defRPr>
            </a:lvl1pPr>
            <a:lvl2pPr marL="457200" indent="0" algn="ctr">
              <a:buNone/>
              <a:defRPr sz="1400">
                <a:solidFill>
                  <a:srgbClr val="374D62"/>
                </a:solidFill>
              </a:defRPr>
            </a:lvl2pPr>
            <a:lvl3pPr marL="914400" indent="0" algn="ctr">
              <a:buNone/>
              <a:defRPr sz="1400">
                <a:solidFill>
                  <a:srgbClr val="374D62"/>
                </a:solidFill>
              </a:defRPr>
            </a:lvl3pPr>
            <a:lvl4pPr marL="1371600" indent="0" algn="ctr">
              <a:buNone/>
              <a:defRPr sz="1400">
                <a:solidFill>
                  <a:srgbClr val="374D62"/>
                </a:solidFill>
              </a:defRPr>
            </a:lvl4pPr>
            <a:lvl5pPr marL="1828800" indent="0" algn="ctr">
              <a:buNone/>
              <a:defRPr sz="1400">
                <a:solidFill>
                  <a:srgbClr val="374D62"/>
                </a:solidFill>
              </a:defRPr>
            </a:lvl5pPr>
          </a:lstStyle>
          <a:p>
            <a:pPr lvl="0"/>
            <a:r>
              <a:rPr lang="da-DK" dirty="0"/>
              <a:t>Klik for at indsætte programtitler</a:t>
            </a:r>
          </a:p>
        </p:txBody>
      </p:sp>
      <p:sp>
        <p:nvSpPr>
          <p:cNvPr id="51" name="Pladsholder til tekst 41">
            <a:extLst>
              <a:ext uri="{FF2B5EF4-FFF2-40B4-BE49-F238E27FC236}">
                <a16:creationId xmlns:a16="http://schemas.microsoft.com/office/drawing/2014/main" id="{F6A84179-F401-CD4B-B0A9-B4A2F2426D25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072562" y="2311400"/>
            <a:ext cx="3722688" cy="28375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400" spc="300">
                <a:solidFill>
                  <a:srgbClr val="374D62"/>
                </a:solidFill>
              </a:defRPr>
            </a:lvl1pPr>
            <a:lvl2pPr marL="457200" indent="0">
              <a:buNone/>
              <a:defRPr>
                <a:solidFill>
                  <a:srgbClr val="374D62"/>
                </a:solidFill>
              </a:defRPr>
            </a:lvl2pPr>
            <a:lvl3pPr marL="914400" indent="0">
              <a:buNone/>
              <a:defRPr>
                <a:solidFill>
                  <a:srgbClr val="374D62"/>
                </a:solidFill>
              </a:defRPr>
            </a:lvl3pPr>
            <a:lvl4pPr marL="1371600" indent="0">
              <a:buNone/>
              <a:defRPr>
                <a:solidFill>
                  <a:srgbClr val="374D62"/>
                </a:solidFill>
              </a:defRPr>
            </a:lvl4pPr>
            <a:lvl5pPr marL="1828800" indent="0">
              <a:buNone/>
              <a:defRPr>
                <a:solidFill>
                  <a:srgbClr val="374D62"/>
                </a:solidFill>
              </a:defRPr>
            </a:lvl5pPr>
          </a:lstStyle>
          <a:p>
            <a:pPr lvl="0"/>
            <a:r>
              <a:rPr lang="da-DK" dirty="0"/>
              <a:t>KLIK FOR DAG NR. </a:t>
            </a:r>
          </a:p>
        </p:txBody>
      </p:sp>
      <p:sp>
        <p:nvSpPr>
          <p:cNvPr id="52" name="Pladsholder til tekst 41">
            <a:extLst>
              <a:ext uri="{FF2B5EF4-FFF2-40B4-BE49-F238E27FC236}">
                <a16:creationId xmlns:a16="http://schemas.microsoft.com/office/drawing/2014/main" id="{68708AB9-D8E8-2343-83A6-A68A1D589699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072562" y="2681042"/>
            <a:ext cx="3722688" cy="28375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050" b="1" spc="300">
                <a:solidFill>
                  <a:srgbClr val="D77621"/>
                </a:solidFill>
                <a:latin typeface="Avenir Book" panose="02000503020000020003" pitchFamily="2" charset="0"/>
              </a:defRPr>
            </a:lvl1pPr>
            <a:lvl2pPr marL="457200" indent="0">
              <a:buNone/>
              <a:defRPr>
                <a:solidFill>
                  <a:srgbClr val="374D62"/>
                </a:solidFill>
              </a:defRPr>
            </a:lvl2pPr>
            <a:lvl3pPr marL="914400" indent="0">
              <a:buNone/>
              <a:defRPr>
                <a:solidFill>
                  <a:srgbClr val="374D62"/>
                </a:solidFill>
              </a:defRPr>
            </a:lvl3pPr>
            <a:lvl4pPr marL="1371600" indent="0">
              <a:buNone/>
              <a:defRPr>
                <a:solidFill>
                  <a:srgbClr val="374D62"/>
                </a:solidFill>
              </a:defRPr>
            </a:lvl4pPr>
            <a:lvl5pPr marL="1828800" indent="0">
              <a:buNone/>
              <a:defRPr>
                <a:solidFill>
                  <a:srgbClr val="374D62"/>
                </a:solidFill>
              </a:defRPr>
            </a:lvl5pPr>
          </a:lstStyle>
          <a:p>
            <a:pPr lvl="0"/>
            <a:r>
              <a:rPr lang="da-DK" dirty="0"/>
              <a:t>KLIK FOR WHY/WHAT/WHO</a:t>
            </a:r>
          </a:p>
        </p:txBody>
      </p:sp>
      <p:sp>
        <p:nvSpPr>
          <p:cNvPr id="53" name="Pladsholder til tekst 41">
            <a:extLst>
              <a:ext uri="{FF2B5EF4-FFF2-40B4-BE49-F238E27FC236}">
                <a16:creationId xmlns:a16="http://schemas.microsoft.com/office/drawing/2014/main" id="{89BB1BA3-D844-3A44-8F2C-35DCE9FBBDE0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8072562" y="2997954"/>
            <a:ext cx="3722688" cy="28375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400" spc="300">
                <a:solidFill>
                  <a:srgbClr val="374D62"/>
                </a:solidFill>
              </a:defRPr>
            </a:lvl1pPr>
            <a:lvl2pPr marL="457200" indent="0">
              <a:buNone/>
              <a:defRPr>
                <a:solidFill>
                  <a:srgbClr val="374D62"/>
                </a:solidFill>
              </a:defRPr>
            </a:lvl2pPr>
            <a:lvl3pPr marL="914400" indent="0">
              <a:buNone/>
              <a:defRPr>
                <a:solidFill>
                  <a:srgbClr val="374D62"/>
                </a:solidFill>
              </a:defRPr>
            </a:lvl3pPr>
            <a:lvl4pPr marL="1371600" indent="0">
              <a:buNone/>
              <a:defRPr>
                <a:solidFill>
                  <a:srgbClr val="374D62"/>
                </a:solidFill>
              </a:defRPr>
            </a:lvl4pPr>
            <a:lvl5pPr marL="1828800" indent="0">
              <a:buNone/>
              <a:defRPr>
                <a:solidFill>
                  <a:srgbClr val="374D62"/>
                </a:solidFill>
              </a:defRPr>
            </a:lvl5pPr>
          </a:lstStyle>
          <a:p>
            <a:pPr lvl="0"/>
            <a:r>
              <a:rPr lang="da-DK" dirty="0"/>
              <a:t>KLIK FOR DAG TITEL</a:t>
            </a:r>
          </a:p>
        </p:txBody>
      </p:sp>
    </p:spTree>
    <p:extLst>
      <p:ext uri="{BB962C8B-B14F-4D97-AF65-F5344CB8AC3E}">
        <p14:creationId xmlns:p14="http://schemas.microsoft.com/office/powerpoint/2010/main" val="3829261754"/>
      </p:ext>
    </p:extLst>
  </p:cSld>
  <p:clrMapOvr>
    <a:masterClrMapping/>
  </p:clrMapOvr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ogram intro M3">
    <p:bg>
      <p:bgPr>
        <a:solidFill>
          <a:srgbClr val="5B706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">
            <a:extLst>
              <a:ext uri="{FF2B5EF4-FFF2-40B4-BE49-F238E27FC236}">
                <a16:creationId xmlns:a16="http://schemas.microsoft.com/office/drawing/2014/main" id="{5057CABE-0CAC-2B41-A249-1FA93ACB4CFA}"/>
              </a:ext>
            </a:extLst>
          </p:cNvPr>
          <p:cNvSpPr/>
          <p:nvPr/>
        </p:nvSpPr>
        <p:spPr>
          <a:xfrm>
            <a:off x="323448" y="2035829"/>
            <a:ext cx="3722113" cy="3682870"/>
          </a:xfrm>
          <a:prstGeom prst="rect">
            <a:avLst/>
          </a:prstGeom>
          <a:solidFill>
            <a:srgbClr val="E5E7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4" name="Billede 23" descr="Et billede, der indeholder plade, tegning&#10;&#10;Automatisk genereret beskrivelse">
            <a:extLst>
              <a:ext uri="{FF2B5EF4-FFF2-40B4-BE49-F238E27FC236}">
                <a16:creationId xmlns:a16="http://schemas.microsoft.com/office/drawing/2014/main" id="{AED56B3A-FC42-3A48-9B76-D4362A02C14E}"/>
              </a:ext>
            </a:extLst>
          </p:cNvPr>
          <p:cNvPicPr>
            <a:picLocks noChangeAspect="1"/>
          </p:cNvPicPr>
          <p:nvPr/>
        </p:nvPicPr>
        <p:blipFill>
          <a:blip r:embed="rId2">
            <a:lum bright="70000" contrast="-70000"/>
            <a:alphaModFix amt="11000"/>
          </a:blip>
          <a:stretch>
            <a:fillRect/>
          </a:stretch>
        </p:blipFill>
        <p:spPr>
          <a:xfrm>
            <a:off x="2646261" y="982133"/>
            <a:ext cx="6564880" cy="5654145"/>
          </a:xfrm>
          <a:prstGeom prst="rect">
            <a:avLst/>
          </a:prstGeom>
        </p:spPr>
      </p:pic>
      <p:sp>
        <p:nvSpPr>
          <p:cNvPr id="26" name="Rectangle 2">
            <a:extLst>
              <a:ext uri="{FF2B5EF4-FFF2-40B4-BE49-F238E27FC236}">
                <a16:creationId xmlns:a16="http://schemas.microsoft.com/office/drawing/2014/main" id="{612DE8D1-6744-334C-A882-7D8A7465D76A}"/>
              </a:ext>
            </a:extLst>
          </p:cNvPr>
          <p:cNvSpPr/>
          <p:nvPr/>
        </p:nvSpPr>
        <p:spPr>
          <a:xfrm>
            <a:off x="4157240" y="2035829"/>
            <a:ext cx="3722113" cy="3682870"/>
          </a:xfrm>
          <a:prstGeom prst="rect">
            <a:avLst/>
          </a:prstGeom>
          <a:solidFill>
            <a:srgbClr val="E5E7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9" name="Rectangle 2">
            <a:extLst>
              <a:ext uri="{FF2B5EF4-FFF2-40B4-BE49-F238E27FC236}">
                <a16:creationId xmlns:a16="http://schemas.microsoft.com/office/drawing/2014/main" id="{5919263D-FDE4-4F48-B674-8715E652B90A}"/>
              </a:ext>
            </a:extLst>
          </p:cNvPr>
          <p:cNvSpPr/>
          <p:nvPr/>
        </p:nvSpPr>
        <p:spPr>
          <a:xfrm>
            <a:off x="8072562" y="2035829"/>
            <a:ext cx="3722113" cy="3682870"/>
          </a:xfrm>
          <a:prstGeom prst="rect">
            <a:avLst/>
          </a:prstGeom>
          <a:solidFill>
            <a:srgbClr val="E5E7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3" name="Rectangle 14">
            <a:extLst>
              <a:ext uri="{FF2B5EF4-FFF2-40B4-BE49-F238E27FC236}">
                <a16:creationId xmlns:a16="http://schemas.microsoft.com/office/drawing/2014/main" id="{34B53CDC-B239-8A48-85B8-D1A8C0616F4E}"/>
              </a:ext>
            </a:extLst>
          </p:cNvPr>
          <p:cNvSpPr/>
          <p:nvPr/>
        </p:nvSpPr>
        <p:spPr>
          <a:xfrm>
            <a:off x="1" y="0"/>
            <a:ext cx="12191999" cy="520589"/>
          </a:xfrm>
          <a:prstGeom prst="rect">
            <a:avLst/>
          </a:prstGeom>
          <a:solidFill>
            <a:srgbClr val="374D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4" name="TextBox 18">
            <a:hlinkClick r:id="" action="ppaction://noaction"/>
            <a:extLst>
              <a:ext uri="{FF2B5EF4-FFF2-40B4-BE49-F238E27FC236}">
                <a16:creationId xmlns:a16="http://schemas.microsoft.com/office/drawing/2014/main" id="{56354988-7F18-814F-8E3E-ECD0F90A3823}"/>
              </a:ext>
            </a:extLst>
          </p:cNvPr>
          <p:cNvSpPr txBox="1"/>
          <p:nvPr/>
        </p:nvSpPr>
        <p:spPr>
          <a:xfrm>
            <a:off x="257302" y="99940"/>
            <a:ext cx="1073784" cy="338554"/>
          </a:xfrm>
          <a:prstGeom prst="rect">
            <a:avLst/>
          </a:prstGeom>
          <a:noFill/>
          <a:ln w="9525">
            <a:noFill/>
          </a:ln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b="1" spc="300" dirty="0">
                <a:solidFill>
                  <a:srgbClr val="E5E7E7"/>
                </a:solidFill>
                <a:latin typeface="Avenir Book" panose="02000503020000020003" pitchFamily="2" charset="0"/>
              </a:rPr>
              <a:t>MODULE 3 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b="1" spc="300" dirty="0">
                <a:solidFill>
                  <a:srgbClr val="E5E7E7"/>
                </a:solidFill>
                <a:latin typeface="Avenir Book" panose="02000503020000020003" pitchFamily="2" charset="0"/>
              </a:rPr>
              <a:t>INTRO</a:t>
            </a:r>
            <a:endParaRPr kumimoji="0" lang="en-US" sz="800" b="1" i="0" u="none" strike="noStrike" kern="1200" cap="none" spc="300" normalizeH="0" baseline="0" noProof="0" dirty="0">
              <a:ln>
                <a:noFill/>
              </a:ln>
              <a:solidFill>
                <a:srgbClr val="E5E7E7"/>
              </a:solidFill>
              <a:effectLst/>
              <a:uLnTx/>
              <a:uFillTx/>
              <a:latin typeface="Avenir Book" panose="02000503020000020003" pitchFamily="2" charset="0"/>
            </a:endParaRPr>
          </a:p>
        </p:txBody>
      </p:sp>
      <p:cxnSp>
        <p:nvCxnSpPr>
          <p:cNvPr id="35" name="Lige forbindelse 34">
            <a:extLst>
              <a:ext uri="{FF2B5EF4-FFF2-40B4-BE49-F238E27FC236}">
                <a16:creationId xmlns:a16="http://schemas.microsoft.com/office/drawing/2014/main" id="{3B54CF8E-4FE9-2540-AA4F-7839E447B61F}"/>
              </a:ext>
            </a:extLst>
          </p:cNvPr>
          <p:cNvCxnSpPr>
            <a:cxnSpLocks/>
          </p:cNvCxnSpPr>
          <p:nvPr/>
        </p:nvCxnSpPr>
        <p:spPr>
          <a:xfrm>
            <a:off x="1331829" y="18644"/>
            <a:ext cx="0" cy="493994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6" name="Billede 35">
            <a:extLst>
              <a:ext uri="{FF2B5EF4-FFF2-40B4-BE49-F238E27FC236}">
                <a16:creationId xmlns:a16="http://schemas.microsoft.com/office/drawing/2014/main" id="{53B29203-9EEE-644B-BAEB-A066F5E9BE9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50000"/>
          </a:blip>
          <a:srcRect l="8285" t="28774" r="58175" b="41828"/>
          <a:stretch/>
        </p:blipFill>
        <p:spPr>
          <a:xfrm>
            <a:off x="257302" y="6201113"/>
            <a:ext cx="716895" cy="628387"/>
          </a:xfrm>
          <a:prstGeom prst="rect">
            <a:avLst/>
          </a:prstGeom>
        </p:spPr>
      </p:pic>
      <p:pic>
        <p:nvPicPr>
          <p:cNvPr id="37" name="Billede 36">
            <a:extLst>
              <a:ext uri="{FF2B5EF4-FFF2-40B4-BE49-F238E27FC236}">
                <a16:creationId xmlns:a16="http://schemas.microsoft.com/office/drawing/2014/main" id="{585E147C-D14C-A846-A377-EB9D1A35218D}"/>
              </a:ext>
            </a:extLst>
          </p:cNvPr>
          <p:cNvPicPr>
            <a:picLocks noChangeAspect="1"/>
          </p:cNvPicPr>
          <p:nvPr/>
        </p:nvPicPr>
        <p:blipFill>
          <a:blip r:embed="rId4">
            <a:biLevel thresh="25000"/>
            <a:alphaModFix amt="50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1500"/>
                    </a14:imgEffect>
                    <a14:imgEffect>
                      <a14:saturation sat="191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723783" y="6415290"/>
            <a:ext cx="1034680" cy="274837"/>
          </a:xfrm>
          <a:prstGeom prst="rect">
            <a:avLst/>
          </a:prstGeom>
        </p:spPr>
      </p:pic>
      <p:sp>
        <p:nvSpPr>
          <p:cNvPr id="39" name="Pladsholder til tekst 3">
            <a:extLst>
              <a:ext uri="{FF2B5EF4-FFF2-40B4-BE49-F238E27FC236}">
                <a16:creationId xmlns:a16="http://schemas.microsoft.com/office/drawing/2014/main" id="{E6C5BE7A-18EB-0C40-BF74-5242B28F62A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850" y="1139825"/>
            <a:ext cx="9464584" cy="36671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800" spc="300">
                <a:solidFill>
                  <a:srgbClr val="F8F8F3"/>
                </a:solidFill>
              </a:defRPr>
            </a:lvl1pPr>
            <a:lvl2pPr marL="457200" indent="0">
              <a:buNone/>
              <a:defRPr sz="1800">
                <a:solidFill>
                  <a:srgbClr val="F8F8F3"/>
                </a:solidFill>
              </a:defRPr>
            </a:lvl2pPr>
            <a:lvl3pPr marL="914400" indent="0">
              <a:buNone/>
              <a:defRPr sz="1800">
                <a:solidFill>
                  <a:srgbClr val="F8F8F3"/>
                </a:solidFill>
              </a:defRPr>
            </a:lvl3pPr>
            <a:lvl4pPr marL="1371600" indent="0">
              <a:buNone/>
              <a:defRPr sz="1800">
                <a:solidFill>
                  <a:srgbClr val="F8F8F3"/>
                </a:solidFill>
              </a:defRPr>
            </a:lvl4pPr>
            <a:lvl5pPr marL="1828800" indent="0">
              <a:buNone/>
              <a:defRPr sz="1800">
                <a:solidFill>
                  <a:srgbClr val="F8F8F3"/>
                </a:solidFill>
              </a:defRPr>
            </a:lvl5pPr>
          </a:lstStyle>
          <a:p>
            <a:pPr lvl="0"/>
            <a:r>
              <a:rPr lang="da-DK" dirty="0"/>
              <a:t>KLIK FOR AT REDIGERE TEKSTTYPOGRAFIERNE I MASTEREN</a:t>
            </a:r>
          </a:p>
        </p:txBody>
      </p:sp>
      <p:sp>
        <p:nvSpPr>
          <p:cNvPr id="40" name="Pladsholder til tekst 5">
            <a:extLst>
              <a:ext uri="{FF2B5EF4-FFF2-40B4-BE49-F238E27FC236}">
                <a16:creationId xmlns:a16="http://schemas.microsoft.com/office/drawing/2014/main" id="{C8C52C0F-2180-E041-BA3C-BCAD492C196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157663" y="3806825"/>
            <a:ext cx="3721100" cy="191135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400">
                <a:solidFill>
                  <a:srgbClr val="374D62"/>
                </a:solidFill>
              </a:defRPr>
            </a:lvl1pPr>
            <a:lvl2pPr marL="457200" indent="0" algn="ctr">
              <a:buNone/>
              <a:defRPr sz="1400">
                <a:solidFill>
                  <a:srgbClr val="374D62"/>
                </a:solidFill>
              </a:defRPr>
            </a:lvl2pPr>
            <a:lvl3pPr marL="914400" indent="0" algn="ctr">
              <a:buNone/>
              <a:defRPr sz="1400">
                <a:solidFill>
                  <a:srgbClr val="374D62"/>
                </a:solidFill>
              </a:defRPr>
            </a:lvl3pPr>
            <a:lvl4pPr marL="1371600" indent="0" algn="ctr">
              <a:buNone/>
              <a:defRPr sz="1400">
                <a:solidFill>
                  <a:srgbClr val="374D62"/>
                </a:solidFill>
              </a:defRPr>
            </a:lvl4pPr>
            <a:lvl5pPr marL="1828800" indent="0" algn="ctr">
              <a:buNone/>
              <a:defRPr sz="1400">
                <a:solidFill>
                  <a:srgbClr val="374D62"/>
                </a:solidFill>
              </a:defRPr>
            </a:lvl5pPr>
          </a:lstStyle>
          <a:p>
            <a:pPr lvl="0"/>
            <a:r>
              <a:rPr lang="da-DK" dirty="0"/>
              <a:t>Klik for at indsætte programtitler</a:t>
            </a:r>
          </a:p>
        </p:txBody>
      </p:sp>
      <p:sp>
        <p:nvSpPr>
          <p:cNvPr id="43" name="Pladsholder til tekst 41">
            <a:extLst>
              <a:ext uri="{FF2B5EF4-FFF2-40B4-BE49-F238E27FC236}">
                <a16:creationId xmlns:a16="http://schemas.microsoft.com/office/drawing/2014/main" id="{67587470-126D-B347-9806-A73C7B4A746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156075" y="2311400"/>
            <a:ext cx="3722688" cy="28375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400" spc="300">
                <a:solidFill>
                  <a:srgbClr val="374D62"/>
                </a:solidFill>
              </a:defRPr>
            </a:lvl1pPr>
            <a:lvl2pPr marL="457200" indent="0">
              <a:buNone/>
              <a:defRPr>
                <a:solidFill>
                  <a:srgbClr val="374D62"/>
                </a:solidFill>
              </a:defRPr>
            </a:lvl2pPr>
            <a:lvl3pPr marL="914400" indent="0">
              <a:buNone/>
              <a:defRPr>
                <a:solidFill>
                  <a:srgbClr val="374D62"/>
                </a:solidFill>
              </a:defRPr>
            </a:lvl3pPr>
            <a:lvl4pPr marL="1371600" indent="0">
              <a:buNone/>
              <a:defRPr>
                <a:solidFill>
                  <a:srgbClr val="374D62"/>
                </a:solidFill>
              </a:defRPr>
            </a:lvl4pPr>
            <a:lvl5pPr marL="1828800" indent="0">
              <a:buNone/>
              <a:defRPr>
                <a:solidFill>
                  <a:srgbClr val="374D62"/>
                </a:solidFill>
              </a:defRPr>
            </a:lvl5pPr>
          </a:lstStyle>
          <a:p>
            <a:pPr lvl="0"/>
            <a:r>
              <a:rPr lang="da-DK" dirty="0"/>
              <a:t>KLIK FOR DAG NR. </a:t>
            </a:r>
          </a:p>
        </p:txBody>
      </p:sp>
      <p:sp>
        <p:nvSpPr>
          <p:cNvPr id="44" name="Pladsholder til tekst 41">
            <a:extLst>
              <a:ext uri="{FF2B5EF4-FFF2-40B4-BE49-F238E27FC236}">
                <a16:creationId xmlns:a16="http://schemas.microsoft.com/office/drawing/2014/main" id="{6472E869-EE11-4B4D-85A7-8D232A5C179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156075" y="2681042"/>
            <a:ext cx="3722688" cy="28375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050" b="1" spc="300">
                <a:solidFill>
                  <a:srgbClr val="D77621"/>
                </a:solidFill>
                <a:latin typeface="Avenir Book" panose="02000503020000020003" pitchFamily="2" charset="0"/>
              </a:defRPr>
            </a:lvl1pPr>
            <a:lvl2pPr marL="457200" indent="0">
              <a:buNone/>
              <a:defRPr>
                <a:solidFill>
                  <a:srgbClr val="374D62"/>
                </a:solidFill>
              </a:defRPr>
            </a:lvl2pPr>
            <a:lvl3pPr marL="914400" indent="0">
              <a:buNone/>
              <a:defRPr>
                <a:solidFill>
                  <a:srgbClr val="374D62"/>
                </a:solidFill>
              </a:defRPr>
            </a:lvl3pPr>
            <a:lvl4pPr marL="1371600" indent="0">
              <a:buNone/>
              <a:defRPr>
                <a:solidFill>
                  <a:srgbClr val="374D62"/>
                </a:solidFill>
              </a:defRPr>
            </a:lvl4pPr>
            <a:lvl5pPr marL="1828800" indent="0">
              <a:buNone/>
              <a:defRPr>
                <a:solidFill>
                  <a:srgbClr val="374D62"/>
                </a:solidFill>
              </a:defRPr>
            </a:lvl5pPr>
          </a:lstStyle>
          <a:p>
            <a:pPr lvl="0"/>
            <a:r>
              <a:rPr lang="da-DK" dirty="0"/>
              <a:t>KLIK FOR WHY/WHAT/WHO</a:t>
            </a:r>
          </a:p>
        </p:txBody>
      </p:sp>
      <p:sp>
        <p:nvSpPr>
          <p:cNvPr id="45" name="Pladsholder til tekst 41">
            <a:extLst>
              <a:ext uri="{FF2B5EF4-FFF2-40B4-BE49-F238E27FC236}">
                <a16:creationId xmlns:a16="http://schemas.microsoft.com/office/drawing/2014/main" id="{8C5F973A-0CB6-0C43-B458-4BC7A5C77EE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156075" y="2997954"/>
            <a:ext cx="3722688" cy="28375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400" spc="300">
                <a:solidFill>
                  <a:srgbClr val="374D62"/>
                </a:solidFill>
              </a:defRPr>
            </a:lvl1pPr>
            <a:lvl2pPr marL="457200" indent="0">
              <a:buNone/>
              <a:defRPr>
                <a:solidFill>
                  <a:srgbClr val="374D62"/>
                </a:solidFill>
              </a:defRPr>
            </a:lvl2pPr>
            <a:lvl3pPr marL="914400" indent="0">
              <a:buNone/>
              <a:defRPr>
                <a:solidFill>
                  <a:srgbClr val="374D62"/>
                </a:solidFill>
              </a:defRPr>
            </a:lvl3pPr>
            <a:lvl4pPr marL="1371600" indent="0">
              <a:buNone/>
              <a:defRPr>
                <a:solidFill>
                  <a:srgbClr val="374D62"/>
                </a:solidFill>
              </a:defRPr>
            </a:lvl4pPr>
            <a:lvl5pPr marL="1828800" indent="0">
              <a:buNone/>
              <a:defRPr>
                <a:solidFill>
                  <a:srgbClr val="374D62"/>
                </a:solidFill>
              </a:defRPr>
            </a:lvl5pPr>
          </a:lstStyle>
          <a:p>
            <a:pPr lvl="0"/>
            <a:r>
              <a:rPr lang="da-DK" dirty="0"/>
              <a:t>KLIK FOR DAG TITEL</a:t>
            </a:r>
          </a:p>
        </p:txBody>
      </p:sp>
      <p:sp>
        <p:nvSpPr>
          <p:cNvPr id="46" name="Pladsholder til tekst 5">
            <a:extLst>
              <a:ext uri="{FF2B5EF4-FFF2-40B4-BE49-F238E27FC236}">
                <a16:creationId xmlns:a16="http://schemas.microsoft.com/office/drawing/2014/main" id="{E0018757-BB57-5749-B407-CF7AE9CD4869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24446" y="3806825"/>
            <a:ext cx="3721100" cy="191135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400">
                <a:solidFill>
                  <a:srgbClr val="374D62"/>
                </a:solidFill>
              </a:defRPr>
            </a:lvl1pPr>
            <a:lvl2pPr marL="457200" indent="0" algn="ctr">
              <a:buNone/>
              <a:defRPr sz="1400">
                <a:solidFill>
                  <a:srgbClr val="374D62"/>
                </a:solidFill>
              </a:defRPr>
            </a:lvl2pPr>
            <a:lvl3pPr marL="914400" indent="0" algn="ctr">
              <a:buNone/>
              <a:defRPr sz="1400">
                <a:solidFill>
                  <a:srgbClr val="374D62"/>
                </a:solidFill>
              </a:defRPr>
            </a:lvl3pPr>
            <a:lvl4pPr marL="1371600" indent="0" algn="ctr">
              <a:buNone/>
              <a:defRPr sz="1400">
                <a:solidFill>
                  <a:srgbClr val="374D62"/>
                </a:solidFill>
              </a:defRPr>
            </a:lvl4pPr>
            <a:lvl5pPr marL="1828800" indent="0" algn="ctr">
              <a:buNone/>
              <a:defRPr sz="1400">
                <a:solidFill>
                  <a:srgbClr val="374D62"/>
                </a:solidFill>
              </a:defRPr>
            </a:lvl5pPr>
          </a:lstStyle>
          <a:p>
            <a:pPr lvl="0"/>
            <a:r>
              <a:rPr lang="da-DK" dirty="0"/>
              <a:t>Klik for at indsætte programtitler</a:t>
            </a:r>
          </a:p>
        </p:txBody>
      </p:sp>
      <p:sp>
        <p:nvSpPr>
          <p:cNvPr id="47" name="Pladsholder til tekst 41">
            <a:extLst>
              <a:ext uri="{FF2B5EF4-FFF2-40B4-BE49-F238E27FC236}">
                <a16:creationId xmlns:a16="http://schemas.microsoft.com/office/drawing/2014/main" id="{882BFFCF-1CB6-DC45-A5D7-F82E795DF5B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22858" y="2311400"/>
            <a:ext cx="3722688" cy="28375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400" spc="300">
                <a:solidFill>
                  <a:srgbClr val="374D62"/>
                </a:solidFill>
              </a:defRPr>
            </a:lvl1pPr>
            <a:lvl2pPr marL="457200" indent="0">
              <a:buNone/>
              <a:defRPr>
                <a:solidFill>
                  <a:srgbClr val="374D62"/>
                </a:solidFill>
              </a:defRPr>
            </a:lvl2pPr>
            <a:lvl3pPr marL="914400" indent="0">
              <a:buNone/>
              <a:defRPr>
                <a:solidFill>
                  <a:srgbClr val="374D62"/>
                </a:solidFill>
              </a:defRPr>
            </a:lvl3pPr>
            <a:lvl4pPr marL="1371600" indent="0">
              <a:buNone/>
              <a:defRPr>
                <a:solidFill>
                  <a:srgbClr val="374D62"/>
                </a:solidFill>
              </a:defRPr>
            </a:lvl4pPr>
            <a:lvl5pPr marL="1828800" indent="0">
              <a:buNone/>
              <a:defRPr>
                <a:solidFill>
                  <a:srgbClr val="374D62"/>
                </a:solidFill>
              </a:defRPr>
            </a:lvl5pPr>
          </a:lstStyle>
          <a:p>
            <a:pPr lvl="0"/>
            <a:r>
              <a:rPr lang="da-DK" dirty="0"/>
              <a:t>KLIK FOR DAG NR. </a:t>
            </a:r>
          </a:p>
        </p:txBody>
      </p:sp>
      <p:sp>
        <p:nvSpPr>
          <p:cNvPr id="48" name="Pladsholder til tekst 41">
            <a:extLst>
              <a:ext uri="{FF2B5EF4-FFF2-40B4-BE49-F238E27FC236}">
                <a16:creationId xmlns:a16="http://schemas.microsoft.com/office/drawing/2014/main" id="{5B345C0A-4505-0443-8FDE-3F6761BBF86D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22858" y="2681042"/>
            <a:ext cx="3722688" cy="28375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050" b="1" spc="300">
                <a:solidFill>
                  <a:srgbClr val="D77621"/>
                </a:solidFill>
                <a:latin typeface="Avenir Book" panose="02000503020000020003" pitchFamily="2" charset="0"/>
              </a:defRPr>
            </a:lvl1pPr>
            <a:lvl2pPr marL="457200" indent="0">
              <a:buNone/>
              <a:defRPr>
                <a:solidFill>
                  <a:srgbClr val="374D62"/>
                </a:solidFill>
              </a:defRPr>
            </a:lvl2pPr>
            <a:lvl3pPr marL="914400" indent="0">
              <a:buNone/>
              <a:defRPr>
                <a:solidFill>
                  <a:srgbClr val="374D62"/>
                </a:solidFill>
              </a:defRPr>
            </a:lvl3pPr>
            <a:lvl4pPr marL="1371600" indent="0">
              <a:buNone/>
              <a:defRPr>
                <a:solidFill>
                  <a:srgbClr val="374D62"/>
                </a:solidFill>
              </a:defRPr>
            </a:lvl4pPr>
            <a:lvl5pPr marL="1828800" indent="0">
              <a:buNone/>
              <a:defRPr>
                <a:solidFill>
                  <a:srgbClr val="374D62"/>
                </a:solidFill>
              </a:defRPr>
            </a:lvl5pPr>
          </a:lstStyle>
          <a:p>
            <a:pPr lvl="0"/>
            <a:r>
              <a:rPr lang="da-DK" dirty="0"/>
              <a:t>KLIK FOR WHY/WHAT/WHO</a:t>
            </a:r>
          </a:p>
        </p:txBody>
      </p:sp>
      <p:sp>
        <p:nvSpPr>
          <p:cNvPr id="49" name="Pladsholder til tekst 41">
            <a:extLst>
              <a:ext uri="{FF2B5EF4-FFF2-40B4-BE49-F238E27FC236}">
                <a16:creationId xmlns:a16="http://schemas.microsoft.com/office/drawing/2014/main" id="{2DE45406-1216-6840-9510-069C40F59349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22858" y="2997954"/>
            <a:ext cx="3722688" cy="28375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400" spc="300">
                <a:solidFill>
                  <a:srgbClr val="374D62"/>
                </a:solidFill>
              </a:defRPr>
            </a:lvl1pPr>
            <a:lvl2pPr marL="457200" indent="0">
              <a:buNone/>
              <a:defRPr>
                <a:solidFill>
                  <a:srgbClr val="374D62"/>
                </a:solidFill>
              </a:defRPr>
            </a:lvl2pPr>
            <a:lvl3pPr marL="914400" indent="0">
              <a:buNone/>
              <a:defRPr>
                <a:solidFill>
                  <a:srgbClr val="374D62"/>
                </a:solidFill>
              </a:defRPr>
            </a:lvl3pPr>
            <a:lvl4pPr marL="1371600" indent="0">
              <a:buNone/>
              <a:defRPr>
                <a:solidFill>
                  <a:srgbClr val="374D62"/>
                </a:solidFill>
              </a:defRPr>
            </a:lvl4pPr>
            <a:lvl5pPr marL="1828800" indent="0">
              <a:buNone/>
              <a:defRPr>
                <a:solidFill>
                  <a:srgbClr val="374D62"/>
                </a:solidFill>
              </a:defRPr>
            </a:lvl5pPr>
          </a:lstStyle>
          <a:p>
            <a:pPr lvl="0"/>
            <a:r>
              <a:rPr lang="da-DK" dirty="0"/>
              <a:t>KLIK FOR DAG TITEL</a:t>
            </a:r>
          </a:p>
        </p:txBody>
      </p:sp>
      <p:sp>
        <p:nvSpPr>
          <p:cNvPr id="50" name="Pladsholder til tekst 5">
            <a:extLst>
              <a:ext uri="{FF2B5EF4-FFF2-40B4-BE49-F238E27FC236}">
                <a16:creationId xmlns:a16="http://schemas.microsoft.com/office/drawing/2014/main" id="{49F73532-D47C-474A-BF4E-D6DB21931A90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8074150" y="3806825"/>
            <a:ext cx="3721100" cy="191135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400">
                <a:solidFill>
                  <a:srgbClr val="374D62"/>
                </a:solidFill>
              </a:defRPr>
            </a:lvl1pPr>
            <a:lvl2pPr marL="457200" indent="0" algn="ctr">
              <a:buNone/>
              <a:defRPr sz="1400">
                <a:solidFill>
                  <a:srgbClr val="374D62"/>
                </a:solidFill>
              </a:defRPr>
            </a:lvl2pPr>
            <a:lvl3pPr marL="914400" indent="0" algn="ctr">
              <a:buNone/>
              <a:defRPr sz="1400">
                <a:solidFill>
                  <a:srgbClr val="374D62"/>
                </a:solidFill>
              </a:defRPr>
            </a:lvl3pPr>
            <a:lvl4pPr marL="1371600" indent="0" algn="ctr">
              <a:buNone/>
              <a:defRPr sz="1400">
                <a:solidFill>
                  <a:srgbClr val="374D62"/>
                </a:solidFill>
              </a:defRPr>
            </a:lvl4pPr>
            <a:lvl5pPr marL="1828800" indent="0" algn="ctr">
              <a:buNone/>
              <a:defRPr sz="1400">
                <a:solidFill>
                  <a:srgbClr val="374D62"/>
                </a:solidFill>
              </a:defRPr>
            </a:lvl5pPr>
          </a:lstStyle>
          <a:p>
            <a:pPr lvl="0"/>
            <a:r>
              <a:rPr lang="da-DK" dirty="0"/>
              <a:t>Klik for at indsætte programtitler</a:t>
            </a:r>
          </a:p>
        </p:txBody>
      </p:sp>
      <p:sp>
        <p:nvSpPr>
          <p:cNvPr id="51" name="Pladsholder til tekst 41">
            <a:extLst>
              <a:ext uri="{FF2B5EF4-FFF2-40B4-BE49-F238E27FC236}">
                <a16:creationId xmlns:a16="http://schemas.microsoft.com/office/drawing/2014/main" id="{F6A84179-F401-CD4B-B0A9-B4A2F2426D25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072562" y="2311400"/>
            <a:ext cx="3722688" cy="28375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400" spc="300">
                <a:solidFill>
                  <a:srgbClr val="374D62"/>
                </a:solidFill>
              </a:defRPr>
            </a:lvl1pPr>
            <a:lvl2pPr marL="457200" indent="0">
              <a:buNone/>
              <a:defRPr>
                <a:solidFill>
                  <a:srgbClr val="374D62"/>
                </a:solidFill>
              </a:defRPr>
            </a:lvl2pPr>
            <a:lvl3pPr marL="914400" indent="0">
              <a:buNone/>
              <a:defRPr>
                <a:solidFill>
                  <a:srgbClr val="374D62"/>
                </a:solidFill>
              </a:defRPr>
            </a:lvl3pPr>
            <a:lvl4pPr marL="1371600" indent="0">
              <a:buNone/>
              <a:defRPr>
                <a:solidFill>
                  <a:srgbClr val="374D62"/>
                </a:solidFill>
              </a:defRPr>
            </a:lvl4pPr>
            <a:lvl5pPr marL="1828800" indent="0">
              <a:buNone/>
              <a:defRPr>
                <a:solidFill>
                  <a:srgbClr val="374D62"/>
                </a:solidFill>
              </a:defRPr>
            </a:lvl5pPr>
          </a:lstStyle>
          <a:p>
            <a:pPr lvl="0"/>
            <a:r>
              <a:rPr lang="da-DK" dirty="0"/>
              <a:t>KLIK FOR DAG NR. </a:t>
            </a:r>
          </a:p>
        </p:txBody>
      </p:sp>
      <p:sp>
        <p:nvSpPr>
          <p:cNvPr id="52" name="Pladsholder til tekst 41">
            <a:extLst>
              <a:ext uri="{FF2B5EF4-FFF2-40B4-BE49-F238E27FC236}">
                <a16:creationId xmlns:a16="http://schemas.microsoft.com/office/drawing/2014/main" id="{68708AB9-D8E8-2343-83A6-A68A1D589699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072562" y="2681042"/>
            <a:ext cx="3722688" cy="28375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050" b="1" spc="300">
                <a:solidFill>
                  <a:srgbClr val="D77621"/>
                </a:solidFill>
                <a:latin typeface="Avenir Book" panose="02000503020000020003" pitchFamily="2" charset="0"/>
              </a:defRPr>
            </a:lvl1pPr>
            <a:lvl2pPr marL="457200" indent="0">
              <a:buNone/>
              <a:defRPr>
                <a:solidFill>
                  <a:srgbClr val="374D62"/>
                </a:solidFill>
              </a:defRPr>
            </a:lvl2pPr>
            <a:lvl3pPr marL="914400" indent="0">
              <a:buNone/>
              <a:defRPr>
                <a:solidFill>
                  <a:srgbClr val="374D62"/>
                </a:solidFill>
              </a:defRPr>
            </a:lvl3pPr>
            <a:lvl4pPr marL="1371600" indent="0">
              <a:buNone/>
              <a:defRPr>
                <a:solidFill>
                  <a:srgbClr val="374D62"/>
                </a:solidFill>
              </a:defRPr>
            </a:lvl4pPr>
            <a:lvl5pPr marL="1828800" indent="0">
              <a:buNone/>
              <a:defRPr>
                <a:solidFill>
                  <a:srgbClr val="374D62"/>
                </a:solidFill>
              </a:defRPr>
            </a:lvl5pPr>
          </a:lstStyle>
          <a:p>
            <a:pPr lvl="0"/>
            <a:r>
              <a:rPr lang="da-DK" dirty="0"/>
              <a:t>KLIK FOR WHY/WHAT/WHO</a:t>
            </a:r>
          </a:p>
        </p:txBody>
      </p:sp>
      <p:sp>
        <p:nvSpPr>
          <p:cNvPr id="53" name="Pladsholder til tekst 41">
            <a:extLst>
              <a:ext uri="{FF2B5EF4-FFF2-40B4-BE49-F238E27FC236}">
                <a16:creationId xmlns:a16="http://schemas.microsoft.com/office/drawing/2014/main" id="{89BB1BA3-D844-3A44-8F2C-35DCE9FBBDE0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8072562" y="2997954"/>
            <a:ext cx="3722688" cy="28375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400" spc="300">
                <a:solidFill>
                  <a:srgbClr val="374D62"/>
                </a:solidFill>
              </a:defRPr>
            </a:lvl1pPr>
            <a:lvl2pPr marL="457200" indent="0">
              <a:buNone/>
              <a:defRPr>
                <a:solidFill>
                  <a:srgbClr val="374D62"/>
                </a:solidFill>
              </a:defRPr>
            </a:lvl2pPr>
            <a:lvl3pPr marL="914400" indent="0">
              <a:buNone/>
              <a:defRPr>
                <a:solidFill>
                  <a:srgbClr val="374D62"/>
                </a:solidFill>
              </a:defRPr>
            </a:lvl3pPr>
            <a:lvl4pPr marL="1371600" indent="0">
              <a:buNone/>
              <a:defRPr>
                <a:solidFill>
                  <a:srgbClr val="374D62"/>
                </a:solidFill>
              </a:defRPr>
            </a:lvl4pPr>
            <a:lvl5pPr marL="1828800" indent="0">
              <a:buNone/>
              <a:defRPr>
                <a:solidFill>
                  <a:srgbClr val="374D62"/>
                </a:solidFill>
              </a:defRPr>
            </a:lvl5pPr>
          </a:lstStyle>
          <a:p>
            <a:pPr lvl="0"/>
            <a:r>
              <a:rPr lang="da-DK" dirty="0"/>
              <a:t>KLIK FOR DAG TITEL</a:t>
            </a:r>
          </a:p>
        </p:txBody>
      </p:sp>
    </p:spTree>
    <p:extLst>
      <p:ext uri="{BB962C8B-B14F-4D97-AF65-F5344CB8AC3E}">
        <p14:creationId xmlns:p14="http://schemas.microsoft.com/office/powerpoint/2010/main" val="4040796933"/>
      </p:ext>
    </p:extLst>
  </p:cSld>
  <p:clrMapOvr>
    <a:masterClrMapping/>
  </p:clrMapOvr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ogram intro M4">
    <p:bg>
      <p:bgPr>
        <a:solidFill>
          <a:srgbClr val="5E4F7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">
            <a:extLst>
              <a:ext uri="{FF2B5EF4-FFF2-40B4-BE49-F238E27FC236}">
                <a16:creationId xmlns:a16="http://schemas.microsoft.com/office/drawing/2014/main" id="{5057CABE-0CAC-2B41-A249-1FA93ACB4CFA}"/>
              </a:ext>
            </a:extLst>
          </p:cNvPr>
          <p:cNvSpPr/>
          <p:nvPr/>
        </p:nvSpPr>
        <p:spPr>
          <a:xfrm>
            <a:off x="323448" y="2035829"/>
            <a:ext cx="3722113" cy="3682870"/>
          </a:xfrm>
          <a:prstGeom prst="rect">
            <a:avLst/>
          </a:prstGeom>
          <a:solidFill>
            <a:srgbClr val="E5E7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4" name="Billede 23" descr="Et billede, der indeholder plade, tegning&#10;&#10;Automatisk genereret beskrivelse">
            <a:extLst>
              <a:ext uri="{FF2B5EF4-FFF2-40B4-BE49-F238E27FC236}">
                <a16:creationId xmlns:a16="http://schemas.microsoft.com/office/drawing/2014/main" id="{AED56B3A-FC42-3A48-9B76-D4362A02C14E}"/>
              </a:ext>
            </a:extLst>
          </p:cNvPr>
          <p:cNvPicPr>
            <a:picLocks noChangeAspect="1"/>
          </p:cNvPicPr>
          <p:nvPr/>
        </p:nvPicPr>
        <p:blipFill>
          <a:blip r:embed="rId2">
            <a:lum bright="70000" contrast="-70000"/>
            <a:alphaModFix amt="11000"/>
          </a:blip>
          <a:stretch>
            <a:fillRect/>
          </a:stretch>
        </p:blipFill>
        <p:spPr>
          <a:xfrm>
            <a:off x="2646261" y="982133"/>
            <a:ext cx="6564880" cy="5654145"/>
          </a:xfrm>
          <a:prstGeom prst="rect">
            <a:avLst/>
          </a:prstGeom>
        </p:spPr>
      </p:pic>
      <p:sp>
        <p:nvSpPr>
          <p:cNvPr id="26" name="Rectangle 2">
            <a:extLst>
              <a:ext uri="{FF2B5EF4-FFF2-40B4-BE49-F238E27FC236}">
                <a16:creationId xmlns:a16="http://schemas.microsoft.com/office/drawing/2014/main" id="{612DE8D1-6744-334C-A882-7D8A7465D76A}"/>
              </a:ext>
            </a:extLst>
          </p:cNvPr>
          <p:cNvSpPr/>
          <p:nvPr/>
        </p:nvSpPr>
        <p:spPr>
          <a:xfrm>
            <a:off x="4157240" y="2035829"/>
            <a:ext cx="3722113" cy="3682870"/>
          </a:xfrm>
          <a:prstGeom prst="rect">
            <a:avLst/>
          </a:prstGeom>
          <a:solidFill>
            <a:srgbClr val="E5E7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9" name="Rectangle 2">
            <a:extLst>
              <a:ext uri="{FF2B5EF4-FFF2-40B4-BE49-F238E27FC236}">
                <a16:creationId xmlns:a16="http://schemas.microsoft.com/office/drawing/2014/main" id="{5919263D-FDE4-4F48-B674-8715E652B90A}"/>
              </a:ext>
            </a:extLst>
          </p:cNvPr>
          <p:cNvSpPr/>
          <p:nvPr/>
        </p:nvSpPr>
        <p:spPr>
          <a:xfrm>
            <a:off x="8072562" y="2035829"/>
            <a:ext cx="3722113" cy="3682870"/>
          </a:xfrm>
          <a:prstGeom prst="rect">
            <a:avLst/>
          </a:prstGeom>
          <a:solidFill>
            <a:srgbClr val="E5E7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3" name="Rectangle 14">
            <a:extLst>
              <a:ext uri="{FF2B5EF4-FFF2-40B4-BE49-F238E27FC236}">
                <a16:creationId xmlns:a16="http://schemas.microsoft.com/office/drawing/2014/main" id="{34B53CDC-B239-8A48-85B8-D1A8C0616F4E}"/>
              </a:ext>
            </a:extLst>
          </p:cNvPr>
          <p:cNvSpPr/>
          <p:nvPr/>
        </p:nvSpPr>
        <p:spPr>
          <a:xfrm>
            <a:off x="1" y="0"/>
            <a:ext cx="12191999" cy="520589"/>
          </a:xfrm>
          <a:prstGeom prst="rect">
            <a:avLst/>
          </a:prstGeom>
          <a:solidFill>
            <a:srgbClr val="374D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4" name="TextBox 18">
            <a:hlinkClick r:id="" action="ppaction://noaction"/>
            <a:extLst>
              <a:ext uri="{FF2B5EF4-FFF2-40B4-BE49-F238E27FC236}">
                <a16:creationId xmlns:a16="http://schemas.microsoft.com/office/drawing/2014/main" id="{56354988-7F18-814F-8E3E-ECD0F90A3823}"/>
              </a:ext>
            </a:extLst>
          </p:cNvPr>
          <p:cNvSpPr txBox="1"/>
          <p:nvPr/>
        </p:nvSpPr>
        <p:spPr>
          <a:xfrm>
            <a:off x="257302" y="99940"/>
            <a:ext cx="1073784" cy="338554"/>
          </a:xfrm>
          <a:prstGeom prst="rect">
            <a:avLst/>
          </a:prstGeom>
          <a:noFill/>
          <a:ln w="9525">
            <a:noFill/>
          </a:ln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b="1" spc="300" dirty="0">
                <a:solidFill>
                  <a:srgbClr val="E5E7E7"/>
                </a:solidFill>
                <a:latin typeface="Avenir Book" panose="02000503020000020003" pitchFamily="2" charset="0"/>
              </a:rPr>
              <a:t>MODULE 4 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b="1" spc="300" dirty="0">
                <a:solidFill>
                  <a:srgbClr val="E5E7E7"/>
                </a:solidFill>
                <a:latin typeface="Avenir Book" panose="02000503020000020003" pitchFamily="2" charset="0"/>
              </a:rPr>
              <a:t>INTRO</a:t>
            </a:r>
            <a:endParaRPr kumimoji="0" lang="en-US" sz="800" b="1" i="0" u="none" strike="noStrike" kern="1200" cap="none" spc="300" normalizeH="0" baseline="0" noProof="0" dirty="0">
              <a:ln>
                <a:noFill/>
              </a:ln>
              <a:solidFill>
                <a:srgbClr val="E5E7E7"/>
              </a:solidFill>
              <a:effectLst/>
              <a:uLnTx/>
              <a:uFillTx/>
              <a:latin typeface="Avenir Book" panose="02000503020000020003" pitchFamily="2" charset="0"/>
            </a:endParaRPr>
          </a:p>
        </p:txBody>
      </p:sp>
      <p:cxnSp>
        <p:nvCxnSpPr>
          <p:cNvPr id="35" name="Lige forbindelse 34">
            <a:extLst>
              <a:ext uri="{FF2B5EF4-FFF2-40B4-BE49-F238E27FC236}">
                <a16:creationId xmlns:a16="http://schemas.microsoft.com/office/drawing/2014/main" id="{3B54CF8E-4FE9-2540-AA4F-7839E447B61F}"/>
              </a:ext>
            </a:extLst>
          </p:cNvPr>
          <p:cNvCxnSpPr>
            <a:cxnSpLocks/>
          </p:cNvCxnSpPr>
          <p:nvPr/>
        </p:nvCxnSpPr>
        <p:spPr>
          <a:xfrm>
            <a:off x="1331829" y="18644"/>
            <a:ext cx="0" cy="493994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6" name="Billede 35">
            <a:extLst>
              <a:ext uri="{FF2B5EF4-FFF2-40B4-BE49-F238E27FC236}">
                <a16:creationId xmlns:a16="http://schemas.microsoft.com/office/drawing/2014/main" id="{53B29203-9EEE-644B-BAEB-A066F5E9BE9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50000"/>
          </a:blip>
          <a:srcRect l="8285" t="28774" r="58175" b="41828"/>
          <a:stretch/>
        </p:blipFill>
        <p:spPr>
          <a:xfrm>
            <a:off x="257302" y="6201113"/>
            <a:ext cx="716895" cy="628387"/>
          </a:xfrm>
          <a:prstGeom prst="rect">
            <a:avLst/>
          </a:prstGeom>
        </p:spPr>
      </p:pic>
      <p:pic>
        <p:nvPicPr>
          <p:cNvPr id="37" name="Billede 36">
            <a:extLst>
              <a:ext uri="{FF2B5EF4-FFF2-40B4-BE49-F238E27FC236}">
                <a16:creationId xmlns:a16="http://schemas.microsoft.com/office/drawing/2014/main" id="{585E147C-D14C-A846-A377-EB9D1A35218D}"/>
              </a:ext>
            </a:extLst>
          </p:cNvPr>
          <p:cNvPicPr>
            <a:picLocks noChangeAspect="1"/>
          </p:cNvPicPr>
          <p:nvPr/>
        </p:nvPicPr>
        <p:blipFill>
          <a:blip r:embed="rId4">
            <a:biLevel thresh="25000"/>
            <a:alphaModFix amt="50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1500"/>
                    </a14:imgEffect>
                    <a14:imgEffect>
                      <a14:saturation sat="191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723783" y="6415290"/>
            <a:ext cx="1034680" cy="274837"/>
          </a:xfrm>
          <a:prstGeom prst="rect">
            <a:avLst/>
          </a:prstGeom>
        </p:spPr>
      </p:pic>
      <p:sp>
        <p:nvSpPr>
          <p:cNvPr id="39" name="Pladsholder til tekst 3">
            <a:extLst>
              <a:ext uri="{FF2B5EF4-FFF2-40B4-BE49-F238E27FC236}">
                <a16:creationId xmlns:a16="http://schemas.microsoft.com/office/drawing/2014/main" id="{E6C5BE7A-18EB-0C40-BF74-5242B28F62A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850" y="1139825"/>
            <a:ext cx="9464584" cy="36671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800" spc="300">
                <a:solidFill>
                  <a:srgbClr val="F8F8F3"/>
                </a:solidFill>
              </a:defRPr>
            </a:lvl1pPr>
            <a:lvl2pPr marL="457200" indent="0">
              <a:buNone/>
              <a:defRPr sz="1800">
                <a:solidFill>
                  <a:srgbClr val="F8F8F3"/>
                </a:solidFill>
              </a:defRPr>
            </a:lvl2pPr>
            <a:lvl3pPr marL="914400" indent="0">
              <a:buNone/>
              <a:defRPr sz="1800">
                <a:solidFill>
                  <a:srgbClr val="F8F8F3"/>
                </a:solidFill>
              </a:defRPr>
            </a:lvl3pPr>
            <a:lvl4pPr marL="1371600" indent="0">
              <a:buNone/>
              <a:defRPr sz="1800">
                <a:solidFill>
                  <a:srgbClr val="F8F8F3"/>
                </a:solidFill>
              </a:defRPr>
            </a:lvl4pPr>
            <a:lvl5pPr marL="1828800" indent="0">
              <a:buNone/>
              <a:defRPr sz="1800">
                <a:solidFill>
                  <a:srgbClr val="F8F8F3"/>
                </a:solidFill>
              </a:defRPr>
            </a:lvl5pPr>
          </a:lstStyle>
          <a:p>
            <a:pPr lvl="0"/>
            <a:r>
              <a:rPr lang="da-DK" dirty="0"/>
              <a:t>KLIK FOR AT REDIGERE TEKSTTYPOGRAFIERNE I MASTEREN</a:t>
            </a:r>
          </a:p>
        </p:txBody>
      </p:sp>
      <p:sp>
        <p:nvSpPr>
          <p:cNvPr id="40" name="Pladsholder til tekst 5">
            <a:extLst>
              <a:ext uri="{FF2B5EF4-FFF2-40B4-BE49-F238E27FC236}">
                <a16:creationId xmlns:a16="http://schemas.microsoft.com/office/drawing/2014/main" id="{C8C52C0F-2180-E041-BA3C-BCAD492C196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157663" y="3806825"/>
            <a:ext cx="3721100" cy="191135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400">
                <a:solidFill>
                  <a:srgbClr val="374D62"/>
                </a:solidFill>
              </a:defRPr>
            </a:lvl1pPr>
            <a:lvl2pPr marL="457200" indent="0" algn="ctr">
              <a:buNone/>
              <a:defRPr sz="1400">
                <a:solidFill>
                  <a:srgbClr val="374D62"/>
                </a:solidFill>
              </a:defRPr>
            </a:lvl2pPr>
            <a:lvl3pPr marL="914400" indent="0" algn="ctr">
              <a:buNone/>
              <a:defRPr sz="1400">
                <a:solidFill>
                  <a:srgbClr val="374D62"/>
                </a:solidFill>
              </a:defRPr>
            </a:lvl3pPr>
            <a:lvl4pPr marL="1371600" indent="0" algn="ctr">
              <a:buNone/>
              <a:defRPr sz="1400">
                <a:solidFill>
                  <a:srgbClr val="374D62"/>
                </a:solidFill>
              </a:defRPr>
            </a:lvl4pPr>
            <a:lvl5pPr marL="1828800" indent="0" algn="ctr">
              <a:buNone/>
              <a:defRPr sz="1400">
                <a:solidFill>
                  <a:srgbClr val="374D62"/>
                </a:solidFill>
              </a:defRPr>
            </a:lvl5pPr>
          </a:lstStyle>
          <a:p>
            <a:pPr lvl="0"/>
            <a:r>
              <a:rPr lang="da-DK" dirty="0"/>
              <a:t>Klik for at indsætte programtitler</a:t>
            </a:r>
          </a:p>
        </p:txBody>
      </p:sp>
      <p:sp>
        <p:nvSpPr>
          <p:cNvPr id="43" name="Pladsholder til tekst 41">
            <a:extLst>
              <a:ext uri="{FF2B5EF4-FFF2-40B4-BE49-F238E27FC236}">
                <a16:creationId xmlns:a16="http://schemas.microsoft.com/office/drawing/2014/main" id="{67587470-126D-B347-9806-A73C7B4A746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156075" y="2311400"/>
            <a:ext cx="3722688" cy="28375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400" spc="300">
                <a:solidFill>
                  <a:srgbClr val="374D62"/>
                </a:solidFill>
              </a:defRPr>
            </a:lvl1pPr>
            <a:lvl2pPr marL="457200" indent="0">
              <a:buNone/>
              <a:defRPr>
                <a:solidFill>
                  <a:srgbClr val="374D62"/>
                </a:solidFill>
              </a:defRPr>
            </a:lvl2pPr>
            <a:lvl3pPr marL="914400" indent="0">
              <a:buNone/>
              <a:defRPr>
                <a:solidFill>
                  <a:srgbClr val="374D62"/>
                </a:solidFill>
              </a:defRPr>
            </a:lvl3pPr>
            <a:lvl4pPr marL="1371600" indent="0">
              <a:buNone/>
              <a:defRPr>
                <a:solidFill>
                  <a:srgbClr val="374D62"/>
                </a:solidFill>
              </a:defRPr>
            </a:lvl4pPr>
            <a:lvl5pPr marL="1828800" indent="0">
              <a:buNone/>
              <a:defRPr>
                <a:solidFill>
                  <a:srgbClr val="374D62"/>
                </a:solidFill>
              </a:defRPr>
            </a:lvl5pPr>
          </a:lstStyle>
          <a:p>
            <a:pPr lvl="0"/>
            <a:r>
              <a:rPr lang="da-DK" dirty="0"/>
              <a:t>KLIK FOR DAG NR. </a:t>
            </a:r>
          </a:p>
        </p:txBody>
      </p:sp>
      <p:sp>
        <p:nvSpPr>
          <p:cNvPr id="44" name="Pladsholder til tekst 41">
            <a:extLst>
              <a:ext uri="{FF2B5EF4-FFF2-40B4-BE49-F238E27FC236}">
                <a16:creationId xmlns:a16="http://schemas.microsoft.com/office/drawing/2014/main" id="{6472E869-EE11-4B4D-85A7-8D232A5C179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156075" y="2681042"/>
            <a:ext cx="3722688" cy="28375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050" b="1" spc="300">
                <a:solidFill>
                  <a:srgbClr val="D77621"/>
                </a:solidFill>
                <a:latin typeface="Avenir Book" panose="02000503020000020003" pitchFamily="2" charset="0"/>
              </a:defRPr>
            </a:lvl1pPr>
            <a:lvl2pPr marL="457200" indent="0">
              <a:buNone/>
              <a:defRPr>
                <a:solidFill>
                  <a:srgbClr val="374D62"/>
                </a:solidFill>
              </a:defRPr>
            </a:lvl2pPr>
            <a:lvl3pPr marL="914400" indent="0">
              <a:buNone/>
              <a:defRPr>
                <a:solidFill>
                  <a:srgbClr val="374D62"/>
                </a:solidFill>
              </a:defRPr>
            </a:lvl3pPr>
            <a:lvl4pPr marL="1371600" indent="0">
              <a:buNone/>
              <a:defRPr>
                <a:solidFill>
                  <a:srgbClr val="374D62"/>
                </a:solidFill>
              </a:defRPr>
            </a:lvl4pPr>
            <a:lvl5pPr marL="1828800" indent="0">
              <a:buNone/>
              <a:defRPr>
                <a:solidFill>
                  <a:srgbClr val="374D62"/>
                </a:solidFill>
              </a:defRPr>
            </a:lvl5pPr>
          </a:lstStyle>
          <a:p>
            <a:pPr lvl="0"/>
            <a:r>
              <a:rPr lang="da-DK" dirty="0"/>
              <a:t>KLIK FOR WHY/WHAT/WHO</a:t>
            </a:r>
          </a:p>
        </p:txBody>
      </p:sp>
      <p:sp>
        <p:nvSpPr>
          <p:cNvPr id="45" name="Pladsholder til tekst 41">
            <a:extLst>
              <a:ext uri="{FF2B5EF4-FFF2-40B4-BE49-F238E27FC236}">
                <a16:creationId xmlns:a16="http://schemas.microsoft.com/office/drawing/2014/main" id="{8C5F973A-0CB6-0C43-B458-4BC7A5C77EE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156075" y="2997954"/>
            <a:ext cx="3722688" cy="28375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400" spc="300">
                <a:solidFill>
                  <a:srgbClr val="374D62"/>
                </a:solidFill>
              </a:defRPr>
            </a:lvl1pPr>
            <a:lvl2pPr marL="457200" indent="0">
              <a:buNone/>
              <a:defRPr>
                <a:solidFill>
                  <a:srgbClr val="374D62"/>
                </a:solidFill>
              </a:defRPr>
            </a:lvl2pPr>
            <a:lvl3pPr marL="914400" indent="0">
              <a:buNone/>
              <a:defRPr>
                <a:solidFill>
                  <a:srgbClr val="374D62"/>
                </a:solidFill>
              </a:defRPr>
            </a:lvl3pPr>
            <a:lvl4pPr marL="1371600" indent="0">
              <a:buNone/>
              <a:defRPr>
                <a:solidFill>
                  <a:srgbClr val="374D62"/>
                </a:solidFill>
              </a:defRPr>
            </a:lvl4pPr>
            <a:lvl5pPr marL="1828800" indent="0">
              <a:buNone/>
              <a:defRPr>
                <a:solidFill>
                  <a:srgbClr val="374D62"/>
                </a:solidFill>
              </a:defRPr>
            </a:lvl5pPr>
          </a:lstStyle>
          <a:p>
            <a:pPr lvl="0"/>
            <a:r>
              <a:rPr lang="da-DK" dirty="0"/>
              <a:t>KLIK FOR DAG TITEL</a:t>
            </a:r>
          </a:p>
        </p:txBody>
      </p:sp>
      <p:sp>
        <p:nvSpPr>
          <p:cNvPr id="46" name="Pladsholder til tekst 5">
            <a:extLst>
              <a:ext uri="{FF2B5EF4-FFF2-40B4-BE49-F238E27FC236}">
                <a16:creationId xmlns:a16="http://schemas.microsoft.com/office/drawing/2014/main" id="{E0018757-BB57-5749-B407-CF7AE9CD4869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24446" y="3806825"/>
            <a:ext cx="3721100" cy="191135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400">
                <a:solidFill>
                  <a:srgbClr val="374D62"/>
                </a:solidFill>
              </a:defRPr>
            </a:lvl1pPr>
            <a:lvl2pPr marL="457200" indent="0" algn="ctr">
              <a:buNone/>
              <a:defRPr sz="1400">
                <a:solidFill>
                  <a:srgbClr val="374D62"/>
                </a:solidFill>
              </a:defRPr>
            </a:lvl2pPr>
            <a:lvl3pPr marL="914400" indent="0" algn="ctr">
              <a:buNone/>
              <a:defRPr sz="1400">
                <a:solidFill>
                  <a:srgbClr val="374D62"/>
                </a:solidFill>
              </a:defRPr>
            </a:lvl3pPr>
            <a:lvl4pPr marL="1371600" indent="0" algn="ctr">
              <a:buNone/>
              <a:defRPr sz="1400">
                <a:solidFill>
                  <a:srgbClr val="374D62"/>
                </a:solidFill>
              </a:defRPr>
            </a:lvl4pPr>
            <a:lvl5pPr marL="1828800" indent="0" algn="ctr">
              <a:buNone/>
              <a:defRPr sz="1400">
                <a:solidFill>
                  <a:srgbClr val="374D62"/>
                </a:solidFill>
              </a:defRPr>
            </a:lvl5pPr>
          </a:lstStyle>
          <a:p>
            <a:pPr lvl="0"/>
            <a:r>
              <a:rPr lang="da-DK" dirty="0"/>
              <a:t>Klik for at indsætte programtitler</a:t>
            </a:r>
          </a:p>
        </p:txBody>
      </p:sp>
      <p:sp>
        <p:nvSpPr>
          <p:cNvPr id="47" name="Pladsholder til tekst 41">
            <a:extLst>
              <a:ext uri="{FF2B5EF4-FFF2-40B4-BE49-F238E27FC236}">
                <a16:creationId xmlns:a16="http://schemas.microsoft.com/office/drawing/2014/main" id="{882BFFCF-1CB6-DC45-A5D7-F82E795DF5B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22858" y="2311400"/>
            <a:ext cx="3722688" cy="28375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400" spc="300">
                <a:solidFill>
                  <a:srgbClr val="374D62"/>
                </a:solidFill>
              </a:defRPr>
            </a:lvl1pPr>
            <a:lvl2pPr marL="457200" indent="0">
              <a:buNone/>
              <a:defRPr>
                <a:solidFill>
                  <a:srgbClr val="374D62"/>
                </a:solidFill>
              </a:defRPr>
            </a:lvl2pPr>
            <a:lvl3pPr marL="914400" indent="0">
              <a:buNone/>
              <a:defRPr>
                <a:solidFill>
                  <a:srgbClr val="374D62"/>
                </a:solidFill>
              </a:defRPr>
            </a:lvl3pPr>
            <a:lvl4pPr marL="1371600" indent="0">
              <a:buNone/>
              <a:defRPr>
                <a:solidFill>
                  <a:srgbClr val="374D62"/>
                </a:solidFill>
              </a:defRPr>
            </a:lvl4pPr>
            <a:lvl5pPr marL="1828800" indent="0">
              <a:buNone/>
              <a:defRPr>
                <a:solidFill>
                  <a:srgbClr val="374D62"/>
                </a:solidFill>
              </a:defRPr>
            </a:lvl5pPr>
          </a:lstStyle>
          <a:p>
            <a:pPr lvl="0"/>
            <a:r>
              <a:rPr lang="da-DK" dirty="0"/>
              <a:t>KLIK FOR DAG NR. </a:t>
            </a:r>
          </a:p>
        </p:txBody>
      </p:sp>
      <p:sp>
        <p:nvSpPr>
          <p:cNvPr id="48" name="Pladsholder til tekst 41">
            <a:extLst>
              <a:ext uri="{FF2B5EF4-FFF2-40B4-BE49-F238E27FC236}">
                <a16:creationId xmlns:a16="http://schemas.microsoft.com/office/drawing/2014/main" id="{5B345C0A-4505-0443-8FDE-3F6761BBF86D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22858" y="2681042"/>
            <a:ext cx="3722688" cy="28375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050" b="1" spc="300">
                <a:solidFill>
                  <a:srgbClr val="D77621"/>
                </a:solidFill>
                <a:latin typeface="Avenir Book" panose="02000503020000020003" pitchFamily="2" charset="0"/>
              </a:defRPr>
            </a:lvl1pPr>
            <a:lvl2pPr marL="457200" indent="0">
              <a:buNone/>
              <a:defRPr>
                <a:solidFill>
                  <a:srgbClr val="374D62"/>
                </a:solidFill>
              </a:defRPr>
            </a:lvl2pPr>
            <a:lvl3pPr marL="914400" indent="0">
              <a:buNone/>
              <a:defRPr>
                <a:solidFill>
                  <a:srgbClr val="374D62"/>
                </a:solidFill>
              </a:defRPr>
            </a:lvl3pPr>
            <a:lvl4pPr marL="1371600" indent="0">
              <a:buNone/>
              <a:defRPr>
                <a:solidFill>
                  <a:srgbClr val="374D62"/>
                </a:solidFill>
              </a:defRPr>
            </a:lvl4pPr>
            <a:lvl5pPr marL="1828800" indent="0">
              <a:buNone/>
              <a:defRPr>
                <a:solidFill>
                  <a:srgbClr val="374D62"/>
                </a:solidFill>
              </a:defRPr>
            </a:lvl5pPr>
          </a:lstStyle>
          <a:p>
            <a:pPr lvl="0"/>
            <a:r>
              <a:rPr lang="da-DK" dirty="0"/>
              <a:t>KLIK FOR WHY/WHAT/WHO</a:t>
            </a:r>
          </a:p>
        </p:txBody>
      </p:sp>
      <p:sp>
        <p:nvSpPr>
          <p:cNvPr id="49" name="Pladsholder til tekst 41">
            <a:extLst>
              <a:ext uri="{FF2B5EF4-FFF2-40B4-BE49-F238E27FC236}">
                <a16:creationId xmlns:a16="http://schemas.microsoft.com/office/drawing/2014/main" id="{2DE45406-1216-6840-9510-069C40F59349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22858" y="2997954"/>
            <a:ext cx="3722688" cy="28375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400" spc="300">
                <a:solidFill>
                  <a:srgbClr val="374D62"/>
                </a:solidFill>
              </a:defRPr>
            </a:lvl1pPr>
            <a:lvl2pPr marL="457200" indent="0">
              <a:buNone/>
              <a:defRPr>
                <a:solidFill>
                  <a:srgbClr val="374D62"/>
                </a:solidFill>
              </a:defRPr>
            </a:lvl2pPr>
            <a:lvl3pPr marL="914400" indent="0">
              <a:buNone/>
              <a:defRPr>
                <a:solidFill>
                  <a:srgbClr val="374D62"/>
                </a:solidFill>
              </a:defRPr>
            </a:lvl3pPr>
            <a:lvl4pPr marL="1371600" indent="0">
              <a:buNone/>
              <a:defRPr>
                <a:solidFill>
                  <a:srgbClr val="374D62"/>
                </a:solidFill>
              </a:defRPr>
            </a:lvl4pPr>
            <a:lvl5pPr marL="1828800" indent="0">
              <a:buNone/>
              <a:defRPr>
                <a:solidFill>
                  <a:srgbClr val="374D62"/>
                </a:solidFill>
              </a:defRPr>
            </a:lvl5pPr>
          </a:lstStyle>
          <a:p>
            <a:pPr lvl="0"/>
            <a:r>
              <a:rPr lang="da-DK" dirty="0"/>
              <a:t>KLIK FOR DAG TITEL</a:t>
            </a:r>
          </a:p>
        </p:txBody>
      </p:sp>
      <p:sp>
        <p:nvSpPr>
          <p:cNvPr id="50" name="Pladsholder til tekst 5">
            <a:extLst>
              <a:ext uri="{FF2B5EF4-FFF2-40B4-BE49-F238E27FC236}">
                <a16:creationId xmlns:a16="http://schemas.microsoft.com/office/drawing/2014/main" id="{49F73532-D47C-474A-BF4E-D6DB21931A90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8074150" y="3806825"/>
            <a:ext cx="3721100" cy="191135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400">
                <a:solidFill>
                  <a:srgbClr val="374D62"/>
                </a:solidFill>
              </a:defRPr>
            </a:lvl1pPr>
            <a:lvl2pPr marL="457200" indent="0" algn="ctr">
              <a:buNone/>
              <a:defRPr sz="1400">
                <a:solidFill>
                  <a:srgbClr val="374D62"/>
                </a:solidFill>
              </a:defRPr>
            </a:lvl2pPr>
            <a:lvl3pPr marL="914400" indent="0" algn="ctr">
              <a:buNone/>
              <a:defRPr sz="1400">
                <a:solidFill>
                  <a:srgbClr val="374D62"/>
                </a:solidFill>
              </a:defRPr>
            </a:lvl3pPr>
            <a:lvl4pPr marL="1371600" indent="0" algn="ctr">
              <a:buNone/>
              <a:defRPr sz="1400">
                <a:solidFill>
                  <a:srgbClr val="374D62"/>
                </a:solidFill>
              </a:defRPr>
            </a:lvl4pPr>
            <a:lvl5pPr marL="1828800" indent="0" algn="ctr">
              <a:buNone/>
              <a:defRPr sz="1400">
                <a:solidFill>
                  <a:srgbClr val="374D62"/>
                </a:solidFill>
              </a:defRPr>
            </a:lvl5pPr>
          </a:lstStyle>
          <a:p>
            <a:pPr lvl="0"/>
            <a:r>
              <a:rPr lang="da-DK" dirty="0"/>
              <a:t>Klik for at indsætte programtitler</a:t>
            </a:r>
          </a:p>
        </p:txBody>
      </p:sp>
      <p:sp>
        <p:nvSpPr>
          <p:cNvPr id="51" name="Pladsholder til tekst 41">
            <a:extLst>
              <a:ext uri="{FF2B5EF4-FFF2-40B4-BE49-F238E27FC236}">
                <a16:creationId xmlns:a16="http://schemas.microsoft.com/office/drawing/2014/main" id="{F6A84179-F401-CD4B-B0A9-B4A2F2426D25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072562" y="2311400"/>
            <a:ext cx="3722688" cy="28375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400" spc="300">
                <a:solidFill>
                  <a:srgbClr val="374D62"/>
                </a:solidFill>
              </a:defRPr>
            </a:lvl1pPr>
            <a:lvl2pPr marL="457200" indent="0">
              <a:buNone/>
              <a:defRPr>
                <a:solidFill>
                  <a:srgbClr val="374D62"/>
                </a:solidFill>
              </a:defRPr>
            </a:lvl2pPr>
            <a:lvl3pPr marL="914400" indent="0">
              <a:buNone/>
              <a:defRPr>
                <a:solidFill>
                  <a:srgbClr val="374D62"/>
                </a:solidFill>
              </a:defRPr>
            </a:lvl3pPr>
            <a:lvl4pPr marL="1371600" indent="0">
              <a:buNone/>
              <a:defRPr>
                <a:solidFill>
                  <a:srgbClr val="374D62"/>
                </a:solidFill>
              </a:defRPr>
            </a:lvl4pPr>
            <a:lvl5pPr marL="1828800" indent="0">
              <a:buNone/>
              <a:defRPr>
                <a:solidFill>
                  <a:srgbClr val="374D62"/>
                </a:solidFill>
              </a:defRPr>
            </a:lvl5pPr>
          </a:lstStyle>
          <a:p>
            <a:pPr lvl="0"/>
            <a:r>
              <a:rPr lang="da-DK" dirty="0"/>
              <a:t>KLIK FOR DAG NR. </a:t>
            </a:r>
          </a:p>
        </p:txBody>
      </p:sp>
      <p:sp>
        <p:nvSpPr>
          <p:cNvPr id="52" name="Pladsholder til tekst 41">
            <a:extLst>
              <a:ext uri="{FF2B5EF4-FFF2-40B4-BE49-F238E27FC236}">
                <a16:creationId xmlns:a16="http://schemas.microsoft.com/office/drawing/2014/main" id="{68708AB9-D8E8-2343-83A6-A68A1D589699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072562" y="2681042"/>
            <a:ext cx="3722688" cy="28375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050" b="1" spc="300">
                <a:solidFill>
                  <a:srgbClr val="D77621"/>
                </a:solidFill>
                <a:latin typeface="Avenir Book" panose="02000503020000020003" pitchFamily="2" charset="0"/>
              </a:defRPr>
            </a:lvl1pPr>
            <a:lvl2pPr marL="457200" indent="0">
              <a:buNone/>
              <a:defRPr>
                <a:solidFill>
                  <a:srgbClr val="374D62"/>
                </a:solidFill>
              </a:defRPr>
            </a:lvl2pPr>
            <a:lvl3pPr marL="914400" indent="0">
              <a:buNone/>
              <a:defRPr>
                <a:solidFill>
                  <a:srgbClr val="374D62"/>
                </a:solidFill>
              </a:defRPr>
            </a:lvl3pPr>
            <a:lvl4pPr marL="1371600" indent="0">
              <a:buNone/>
              <a:defRPr>
                <a:solidFill>
                  <a:srgbClr val="374D62"/>
                </a:solidFill>
              </a:defRPr>
            </a:lvl4pPr>
            <a:lvl5pPr marL="1828800" indent="0">
              <a:buNone/>
              <a:defRPr>
                <a:solidFill>
                  <a:srgbClr val="374D62"/>
                </a:solidFill>
              </a:defRPr>
            </a:lvl5pPr>
          </a:lstStyle>
          <a:p>
            <a:pPr lvl="0"/>
            <a:r>
              <a:rPr lang="da-DK" dirty="0"/>
              <a:t>KLIK FOR WHY/WHAT/WHO</a:t>
            </a:r>
          </a:p>
        </p:txBody>
      </p:sp>
      <p:sp>
        <p:nvSpPr>
          <p:cNvPr id="53" name="Pladsholder til tekst 41">
            <a:extLst>
              <a:ext uri="{FF2B5EF4-FFF2-40B4-BE49-F238E27FC236}">
                <a16:creationId xmlns:a16="http://schemas.microsoft.com/office/drawing/2014/main" id="{89BB1BA3-D844-3A44-8F2C-35DCE9FBBDE0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8072562" y="2997954"/>
            <a:ext cx="3722688" cy="28375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400" spc="300">
                <a:solidFill>
                  <a:srgbClr val="374D62"/>
                </a:solidFill>
              </a:defRPr>
            </a:lvl1pPr>
            <a:lvl2pPr marL="457200" indent="0">
              <a:buNone/>
              <a:defRPr>
                <a:solidFill>
                  <a:srgbClr val="374D62"/>
                </a:solidFill>
              </a:defRPr>
            </a:lvl2pPr>
            <a:lvl3pPr marL="914400" indent="0">
              <a:buNone/>
              <a:defRPr>
                <a:solidFill>
                  <a:srgbClr val="374D62"/>
                </a:solidFill>
              </a:defRPr>
            </a:lvl3pPr>
            <a:lvl4pPr marL="1371600" indent="0">
              <a:buNone/>
              <a:defRPr>
                <a:solidFill>
                  <a:srgbClr val="374D62"/>
                </a:solidFill>
              </a:defRPr>
            </a:lvl4pPr>
            <a:lvl5pPr marL="1828800" indent="0">
              <a:buNone/>
              <a:defRPr>
                <a:solidFill>
                  <a:srgbClr val="374D62"/>
                </a:solidFill>
              </a:defRPr>
            </a:lvl5pPr>
          </a:lstStyle>
          <a:p>
            <a:pPr lvl="0"/>
            <a:r>
              <a:rPr lang="da-DK" dirty="0"/>
              <a:t>KLIK FOR DAG TITEL</a:t>
            </a:r>
          </a:p>
        </p:txBody>
      </p:sp>
    </p:spTree>
    <p:extLst>
      <p:ext uri="{BB962C8B-B14F-4D97-AF65-F5344CB8AC3E}">
        <p14:creationId xmlns:p14="http://schemas.microsoft.com/office/powerpoint/2010/main" val="830362630"/>
      </p:ext>
    </p:extLst>
  </p:cSld>
  <p:clrMapOvr>
    <a:masterClrMapping/>
  </p:clrMapOvr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Generic_tool">
    <p:bg>
      <p:bgPr>
        <a:solidFill>
          <a:srgbClr val="D7762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Billede 7">
            <a:extLst>
              <a:ext uri="{FF2B5EF4-FFF2-40B4-BE49-F238E27FC236}">
                <a16:creationId xmlns:a16="http://schemas.microsoft.com/office/drawing/2014/main" id="{8EFA047B-E118-4B9A-8223-350478D7ECBA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82000"/>
          </a:blip>
          <a:stretch>
            <a:fillRect/>
          </a:stretch>
        </p:blipFill>
        <p:spPr>
          <a:xfrm>
            <a:off x="10663435" y="6416225"/>
            <a:ext cx="1145633" cy="304309"/>
          </a:xfrm>
          <a:prstGeom prst="rect">
            <a:avLst/>
          </a:prstGeom>
        </p:spPr>
      </p:pic>
      <p:sp>
        <p:nvSpPr>
          <p:cNvPr id="20" name="Rektangel 19">
            <a:extLst>
              <a:ext uri="{FF2B5EF4-FFF2-40B4-BE49-F238E27FC236}">
                <a16:creationId xmlns:a16="http://schemas.microsoft.com/office/drawing/2014/main" id="{F4D8277F-001B-3748-9FCF-1105ED7E0B7B}"/>
              </a:ext>
            </a:extLst>
          </p:cNvPr>
          <p:cNvSpPr/>
          <p:nvPr/>
        </p:nvSpPr>
        <p:spPr>
          <a:xfrm>
            <a:off x="319177" y="284672"/>
            <a:ext cx="11559398" cy="62987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1" name="Billede 4">
            <a:extLst>
              <a:ext uri="{FF2B5EF4-FFF2-40B4-BE49-F238E27FC236}">
                <a16:creationId xmlns:a16="http://schemas.microsoft.com/office/drawing/2014/main" id="{62D134FA-26A1-8641-8DFA-09818D5D423E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82000"/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0838143" y="6596144"/>
            <a:ext cx="1034680" cy="274837"/>
          </a:xfrm>
          <a:prstGeom prst="rect">
            <a:avLst/>
          </a:prstGeom>
        </p:spPr>
      </p:pic>
      <p:sp>
        <p:nvSpPr>
          <p:cNvPr id="22" name="Rektangel 21">
            <a:extLst>
              <a:ext uri="{FF2B5EF4-FFF2-40B4-BE49-F238E27FC236}">
                <a16:creationId xmlns:a16="http://schemas.microsoft.com/office/drawing/2014/main" id="{85C4054C-F521-524B-AE83-A569A8732571}"/>
              </a:ext>
            </a:extLst>
          </p:cNvPr>
          <p:cNvSpPr/>
          <p:nvPr/>
        </p:nvSpPr>
        <p:spPr>
          <a:xfrm>
            <a:off x="357136" y="325828"/>
            <a:ext cx="3905446" cy="6207893"/>
          </a:xfrm>
          <a:prstGeom prst="rect">
            <a:avLst/>
          </a:prstGeom>
          <a:solidFill>
            <a:srgbClr val="D7762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14400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3" name="Billede 22">
            <a:extLst>
              <a:ext uri="{FF2B5EF4-FFF2-40B4-BE49-F238E27FC236}">
                <a16:creationId xmlns:a16="http://schemas.microsoft.com/office/drawing/2014/main" id="{5D282621-812A-6B44-8525-FF14DB9FF0C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/>
          </a:blip>
          <a:srcRect l="8285" t="28774" r="58175" b="41828"/>
          <a:stretch/>
        </p:blipFill>
        <p:spPr>
          <a:xfrm>
            <a:off x="383263" y="5898088"/>
            <a:ext cx="716895" cy="6283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8157061"/>
      </p:ext>
    </p:extLst>
  </p:cSld>
  <p:clrMapOvr>
    <a:masterClrMapping/>
  </p:clrMapOvr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Generic_tool">
    <p:bg>
      <p:bgPr>
        <a:solidFill>
          <a:srgbClr val="374D6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Billede 7">
            <a:extLst>
              <a:ext uri="{FF2B5EF4-FFF2-40B4-BE49-F238E27FC236}">
                <a16:creationId xmlns:a16="http://schemas.microsoft.com/office/drawing/2014/main" id="{8EFA047B-E118-4B9A-8223-350478D7ECBA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82000"/>
          </a:blip>
          <a:stretch>
            <a:fillRect/>
          </a:stretch>
        </p:blipFill>
        <p:spPr>
          <a:xfrm>
            <a:off x="10663435" y="6416225"/>
            <a:ext cx="1145633" cy="304309"/>
          </a:xfrm>
          <a:prstGeom prst="rect">
            <a:avLst/>
          </a:prstGeom>
        </p:spPr>
      </p:pic>
      <p:sp>
        <p:nvSpPr>
          <p:cNvPr id="20" name="Rektangel 19">
            <a:extLst>
              <a:ext uri="{FF2B5EF4-FFF2-40B4-BE49-F238E27FC236}">
                <a16:creationId xmlns:a16="http://schemas.microsoft.com/office/drawing/2014/main" id="{F4D8277F-001B-3748-9FCF-1105ED7E0B7B}"/>
              </a:ext>
            </a:extLst>
          </p:cNvPr>
          <p:cNvSpPr/>
          <p:nvPr/>
        </p:nvSpPr>
        <p:spPr>
          <a:xfrm>
            <a:off x="319177" y="284672"/>
            <a:ext cx="11559398" cy="62987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1" name="Billede 4">
            <a:extLst>
              <a:ext uri="{FF2B5EF4-FFF2-40B4-BE49-F238E27FC236}">
                <a16:creationId xmlns:a16="http://schemas.microsoft.com/office/drawing/2014/main" id="{62D134FA-26A1-8641-8DFA-09818D5D423E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82000"/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0838143" y="6596144"/>
            <a:ext cx="1034680" cy="274837"/>
          </a:xfrm>
          <a:prstGeom prst="rect">
            <a:avLst/>
          </a:prstGeom>
        </p:spPr>
      </p:pic>
      <p:sp>
        <p:nvSpPr>
          <p:cNvPr id="22" name="Rektangel 21">
            <a:extLst>
              <a:ext uri="{FF2B5EF4-FFF2-40B4-BE49-F238E27FC236}">
                <a16:creationId xmlns:a16="http://schemas.microsoft.com/office/drawing/2014/main" id="{85C4054C-F521-524B-AE83-A569A8732571}"/>
              </a:ext>
            </a:extLst>
          </p:cNvPr>
          <p:cNvSpPr/>
          <p:nvPr/>
        </p:nvSpPr>
        <p:spPr>
          <a:xfrm>
            <a:off x="357136" y="325828"/>
            <a:ext cx="3905446" cy="6207893"/>
          </a:xfrm>
          <a:prstGeom prst="rect">
            <a:avLst/>
          </a:prstGeom>
          <a:solidFill>
            <a:srgbClr val="374D6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14400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3" name="Billede 22">
            <a:extLst>
              <a:ext uri="{FF2B5EF4-FFF2-40B4-BE49-F238E27FC236}">
                <a16:creationId xmlns:a16="http://schemas.microsoft.com/office/drawing/2014/main" id="{5D282621-812A-6B44-8525-FF14DB9FF0C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/>
          </a:blip>
          <a:srcRect l="8285" t="28774" r="58175" b="41828"/>
          <a:stretch/>
        </p:blipFill>
        <p:spPr>
          <a:xfrm>
            <a:off x="383263" y="5898088"/>
            <a:ext cx="716895" cy="6283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9319693"/>
      </p:ext>
    </p:extLst>
  </p:cSld>
  <p:clrMapOvr>
    <a:masterClrMapping/>
  </p:clrMapOvr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BCM PROGRAM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4">
            <a:extLst>
              <a:ext uri="{FF2B5EF4-FFF2-40B4-BE49-F238E27FC236}">
                <a16:creationId xmlns:a16="http://schemas.microsoft.com/office/drawing/2014/main" id="{B2CB637E-3B7D-5349-AA2B-8E820B64ED9B}"/>
              </a:ext>
            </a:extLst>
          </p:cNvPr>
          <p:cNvSpPr/>
          <p:nvPr userDrawn="1"/>
        </p:nvSpPr>
        <p:spPr>
          <a:xfrm>
            <a:off x="1" y="0"/>
            <a:ext cx="12191999" cy="520589"/>
          </a:xfrm>
          <a:prstGeom prst="rect">
            <a:avLst/>
          </a:prstGeom>
          <a:solidFill>
            <a:srgbClr val="374D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TextBox 18">
            <a:hlinkClick r:id="rId2" action="ppaction://hlinksldjump"/>
            <a:extLst>
              <a:ext uri="{FF2B5EF4-FFF2-40B4-BE49-F238E27FC236}">
                <a16:creationId xmlns:a16="http://schemas.microsoft.com/office/drawing/2014/main" id="{D2F4A8BB-C5BE-774A-A024-06019FB0A613}"/>
              </a:ext>
            </a:extLst>
          </p:cNvPr>
          <p:cNvSpPr txBox="1"/>
          <p:nvPr userDrawn="1"/>
        </p:nvSpPr>
        <p:spPr>
          <a:xfrm>
            <a:off x="257301" y="99940"/>
            <a:ext cx="1185735" cy="338554"/>
          </a:xfrm>
          <a:prstGeom prst="rect">
            <a:avLst/>
          </a:prstGeom>
          <a:noFill/>
          <a:ln w="9525">
            <a:noFill/>
          </a:ln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b="1" spc="300" dirty="0">
                <a:solidFill>
                  <a:srgbClr val="E5E7E7"/>
                </a:solidFill>
                <a:latin typeface="Avenir Book" panose="02000503020000020003" pitchFamily="2" charset="0"/>
              </a:rPr>
              <a:t>THE SBCM PROGRAMME</a:t>
            </a:r>
            <a:endParaRPr kumimoji="0" lang="en-US" sz="800" b="1" i="0" u="none" strike="noStrike" kern="1200" cap="none" spc="300" normalizeH="0" baseline="0" noProof="0" dirty="0">
              <a:ln>
                <a:noFill/>
              </a:ln>
              <a:solidFill>
                <a:srgbClr val="E5E7E7"/>
              </a:solidFill>
              <a:effectLst/>
              <a:uLnTx/>
              <a:uFillTx/>
              <a:latin typeface="Avenir Book" panose="02000503020000020003" pitchFamily="2" charset="0"/>
            </a:endParaRPr>
          </a:p>
        </p:txBody>
      </p:sp>
      <p:cxnSp>
        <p:nvCxnSpPr>
          <p:cNvPr id="8" name="Lige forbindelse 7">
            <a:extLst>
              <a:ext uri="{FF2B5EF4-FFF2-40B4-BE49-F238E27FC236}">
                <a16:creationId xmlns:a16="http://schemas.microsoft.com/office/drawing/2014/main" id="{882F0922-DB09-6C4D-80B7-7149311C5009}"/>
              </a:ext>
            </a:extLst>
          </p:cNvPr>
          <p:cNvCxnSpPr>
            <a:cxnSpLocks/>
          </p:cNvCxnSpPr>
          <p:nvPr userDrawn="1"/>
        </p:nvCxnSpPr>
        <p:spPr>
          <a:xfrm>
            <a:off x="1517573" y="4356"/>
            <a:ext cx="0" cy="493994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5" descr="Icon&#10;&#10;Description automatically generated">
            <a:extLst>
              <a:ext uri="{FF2B5EF4-FFF2-40B4-BE49-F238E27FC236}">
                <a16:creationId xmlns:a16="http://schemas.microsoft.com/office/drawing/2014/main" id="{35C6D18D-1FBC-8C4A-8C30-6A5E57B881E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99137" y="6111818"/>
            <a:ext cx="628387" cy="628387"/>
          </a:xfrm>
          <a:prstGeom prst="rect">
            <a:avLst/>
          </a:prstGeom>
        </p:spPr>
      </p:pic>
      <p:pic>
        <p:nvPicPr>
          <p:cNvPr id="13" name="Billede 11">
            <a:extLst>
              <a:ext uri="{FF2B5EF4-FFF2-40B4-BE49-F238E27FC236}">
                <a16:creationId xmlns:a16="http://schemas.microsoft.com/office/drawing/2014/main" id="{8D62B37B-08D1-A54A-B5DF-0FA2C378C092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alphaModFix amt="50000"/>
          </a:blip>
          <a:stretch>
            <a:fillRect/>
          </a:stretch>
        </p:blipFill>
        <p:spPr>
          <a:xfrm>
            <a:off x="10846599" y="6426011"/>
            <a:ext cx="1046264" cy="2779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7715617"/>
      </p:ext>
    </p:extLst>
  </p:cSld>
  <p:clrMapOvr>
    <a:masterClrMapping/>
  </p:clrMapOvr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XERCISES">
    <p:bg>
      <p:bgPr>
        <a:solidFill>
          <a:srgbClr val="EFF2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4">
            <a:extLst>
              <a:ext uri="{FF2B5EF4-FFF2-40B4-BE49-F238E27FC236}">
                <a16:creationId xmlns:a16="http://schemas.microsoft.com/office/drawing/2014/main" id="{B2CB637E-3B7D-5349-AA2B-8E820B64ED9B}"/>
              </a:ext>
            </a:extLst>
          </p:cNvPr>
          <p:cNvSpPr/>
          <p:nvPr userDrawn="1"/>
        </p:nvSpPr>
        <p:spPr>
          <a:xfrm>
            <a:off x="1" y="0"/>
            <a:ext cx="12191999" cy="520589"/>
          </a:xfrm>
          <a:prstGeom prst="rect">
            <a:avLst/>
          </a:prstGeom>
          <a:solidFill>
            <a:srgbClr val="374D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8" name="Lige forbindelse 7">
            <a:extLst>
              <a:ext uri="{FF2B5EF4-FFF2-40B4-BE49-F238E27FC236}">
                <a16:creationId xmlns:a16="http://schemas.microsoft.com/office/drawing/2014/main" id="{882F0922-DB09-6C4D-80B7-7149311C5009}"/>
              </a:ext>
            </a:extLst>
          </p:cNvPr>
          <p:cNvCxnSpPr>
            <a:cxnSpLocks/>
          </p:cNvCxnSpPr>
          <p:nvPr userDrawn="1"/>
        </p:nvCxnSpPr>
        <p:spPr>
          <a:xfrm>
            <a:off x="1517573" y="4356"/>
            <a:ext cx="0" cy="493994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5" descr="Icon&#10;&#10;Description automatically generated">
            <a:extLst>
              <a:ext uri="{FF2B5EF4-FFF2-40B4-BE49-F238E27FC236}">
                <a16:creationId xmlns:a16="http://schemas.microsoft.com/office/drawing/2014/main" id="{35C6D18D-1FBC-8C4A-8C30-6A5E57B881E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99137" y="6111818"/>
            <a:ext cx="628387" cy="628387"/>
          </a:xfrm>
          <a:prstGeom prst="rect">
            <a:avLst/>
          </a:prstGeom>
        </p:spPr>
      </p:pic>
      <p:pic>
        <p:nvPicPr>
          <p:cNvPr id="13" name="Billede 11">
            <a:extLst>
              <a:ext uri="{FF2B5EF4-FFF2-40B4-BE49-F238E27FC236}">
                <a16:creationId xmlns:a16="http://schemas.microsoft.com/office/drawing/2014/main" id="{8D62B37B-08D1-A54A-B5DF-0FA2C378C09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alphaModFix amt="50000"/>
          </a:blip>
          <a:stretch>
            <a:fillRect/>
          </a:stretch>
        </p:blipFill>
        <p:spPr>
          <a:xfrm>
            <a:off x="10846599" y="6426011"/>
            <a:ext cx="1046264" cy="277914"/>
          </a:xfrm>
          <a:prstGeom prst="rect">
            <a:avLst/>
          </a:prstGeom>
        </p:spPr>
      </p:pic>
      <p:sp>
        <p:nvSpPr>
          <p:cNvPr id="9" name="Rectangle 14">
            <a:extLst>
              <a:ext uri="{FF2B5EF4-FFF2-40B4-BE49-F238E27FC236}">
                <a16:creationId xmlns:a16="http://schemas.microsoft.com/office/drawing/2014/main" id="{FAA08166-0FCF-7447-BB03-AE476ECAA0EB}"/>
              </a:ext>
            </a:extLst>
          </p:cNvPr>
          <p:cNvSpPr/>
          <p:nvPr userDrawn="1"/>
        </p:nvSpPr>
        <p:spPr>
          <a:xfrm>
            <a:off x="1" y="0"/>
            <a:ext cx="12191999" cy="520589"/>
          </a:xfrm>
          <a:prstGeom prst="rect">
            <a:avLst/>
          </a:prstGeom>
          <a:solidFill>
            <a:srgbClr val="374D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TextBox 18">
            <a:hlinkClick r:id="" action="ppaction://noaction"/>
            <a:extLst>
              <a:ext uri="{FF2B5EF4-FFF2-40B4-BE49-F238E27FC236}">
                <a16:creationId xmlns:a16="http://schemas.microsoft.com/office/drawing/2014/main" id="{A47549AF-D567-6941-ACBC-0200D90D269A}"/>
              </a:ext>
            </a:extLst>
          </p:cNvPr>
          <p:cNvSpPr txBox="1"/>
          <p:nvPr userDrawn="1"/>
        </p:nvSpPr>
        <p:spPr>
          <a:xfrm>
            <a:off x="171041" y="160322"/>
            <a:ext cx="1185731" cy="215444"/>
          </a:xfrm>
          <a:prstGeom prst="rect">
            <a:avLst/>
          </a:prstGeom>
          <a:noFill/>
          <a:ln w="9525"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300" normalizeH="0" baseline="0" noProof="0" dirty="0">
                <a:ln>
                  <a:noFill/>
                </a:ln>
                <a:solidFill>
                  <a:srgbClr val="E5E7E7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 EXERCISES</a:t>
            </a:r>
          </a:p>
        </p:txBody>
      </p:sp>
      <p:cxnSp>
        <p:nvCxnSpPr>
          <p:cNvPr id="11" name="Lige forbindelse 10">
            <a:extLst>
              <a:ext uri="{FF2B5EF4-FFF2-40B4-BE49-F238E27FC236}">
                <a16:creationId xmlns:a16="http://schemas.microsoft.com/office/drawing/2014/main" id="{CF7630FC-3946-F444-91DE-C060FF748C0B}"/>
              </a:ext>
            </a:extLst>
          </p:cNvPr>
          <p:cNvCxnSpPr>
            <a:cxnSpLocks/>
          </p:cNvCxnSpPr>
          <p:nvPr userDrawn="1"/>
        </p:nvCxnSpPr>
        <p:spPr>
          <a:xfrm>
            <a:off x="1460421" y="4356"/>
            <a:ext cx="0" cy="516233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ktangel 13">
            <a:extLst>
              <a:ext uri="{FF2B5EF4-FFF2-40B4-BE49-F238E27FC236}">
                <a16:creationId xmlns:a16="http://schemas.microsoft.com/office/drawing/2014/main" id="{D7D01C69-6552-1F42-BCA0-CE7808239C9B}"/>
              </a:ext>
            </a:extLst>
          </p:cNvPr>
          <p:cNvSpPr/>
          <p:nvPr userDrawn="1"/>
        </p:nvSpPr>
        <p:spPr>
          <a:xfrm>
            <a:off x="415636" y="1302205"/>
            <a:ext cx="11277599" cy="4756638"/>
          </a:xfrm>
          <a:prstGeom prst="rect">
            <a:avLst/>
          </a:prstGeom>
          <a:solidFill>
            <a:srgbClr val="374D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pic>
        <p:nvPicPr>
          <p:cNvPr id="15" name="Billede 14" descr="Et billede, der indeholder krus, skjorte, skilt&#10;&#10;Automatisk genereret beskrivelse">
            <a:extLst>
              <a:ext uri="{FF2B5EF4-FFF2-40B4-BE49-F238E27FC236}">
                <a16:creationId xmlns:a16="http://schemas.microsoft.com/office/drawing/2014/main" id="{96EC25E7-9694-444D-ADF6-B0805D5EE43A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0041601" y="573564"/>
            <a:ext cx="1609995" cy="1609995"/>
          </a:xfrm>
          <a:prstGeom prst="rect">
            <a:avLst/>
          </a:prstGeom>
        </p:spPr>
      </p:pic>
      <p:sp>
        <p:nvSpPr>
          <p:cNvPr id="16" name="Pladsholder til tekst 2">
            <a:extLst>
              <a:ext uri="{FF2B5EF4-FFF2-40B4-BE49-F238E27FC236}">
                <a16:creationId xmlns:a16="http://schemas.microsoft.com/office/drawing/2014/main" id="{D9331550-3710-A840-BCE8-AB25490801B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9376" y="899980"/>
            <a:ext cx="6355812" cy="3492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spc="300">
                <a:solidFill>
                  <a:srgbClr val="374D62"/>
                </a:solidFill>
              </a:defRPr>
            </a:lvl1pPr>
          </a:lstStyle>
          <a:p>
            <a:pPr lvl="0"/>
            <a:r>
              <a:rPr lang="da-DK" dirty="0"/>
              <a:t>KLIK FOR AT INDSÆTTE OVERSKRIFT </a:t>
            </a:r>
          </a:p>
        </p:txBody>
      </p:sp>
      <p:sp>
        <p:nvSpPr>
          <p:cNvPr id="19" name="Pladsholder til tekst 2">
            <a:extLst>
              <a:ext uri="{FF2B5EF4-FFF2-40B4-BE49-F238E27FC236}">
                <a16:creationId xmlns:a16="http://schemas.microsoft.com/office/drawing/2014/main" id="{A46878BD-98DB-594D-BCEB-811EC750DDA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233488" y="2562225"/>
            <a:ext cx="5736655" cy="25701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da-DK" dirty="0"/>
              <a:t>Klik for at redigere teksttypografierne i masteren</a:t>
            </a:r>
          </a:p>
        </p:txBody>
      </p:sp>
      <p:sp>
        <p:nvSpPr>
          <p:cNvPr id="5" name="Pladsholder til billede 4">
            <a:extLst>
              <a:ext uri="{FF2B5EF4-FFF2-40B4-BE49-F238E27FC236}">
                <a16:creationId xmlns:a16="http://schemas.microsoft.com/office/drawing/2014/main" id="{D0160324-13CB-C641-8E77-004DD3F0525C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7134225" y="2552700"/>
            <a:ext cx="3009900" cy="25701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</a:lstStyle>
          <a:p>
            <a:r>
              <a:rPr lang="da-DK" dirty="0"/>
              <a:t>Indsæt grafik</a:t>
            </a:r>
          </a:p>
        </p:txBody>
      </p:sp>
    </p:spTree>
    <p:extLst>
      <p:ext uri="{BB962C8B-B14F-4D97-AF65-F5344CB8AC3E}">
        <p14:creationId xmlns:p14="http://schemas.microsoft.com/office/powerpoint/2010/main" val="1864954019"/>
      </p:ext>
    </p:extLst>
  </p:cSld>
  <p:clrMapOvr>
    <a:masterClrMapping/>
  </p:clrMapOvr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BCM PROGRAM B">
    <p:bg>
      <p:bgPr>
        <a:solidFill>
          <a:srgbClr val="374D6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4">
            <a:extLst>
              <a:ext uri="{FF2B5EF4-FFF2-40B4-BE49-F238E27FC236}">
                <a16:creationId xmlns:a16="http://schemas.microsoft.com/office/drawing/2014/main" id="{B2CB637E-3B7D-5349-AA2B-8E820B64ED9B}"/>
              </a:ext>
            </a:extLst>
          </p:cNvPr>
          <p:cNvSpPr/>
          <p:nvPr userDrawn="1"/>
        </p:nvSpPr>
        <p:spPr>
          <a:xfrm>
            <a:off x="1" y="0"/>
            <a:ext cx="12191999" cy="520589"/>
          </a:xfrm>
          <a:prstGeom prst="rect">
            <a:avLst/>
          </a:prstGeom>
          <a:solidFill>
            <a:srgbClr val="374D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TextBox 18">
            <a:hlinkClick r:id="" action="ppaction://noaction"/>
            <a:extLst>
              <a:ext uri="{FF2B5EF4-FFF2-40B4-BE49-F238E27FC236}">
                <a16:creationId xmlns:a16="http://schemas.microsoft.com/office/drawing/2014/main" id="{D2F4A8BB-C5BE-774A-A024-06019FB0A613}"/>
              </a:ext>
            </a:extLst>
          </p:cNvPr>
          <p:cNvSpPr txBox="1"/>
          <p:nvPr userDrawn="1"/>
        </p:nvSpPr>
        <p:spPr>
          <a:xfrm>
            <a:off x="257301" y="99940"/>
            <a:ext cx="1185735" cy="338554"/>
          </a:xfrm>
          <a:prstGeom prst="rect">
            <a:avLst/>
          </a:prstGeom>
          <a:noFill/>
          <a:ln w="9525">
            <a:noFill/>
          </a:ln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b="1" spc="300" dirty="0">
                <a:solidFill>
                  <a:srgbClr val="E5E7E7"/>
                </a:solidFill>
                <a:latin typeface="Avenir Book" panose="02000503020000020003" pitchFamily="2" charset="0"/>
              </a:rPr>
              <a:t>THE SBCM PROGRAMME</a:t>
            </a:r>
            <a:endParaRPr kumimoji="0" lang="en-US" sz="800" b="1" i="0" u="none" strike="noStrike" kern="1200" cap="none" spc="300" normalizeH="0" baseline="0" noProof="0" dirty="0">
              <a:ln>
                <a:noFill/>
              </a:ln>
              <a:solidFill>
                <a:srgbClr val="E5E7E7"/>
              </a:solidFill>
              <a:effectLst/>
              <a:uLnTx/>
              <a:uFillTx/>
              <a:latin typeface="Avenir Book" panose="02000503020000020003" pitchFamily="2" charset="0"/>
            </a:endParaRPr>
          </a:p>
        </p:txBody>
      </p:sp>
      <p:cxnSp>
        <p:nvCxnSpPr>
          <p:cNvPr id="8" name="Lige forbindelse 7">
            <a:extLst>
              <a:ext uri="{FF2B5EF4-FFF2-40B4-BE49-F238E27FC236}">
                <a16:creationId xmlns:a16="http://schemas.microsoft.com/office/drawing/2014/main" id="{882F0922-DB09-6C4D-80B7-7149311C5009}"/>
              </a:ext>
            </a:extLst>
          </p:cNvPr>
          <p:cNvCxnSpPr>
            <a:cxnSpLocks/>
          </p:cNvCxnSpPr>
          <p:nvPr userDrawn="1"/>
        </p:nvCxnSpPr>
        <p:spPr>
          <a:xfrm>
            <a:off x="1517573" y="4356"/>
            <a:ext cx="0" cy="493994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ktangel 8">
            <a:extLst>
              <a:ext uri="{FF2B5EF4-FFF2-40B4-BE49-F238E27FC236}">
                <a16:creationId xmlns:a16="http://schemas.microsoft.com/office/drawing/2014/main" id="{1ECA0327-CE2D-0847-8C5C-0A5698B1C91C}"/>
              </a:ext>
            </a:extLst>
          </p:cNvPr>
          <p:cNvSpPr/>
          <p:nvPr userDrawn="1"/>
        </p:nvSpPr>
        <p:spPr>
          <a:xfrm>
            <a:off x="266576" y="520589"/>
            <a:ext cx="11606337" cy="606594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" name="Billede 11">
            <a:extLst>
              <a:ext uri="{FF2B5EF4-FFF2-40B4-BE49-F238E27FC236}">
                <a16:creationId xmlns:a16="http://schemas.microsoft.com/office/drawing/2014/main" id="{EE78343D-2B28-D042-B3FD-CFB514AACD7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lum bright="70000" contrast="-70000"/>
            <a:alphaModFix amt="50000"/>
          </a:blip>
          <a:stretch>
            <a:fillRect/>
          </a:stretch>
        </p:blipFill>
        <p:spPr>
          <a:xfrm>
            <a:off x="10846599" y="6601248"/>
            <a:ext cx="1046264" cy="277914"/>
          </a:xfrm>
          <a:prstGeom prst="rect">
            <a:avLst/>
          </a:prstGeom>
        </p:spPr>
      </p:pic>
      <p:pic>
        <p:nvPicPr>
          <p:cNvPr id="11" name="Picture 15" descr="Icon&#10;&#10;Description automatically generated">
            <a:extLst>
              <a:ext uri="{FF2B5EF4-FFF2-40B4-BE49-F238E27FC236}">
                <a16:creationId xmlns:a16="http://schemas.microsoft.com/office/drawing/2014/main" id="{8BEB867B-2960-7D44-ABC3-DF8ED7F1AE8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25324" y="5935610"/>
            <a:ext cx="628387" cy="6283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2355493"/>
      </p:ext>
    </p:extLst>
  </p:cSld>
  <p:clrMapOvr>
    <a:masterClrMapping/>
  </p:clrMapOvr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BCM.DK TOOLS TEMPLATE">
    <p:bg>
      <p:bgPr>
        <a:solidFill>
          <a:srgbClr val="374D6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>
            <a:extLst>
              <a:ext uri="{FF2B5EF4-FFF2-40B4-BE49-F238E27FC236}">
                <a16:creationId xmlns:a16="http://schemas.microsoft.com/office/drawing/2014/main" id="{FFDA822F-A109-8A45-9C50-58ADCD1F8B27}"/>
              </a:ext>
            </a:extLst>
          </p:cNvPr>
          <p:cNvSpPr/>
          <p:nvPr/>
        </p:nvSpPr>
        <p:spPr>
          <a:xfrm>
            <a:off x="319177" y="284672"/>
            <a:ext cx="11559398" cy="62987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9" name="Billede 4">
            <a:extLst>
              <a:ext uri="{FF2B5EF4-FFF2-40B4-BE49-F238E27FC236}">
                <a16:creationId xmlns:a16="http://schemas.microsoft.com/office/drawing/2014/main" id="{5882899F-076E-CB4F-BD04-DA019BE14671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82000"/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0843895" y="6591084"/>
            <a:ext cx="1034680" cy="274837"/>
          </a:xfrm>
          <a:prstGeom prst="rect">
            <a:avLst/>
          </a:prstGeom>
        </p:spPr>
      </p:pic>
      <p:pic>
        <p:nvPicPr>
          <p:cNvPr id="4" name="Picture 3" descr="Icon&#10;&#10;Description automatically generated">
            <a:extLst>
              <a:ext uri="{FF2B5EF4-FFF2-40B4-BE49-F238E27FC236}">
                <a16:creationId xmlns:a16="http://schemas.microsoft.com/office/drawing/2014/main" id="{A2C5AC10-33F3-4B2F-87D9-9B49CBEE38B1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37000"/>
          </a:blip>
          <a:stretch>
            <a:fillRect/>
          </a:stretch>
        </p:blipFill>
        <p:spPr>
          <a:xfrm>
            <a:off x="425324" y="5935610"/>
            <a:ext cx="628387" cy="628387"/>
          </a:xfrm>
          <a:prstGeom prst="rect">
            <a:avLst/>
          </a:prstGeom>
        </p:spPr>
      </p:pic>
      <p:sp>
        <p:nvSpPr>
          <p:cNvPr id="5" name="Rektangel 4">
            <a:extLst>
              <a:ext uri="{FF2B5EF4-FFF2-40B4-BE49-F238E27FC236}">
                <a16:creationId xmlns:a16="http://schemas.microsoft.com/office/drawing/2014/main" id="{5B18014D-7318-4E40-9BD6-694375F8FEF9}"/>
              </a:ext>
            </a:extLst>
          </p:cNvPr>
          <p:cNvSpPr/>
          <p:nvPr userDrawn="1"/>
        </p:nvSpPr>
        <p:spPr>
          <a:xfrm>
            <a:off x="319177" y="284672"/>
            <a:ext cx="11559398" cy="62987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Billede 4">
            <a:extLst>
              <a:ext uri="{FF2B5EF4-FFF2-40B4-BE49-F238E27FC236}">
                <a16:creationId xmlns:a16="http://schemas.microsoft.com/office/drawing/2014/main" id="{8A63A2A7-3DCD-004F-AC03-F5E00447B97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82000"/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0843895" y="6591084"/>
            <a:ext cx="1034680" cy="274837"/>
          </a:xfrm>
          <a:prstGeom prst="rect">
            <a:avLst/>
          </a:prstGeom>
        </p:spPr>
      </p:pic>
      <p:pic>
        <p:nvPicPr>
          <p:cNvPr id="10" name="Picture 3" descr="Icon&#10;&#10;Description automatically generated">
            <a:extLst>
              <a:ext uri="{FF2B5EF4-FFF2-40B4-BE49-F238E27FC236}">
                <a16:creationId xmlns:a16="http://schemas.microsoft.com/office/drawing/2014/main" id="{DCB8F9B7-02D2-D546-8689-1F84A023566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88748" y="6144768"/>
            <a:ext cx="414269" cy="414269"/>
          </a:xfrm>
          <a:prstGeom prst="rect">
            <a:avLst/>
          </a:prstGeom>
        </p:spPr>
      </p:pic>
      <p:sp>
        <p:nvSpPr>
          <p:cNvPr id="11" name="Tekstfelt 10">
            <a:extLst>
              <a:ext uri="{FF2B5EF4-FFF2-40B4-BE49-F238E27FC236}">
                <a16:creationId xmlns:a16="http://schemas.microsoft.com/office/drawing/2014/main" id="{62A7CAD5-DA09-1549-82A1-8E131D86069F}"/>
              </a:ext>
            </a:extLst>
          </p:cNvPr>
          <p:cNvSpPr txBox="1"/>
          <p:nvPr userDrawn="1"/>
        </p:nvSpPr>
        <p:spPr>
          <a:xfrm>
            <a:off x="236472" y="6603024"/>
            <a:ext cx="10329931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Next LT Pro"/>
                <a:ea typeface="+mn-ea"/>
                <a:cs typeface="+mn-cs"/>
              </a:rPr>
              <a:t>This work is licensed under the Creative Commons Attribution-Non Commercial-Share Alike that allows changes to be made to the model non-commercially, as long as credit is given to the author.</a:t>
            </a:r>
          </a:p>
        </p:txBody>
      </p:sp>
    </p:spTree>
    <p:extLst>
      <p:ext uri="{BB962C8B-B14F-4D97-AF65-F5344CB8AC3E}">
        <p14:creationId xmlns:p14="http://schemas.microsoft.com/office/powerpoint/2010/main" val="2140951146"/>
      </p:ext>
    </p:extLst>
  </p:cSld>
  <p:clrMapOvr>
    <a:masterClrMapping/>
  </p:clrMapOvr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Brugerdefineret layout">
    <p:bg>
      <p:bgPr>
        <a:solidFill>
          <a:srgbClr val="575E6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lede 35">
            <a:extLst>
              <a:ext uri="{FF2B5EF4-FFF2-40B4-BE49-F238E27FC236}">
                <a16:creationId xmlns:a16="http://schemas.microsoft.com/office/drawing/2014/main" id="{4AE58D2B-F349-402D-B37B-F511D333FCC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</a:blip>
          <a:srcRect l="8285" t="28774" r="58175" b="41828"/>
          <a:stretch/>
        </p:blipFill>
        <p:spPr>
          <a:xfrm>
            <a:off x="257302" y="6201113"/>
            <a:ext cx="716895" cy="628387"/>
          </a:xfrm>
          <a:prstGeom prst="rect">
            <a:avLst/>
          </a:prstGeom>
        </p:spPr>
      </p:pic>
      <p:pic>
        <p:nvPicPr>
          <p:cNvPr id="5" name="Billede 36">
            <a:extLst>
              <a:ext uri="{FF2B5EF4-FFF2-40B4-BE49-F238E27FC236}">
                <a16:creationId xmlns:a16="http://schemas.microsoft.com/office/drawing/2014/main" id="{3598C2B8-748E-427F-A335-657C94DA2172}"/>
              </a:ext>
            </a:extLst>
          </p:cNvPr>
          <p:cNvPicPr>
            <a:picLocks noChangeAspect="1"/>
          </p:cNvPicPr>
          <p:nvPr/>
        </p:nvPicPr>
        <p:blipFill>
          <a:blip r:embed="rId3">
            <a:biLevel thresh="25000"/>
            <a:alphaModFix amt="5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1500"/>
                    </a14:imgEffect>
                    <a14:imgEffect>
                      <a14:saturation sat="191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723783" y="6415290"/>
            <a:ext cx="1034680" cy="274837"/>
          </a:xfrm>
          <a:prstGeom prst="rect">
            <a:avLst/>
          </a:prstGeom>
        </p:spPr>
      </p:pic>
      <p:pic>
        <p:nvPicPr>
          <p:cNvPr id="6" name="Billede 35">
            <a:extLst>
              <a:ext uri="{FF2B5EF4-FFF2-40B4-BE49-F238E27FC236}">
                <a16:creationId xmlns:a16="http://schemas.microsoft.com/office/drawing/2014/main" id="{C2083D33-C6BC-834A-AFAC-C439EB4F4CF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50000"/>
          </a:blip>
          <a:srcRect l="8285" t="28774" r="58175" b="41828"/>
          <a:stretch/>
        </p:blipFill>
        <p:spPr>
          <a:xfrm>
            <a:off x="257302" y="6201113"/>
            <a:ext cx="716895" cy="628387"/>
          </a:xfrm>
          <a:prstGeom prst="rect">
            <a:avLst/>
          </a:prstGeom>
        </p:spPr>
      </p:pic>
      <p:pic>
        <p:nvPicPr>
          <p:cNvPr id="7" name="Billede 36">
            <a:extLst>
              <a:ext uri="{FF2B5EF4-FFF2-40B4-BE49-F238E27FC236}">
                <a16:creationId xmlns:a16="http://schemas.microsoft.com/office/drawing/2014/main" id="{926DF5A3-73A1-C24D-8084-81D39679748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biLevel thresh="25000"/>
            <a:alphaModFix amt="5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1500"/>
                    </a14:imgEffect>
                    <a14:imgEffect>
                      <a14:saturation sat="191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723783" y="6415290"/>
            <a:ext cx="1034680" cy="274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165779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_Brugerdefineret layout">
    <p:bg>
      <p:bgPr>
        <a:solidFill>
          <a:srgbClr val="EBB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lede 5">
            <a:extLst>
              <a:ext uri="{FF2B5EF4-FFF2-40B4-BE49-F238E27FC236}">
                <a16:creationId xmlns:a16="http://schemas.microsoft.com/office/drawing/2014/main" id="{2F222418-B19D-794D-9E38-8A47E06865B1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82000"/>
          </a:blip>
          <a:stretch>
            <a:fillRect/>
          </a:stretch>
        </p:blipFill>
        <p:spPr>
          <a:xfrm>
            <a:off x="10663440" y="6416231"/>
            <a:ext cx="1145633" cy="304309"/>
          </a:xfrm>
          <a:prstGeom prst="rect">
            <a:avLst/>
          </a:prstGeom>
        </p:spPr>
      </p:pic>
      <p:pic>
        <p:nvPicPr>
          <p:cNvPr id="7" name="Billede 6" descr="Et billede, der indeholder computer, bord&#10;&#10;Automatisk genereret beskrivelse">
            <a:extLst>
              <a:ext uri="{FF2B5EF4-FFF2-40B4-BE49-F238E27FC236}">
                <a16:creationId xmlns:a16="http://schemas.microsoft.com/office/drawing/2014/main" id="{07D1D26D-FDC5-2E4D-8906-E384CE2448C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3784" y="6444032"/>
            <a:ext cx="317301" cy="230043"/>
          </a:xfrm>
          <a:prstGeom prst="rect">
            <a:avLst/>
          </a:prstGeom>
        </p:spPr>
      </p:pic>
      <p:pic>
        <p:nvPicPr>
          <p:cNvPr id="4" name="Billede 5">
            <a:extLst>
              <a:ext uri="{FF2B5EF4-FFF2-40B4-BE49-F238E27FC236}">
                <a16:creationId xmlns:a16="http://schemas.microsoft.com/office/drawing/2014/main" id="{52BBCE9C-90CC-4C20-915E-E39B25BFFB70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82000"/>
          </a:blip>
          <a:stretch>
            <a:fillRect/>
          </a:stretch>
        </p:blipFill>
        <p:spPr>
          <a:xfrm>
            <a:off x="10663440" y="6416231"/>
            <a:ext cx="1145633" cy="304309"/>
          </a:xfrm>
          <a:prstGeom prst="rect">
            <a:avLst/>
          </a:prstGeom>
        </p:spPr>
      </p:pic>
      <p:pic>
        <p:nvPicPr>
          <p:cNvPr id="5" name="Billede 6" descr="Et billede, der indeholder computer, bord&#10;&#10;Automatisk genereret beskrivelse">
            <a:extLst>
              <a:ext uri="{FF2B5EF4-FFF2-40B4-BE49-F238E27FC236}">
                <a16:creationId xmlns:a16="http://schemas.microsoft.com/office/drawing/2014/main" id="{EF52EC74-C5D3-446A-88BB-BABE5FB334C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3784" y="6444032"/>
            <a:ext cx="317301" cy="230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441773"/>
      </p:ext>
    </p:extLst>
  </p:cSld>
  <p:clrMapOvr>
    <a:masterClrMapping/>
  </p:clrMapOvr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9_Brugerdefineret layout">
    <p:bg>
      <p:bgPr>
        <a:solidFill>
          <a:srgbClr val="EFF2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4455095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1_Brugerdefineret layout">
    <p:bg>
      <p:bgPr>
        <a:solidFill>
          <a:srgbClr val="F8F8F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354399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2_Brugerdefineret layout">
    <p:bg>
      <p:bgPr>
        <a:solidFill>
          <a:srgbClr val="BAA39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35">
            <a:extLst>
              <a:ext uri="{FF2B5EF4-FFF2-40B4-BE49-F238E27FC236}">
                <a16:creationId xmlns:a16="http://schemas.microsoft.com/office/drawing/2014/main" id="{A2F5D94D-F0DC-4E34-892C-28BB836C7AC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</a:blip>
          <a:srcRect l="8285" t="28774" r="58175" b="41828"/>
          <a:stretch/>
        </p:blipFill>
        <p:spPr>
          <a:xfrm>
            <a:off x="257302" y="6201113"/>
            <a:ext cx="716895" cy="628387"/>
          </a:xfrm>
          <a:prstGeom prst="rect">
            <a:avLst/>
          </a:prstGeom>
        </p:spPr>
      </p:pic>
      <p:pic>
        <p:nvPicPr>
          <p:cNvPr id="4" name="Billede 36">
            <a:extLst>
              <a:ext uri="{FF2B5EF4-FFF2-40B4-BE49-F238E27FC236}">
                <a16:creationId xmlns:a16="http://schemas.microsoft.com/office/drawing/2014/main" id="{B26FB4BD-C55C-4046-832A-E7FECB6C60CF}"/>
              </a:ext>
            </a:extLst>
          </p:cNvPr>
          <p:cNvPicPr>
            <a:picLocks noChangeAspect="1"/>
          </p:cNvPicPr>
          <p:nvPr/>
        </p:nvPicPr>
        <p:blipFill>
          <a:blip r:embed="rId3">
            <a:biLevel thresh="25000"/>
            <a:alphaModFix amt="5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1500"/>
                    </a14:imgEffect>
                    <a14:imgEffect>
                      <a14:saturation sat="191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723783" y="6415290"/>
            <a:ext cx="1034680" cy="274837"/>
          </a:xfrm>
          <a:prstGeom prst="rect">
            <a:avLst/>
          </a:prstGeom>
        </p:spPr>
      </p:pic>
      <p:pic>
        <p:nvPicPr>
          <p:cNvPr id="5" name="Billede 35">
            <a:extLst>
              <a:ext uri="{FF2B5EF4-FFF2-40B4-BE49-F238E27FC236}">
                <a16:creationId xmlns:a16="http://schemas.microsoft.com/office/drawing/2014/main" id="{8C2577A8-7DB2-904B-94D1-A873AD08971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50000"/>
          </a:blip>
          <a:srcRect l="8285" t="28774" r="58175" b="41828"/>
          <a:stretch/>
        </p:blipFill>
        <p:spPr>
          <a:xfrm>
            <a:off x="257302" y="6201113"/>
            <a:ext cx="716895" cy="628387"/>
          </a:xfrm>
          <a:prstGeom prst="rect">
            <a:avLst/>
          </a:prstGeom>
        </p:spPr>
      </p:pic>
      <p:pic>
        <p:nvPicPr>
          <p:cNvPr id="6" name="Billede 36">
            <a:extLst>
              <a:ext uri="{FF2B5EF4-FFF2-40B4-BE49-F238E27FC236}">
                <a16:creationId xmlns:a16="http://schemas.microsoft.com/office/drawing/2014/main" id="{383A4FAD-6EC8-F248-9F9F-11F9DA10399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biLevel thresh="25000"/>
            <a:alphaModFix amt="5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1500"/>
                    </a14:imgEffect>
                    <a14:imgEffect>
                      <a14:saturation sat="191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723783" y="6415290"/>
            <a:ext cx="1034680" cy="274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106143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Brugerdefineret layout">
    <p:bg>
      <p:bgPr>
        <a:solidFill>
          <a:srgbClr val="374D6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35">
            <a:extLst>
              <a:ext uri="{FF2B5EF4-FFF2-40B4-BE49-F238E27FC236}">
                <a16:creationId xmlns:a16="http://schemas.microsoft.com/office/drawing/2014/main" id="{DF56B17E-6E87-4D2A-8504-0EF945F1A30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</a:blip>
          <a:srcRect l="8285" t="28774" r="58175" b="41828"/>
          <a:stretch/>
        </p:blipFill>
        <p:spPr>
          <a:xfrm>
            <a:off x="257302" y="6201113"/>
            <a:ext cx="716895" cy="628387"/>
          </a:xfrm>
          <a:prstGeom prst="rect">
            <a:avLst/>
          </a:prstGeom>
        </p:spPr>
      </p:pic>
      <p:pic>
        <p:nvPicPr>
          <p:cNvPr id="4" name="Billede 36">
            <a:extLst>
              <a:ext uri="{FF2B5EF4-FFF2-40B4-BE49-F238E27FC236}">
                <a16:creationId xmlns:a16="http://schemas.microsoft.com/office/drawing/2014/main" id="{97AB5C33-C76E-482B-A806-A789F7E54812}"/>
              </a:ext>
            </a:extLst>
          </p:cNvPr>
          <p:cNvPicPr>
            <a:picLocks noChangeAspect="1"/>
          </p:cNvPicPr>
          <p:nvPr/>
        </p:nvPicPr>
        <p:blipFill>
          <a:blip r:embed="rId3">
            <a:biLevel thresh="25000"/>
            <a:alphaModFix amt="5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1500"/>
                    </a14:imgEffect>
                    <a14:imgEffect>
                      <a14:saturation sat="191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723783" y="6415290"/>
            <a:ext cx="1034680" cy="274837"/>
          </a:xfrm>
          <a:prstGeom prst="rect">
            <a:avLst/>
          </a:prstGeom>
        </p:spPr>
      </p:pic>
      <p:pic>
        <p:nvPicPr>
          <p:cNvPr id="5" name="Billede 35">
            <a:extLst>
              <a:ext uri="{FF2B5EF4-FFF2-40B4-BE49-F238E27FC236}">
                <a16:creationId xmlns:a16="http://schemas.microsoft.com/office/drawing/2014/main" id="{B0ED18D8-941A-8642-997F-E81C8965C52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50000"/>
          </a:blip>
          <a:srcRect l="8285" t="28774" r="58175" b="41828"/>
          <a:stretch/>
        </p:blipFill>
        <p:spPr>
          <a:xfrm>
            <a:off x="257302" y="6201113"/>
            <a:ext cx="716895" cy="628387"/>
          </a:xfrm>
          <a:prstGeom prst="rect">
            <a:avLst/>
          </a:prstGeom>
        </p:spPr>
      </p:pic>
      <p:pic>
        <p:nvPicPr>
          <p:cNvPr id="6" name="Billede 36">
            <a:extLst>
              <a:ext uri="{FF2B5EF4-FFF2-40B4-BE49-F238E27FC236}">
                <a16:creationId xmlns:a16="http://schemas.microsoft.com/office/drawing/2014/main" id="{B01EEF15-7AB0-414A-B4E0-8F9A32A033A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biLevel thresh="25000"/>
            <a:alphaModFix amt="5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1500"/>
                    </a14:imgEffect>
                    <a14:imgEffect>
                      <a14:saturation sat="191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723783" y="6415290"/>
            <a:ext cx="1034680" cy="274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817726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Brugerdefineret layout">
    <p:bg>
      <p:bgPr>
        <a:solidFill>
          <a:srgbClr val="D7762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35">
            <a:extLst>
              <a:ext uri="{FF2B5EF4-FFF2-40B4-BE49-F238E27FC236}">
                <a16:creationId xmlns:a16="http://schemas.microsoft.com/office/drawing/2014/main" id="{7629B7BA-5121-43AF-AD5C-D4A1C8ADEFA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</a:blip>
          <a:srcRect l="8285" t="28774" r="58175" b="41828"/>
          <a:stretch/>
        </p:blipFill>
        <p:spPr>
          <a:xfrm>
            <a:off x="257302" y="6201113"/>
            <a:ext cx="716895" cy="628387"/>
          </a:xfrm>
          <a:prstGeom prst="rect">
            <a:avLst/>
          </a:prstGeom>
        </p:spPr>
      </p:pic>
      <p:pic>
        <p:nvPicPr>
          <p:cNvPr id="4" name="Billede 36">
            <a:extLst>
              <a:ext uri="{FF2B5EF4-FFF2-40B4-BE49-F238E27FC236}">
                <a16:creationId xmlns:a16="http://schemas.microsoft.com/office/drawing/2014/main" id="{EFB74DC5-5DFB-4744-9524-289A1F7B6220}"/>
              </a:ext>
            </a:extLst>
          </p:cNvPr>
          <p:cNvPicPr>
            <a:picLocks noChangeAspect="1"/>
          </p:cNvPicPr>
          <p:nvPr/>
        </p:nvPicPr>
        <p:blipFill>
          <a:blip r:embed="rId3">
            <a:biLevel thresh="25000"/>
            <a:alphaModFix amt="5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1500"/>
                    </a14:imgEffect>
                    <a14:imgEffect>
                      <a14:saturation sat="191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723783" y="6415290"/>
            <a:ext cx="1034680" cy="274837"/>
          </a:xfrm>
          <a:prstGeom prst="rect">
            <a:avLst/>
          </a:prstGeom>
        </p:spPr>
      </p:pic>
      <p:pic>
        <p:nvPicPr>
          <p:cNvPr id="5" name="Billede 35">
            <a:extLst>
              <a:ext uri="{FF2B5EF4-FFF2-40B4-BE49-F238E27FC236}">
                <a16:creationId xmlns:a16="http://schemas.microsoft.com/office/drawing/2014/main" id="{9DA7AAA3-6536-3D48-BEB1-13E7797CC35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50000"/>
          </a:blip>
          <a:srcRect l="8285" t="28774" r="58175" b="41828"/>
          <a:stretch/>
        </p:blipFill>
        <p:spPr>
          <a:xfrm>
            <a:off x="257302" y="6201113"/>
            <a:ext cx="716895" cy="628387"/>
          </a:xfrm>
          <a:prstGeom prst="rect">
            <a:avLst/>
          </a:prstGeom>
        </p:spPr>
      </p:pic>
      <p:pic>
        <p:nvPicPr>
          <p:cNvPr id="6" name="Billede 36">
            <a:extLst>
              <a:ext uri="{FF2B5EF4-FFF2-40B4-BE49-F238E27FC236}">
                <a16:creationId xmlns:a16="http://schemas.microsoft.com/office/drawing/2014/main" id="{6AAC703B-8987-9948-8DE1-8377B4EC971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biLevel thresh="25000"/>
            <a:alphaModFix amt="5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1500"/>
                    </a14:imgEffect>
                    <a14:imgEffect>
                      <a14:saturation sat="191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723783" y="6415290"/>
            <a:ext cx="1034680" cy="274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0883208"/>
      </p:ext>
    </p:extLst>
  </p:cSld>
  <p:clrMapOvr>
    <a:masterClrMapping/>
  </p:clrMapOvr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0_Brugerdefineret layout">
    <p:bg>
      <p:bgPr>
        <a:solidFill>
          <a:srgbClr val="8D230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35">
            <a:extLst>
              <a:ext uri="{FF2B5EF4-FFF2-40B4-BE49-F238E27FC236}">
                <a16:creationId xmlns:a16="http://schemas.microsoft.com/office/drawing/2014/main" id="{4FE352E9-7C8D-4D38-8C6C-A5AF0FE72C7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</a:blip>
          <a:srcRect l="8285" t="28774" r="58175" b="41828"/>
          <a:stretch/>
        </p:blipFill>
        <p:spPr>
          <a:xfrm>
            <a:off x="257302" y="6201113"/>
            <a:ext cx="716895" cy="628387"/>
          </a:xfrm>
          <a:prstGeom prst="rect">
            <a:avLst/>
          </a:prstGeom>
        </p:spPr>
      </p:pic>
      <p:pic>
        <p:nvPicPr>
          <p:cNvPr id="4" name="Billede 36">
            <a:extLst>
              <a:ext uri="{FF2B5EF4-FFF2-40B4-BE49-F238E27FC236}">
                <a16:creationId xmlns:a16="http://schemas.microsoft.com/office/drawing/2014/main" id="{1EE09179-1912-40AD-BB16-0F208F1F3766}"/>
              </a:ext>
            </a:extLst>
          </p:cNvPr>
          <p:cNvPicPr>
            <a:picLocks noChangeAspect="1"/>
          </p:cNvPicPr>
          <p:nvPr/>
        </p:nvPicPr>
        <p:blipFill>
          <a:blip r:embed="rId3">
            <a:biLevel thresh="25000"/>
            <a:alphaModFix amt="5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1500"/>
                    </a14:imgEffect>
                    <a14:imgEffect>
                      <a14:saturation sat="191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723783" y="6415290"/>
            <a:ext cx="1034680" cy="274837"/>
          </a:xfrm>
          <a:prstGeom prst="rect">
            <a:avLst/>
          </a:prstGeom>
        </p:spPr>
      </p:pic>
      <p:pic>
        <p:nvPicPr>
          <p:cNvPr id="5" name="Billede 35">
            <a:extLst>
              <a:ext uri="{FF2B5EF4-FFF2-40B4-BE49-F238E27FC236}">
                <a16:creationId xmlns:a16="http://schemas.microsoft.com/office/drawing/2014/main" id="{4F9EE15D-4C52-AD48-A6BF-595B0D3DBFA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50000"/>
          </a:blip>
          <a:srcRect l="8285" t="28774" r="58175" b="41828"/>
          <a:stretch/>
        </p:blipFill>
        <p:spPr>
          <a:xfrm>
            <a:off x="257302" y="6201113"/>
            <a:ext cx="716895" cy="628387"/>
          </a:xfrm>
          <a:prstGeom prst="rect">
            <a:avLst/>
          </a:prstGeom>
        </p:spPr>
      </p:pic>
      <p:pic>
        <p:nvPicPr>
          <p:cNvPr id="6" name="Billede 36">
            <a:extLst>
              <a:ext uri="{FF2B5EF4-FFF2-40B4-BE49-F238E27FC236}">
                <a16:creationId xmlns:a16="http://schemas.microsoft.com/office/drawing/2014/main" id="{DFBF80CD-95AD-9B4B-8C7D-4E0E1CFBBB5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biLevel thresh="25000"/>
            <a:alphaModFix amt="5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1500"/>
                    </a14:imgEffect>
                    <a14:imgEffect>
                      <a14:saturation sat="191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723783" y="6415290"/>
            <a:ext cx="1034680" cy="274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3365131"/>
      </p:ext>
    </p:extLst>
  </p:cSld>
  <p:clrMapOvr>
    <a:masterClrMapping/>
  </p:clrMapOvr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_Brugerdefineret layout">
    <p:bg>
      <p:bgPr>
        <a:solidFill>
          <a:srgbClr val="EBB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35">
            <a:extLst>
              <a:ext uri="{FF2B5EF4-FFF2-40B4-BE49-F238E27FC236}">
                <a16:creationId xmlns:a16="http://schemas.microsoft.com/office/drawing/2014/main" id="{3B2E1E79-33AE-4750-BDF1-F751AB7733A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</a:blip>
          <a:srcRect l="8285" t="28774" r="58175" b="41828"/>
          <a:stretch/>
        </p:blipFill>
        <p:spPr>
          <a:xfrm>
            <a:off x="257302" y="6201113"/>
            <a:ext cx="716895" cy="628387"/>
          </a:xfrm>
          <a:prstGeom prst="rect">
            <a:avLst/>
          </a:prstGeom>
        </p:spPr>
      </p:pic>
      <p:pic>
        <p:nvPicPr>
          <p:cNvPr id="4" name="Billede 36">
            <a:extLst>
              <a:ext uri="{FF2B5EF4-FFF2-40B4-BE49-F238E27FC236}">
                <a16:creationId xmlns:a16="http://schemas.microsoft.com/office/drawing/2014/main" id="{DA06F672-905F-4B49-9307-82A87FE7A282}"/>
              </a:ext>
            </a:extLst>
          </p:cNvPr>
          <p:cNvPicPr>
            <a:picLocks noChangeAspect="1"/>
          </p:cNvPicPr>
          <p:nvPr/>
        </p:nvPicPr>
        <p:blipFill>
          <a:blip r:embed="rId3">
            <a:biLevel thresh="25000"/>
            <a:alphaModFix amt="5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1500"/>
                    </a14:imgEffect>
                    <a14:imgEffect>
                      <a14:saturation sat="191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723783" y="6415290"/>
            <a:ext cx="1034680" cy="274837"/>
          </a:xfrm>
          <a:prstGeom prst="rect">
            <a:avLst/>
          </a:prstGeom>
        </p:spPr>
      </p:pic>
      <p:pic>
        <p:nvPicPr>
          <p:cNvPr id="5" name="Billede 35">
            <a:extLst>
              <a:ext uri="{FF2B5EF4-FFF2-40B4-BE49-F238E27FC236}">
                <a16:creationId xmlns:a16="http://schemas.microsoft.com/office/drawing/2014/main" id="{EC942EC1-45B3-8E42-93B4-6BA41F1CBED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50000"/>
          </a:blip>
          <a:srcRect l="8285" t="28774" r="58175" b="41828"/>
          <a:stretch/>
        </p:blipFill>
        <p:spPr>
          <a:xfrm>
            <a:off x="257302" y="6201113"/>
            <a:ext cx="716895" cy="628387"/>
          </a:xfrm>
          <a:prstGeom prst="rect">
            <a:avLst/>
          </a:prstGeom>
        </p:spPr>
      </p:pic>
      <p:pic>
        <p:nvPicPr>
          <p:cNvPr id="6" name="Billede 36">
            <a:extLst>
              <a:ext uri="{FF2B5EF4-FFF2-40B4-BE49-F238E27FC236}">
                <a16:creationId xmlns:a16="http://schemas.microsoft.com/office/drawing/2014/main" id="{902F8625-E6D6-0B49-97FD-2054E1227B3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biLevel thresh="25000"/>
            <a:alphaModFix amt="5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1500"/>
                    </a14:imgEffect>
                    <a14:imgEffect>
                      <a14:saturation sat="191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723783" y="6415290"/>
            <a:ext cx="1034680" cy="274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0872228"/>
      </p:ext>
    </p:extLst>
  </p:cSld>
  <p:clrMapOvr>
    <a:masterClrMapping/>
  </p:clrMapOvr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_Brugerdefineret layout">
    <p:bg>
      <p:bgPr>
        <a:solidFill>
          <a:srgbClr val="5B706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35">
            <a:extLst>
              <a:ext uri="{FF2B5EF4-FFF2-40B4-BE49-F238E27FC236}">
                <a16:creationId xmlns:a16="http://schemas.microsoft.com/office/drawing/2014/main" id="{4A5CF8E9-0066-40A7-A26A-256940CD797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</a:blip>
          <a:srcRect l="8285" t="28774" r="58175" b="41828"/>
          <a:stretch/>
        </p:blipFill>
        <p:spPr>
          <a:xfrm>
            <a:off x="257302" y="6201113"/>
            <a:ext cx="716895" cy="628387"/>
          </a:xfrm>
          <a:prstGeom prst="rect">
            <a:avLst/>
          </a:prstGeom>
        </p:spPr>
      </p:pic>
      <p:pic>
        <p:nvPicPr>
          <p:cNvPr id="4" name="Billede 36">
            <a:extLst>
              <a:ext uri="{FF2B5EF4-FFF2-40B4-BE49-F238E27FC236}">
                <a16:creationId xmlns:a16="http://schemas.microsoft.com/office/drawing/2014/main" id="{A225735A-B0A9-49D7-BA64-983E1FB32361}"/>
              </a:ext>
            </a:extLst>
          </p:cNvPr>
          <p:cNvPicPr>
            <a:picLocks noChangeAspect="1"/>
          </p:cNvPicPr>
          <p:nvPr/>
        </p:nvPicPr>
        <p:blipFill>
          <a:blip r:embed="rId3">
            <a:biLevel thresh="25000"/>
            <a:alphaModFix amt="5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1500"/>
                    </a14:imgEffect>
                    <a14:imgEffect>
                      <a14:saturation sat="191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723783" y="6415290"/>
            <a:ext cx="1034680" cy="274837"/>
          </a:xfrm>
          <a:prstGeom prst="rect">
            <a:avLst/>
          </a:prstGeom>
        </p:spPr>
      </p:pic>
      <p:pic>
        <p:nvPicPr>
          <p:cNvPr id="5" name="Billede 35">
            <a:extLst>
              <a:ext uri="{FF2B5EF4-FFF2-40B4-BE49-F238E27FC236}">
                <a16:creationId xmlns:a16="http://schemas.microsoft.com/office/drawing/2014/main" id="{240A8E69-CE39-9B44-8AE1-7E3DA071E79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50000"/>
          </a:blip>
          <a:srcRect l="8285" t="28774" r="58175" b="41828"/>
          <a:stretch/>
        </p:blipFill>
        <p:spPr>
          <a:xfrm>
            <a:off x="257302" y="6201113"/>
            <a:ext cx="716895" cy="628387"/>
          </a:xfrm>
          <a:prstGeom prst="rect">
            <a:avLst/>
          </a:prstGeom>
        </p:spPr>
      </p:pic>
      <p:pic>
        <p:nvPicPr>
          <p:cNvPr id="6" name="Billede 36">
            <a:extLst>
              <a:ext uri="{FF2B5EF4-FFF2-40B4-BE49-F238E27FC236}">
                <a16:creationId xmlns:a16="http://schemas.microsoft.com/office/drawing/2014/main" id="{CBC574BC-28DC-184C-9306-E989F6AA3AE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biLevel thresh="25000"/>
            <a:alphaModFix amt="5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1500"/>
                    </a14:imgEffect>
                    <a14:imgEffect>
                      <a14:saturation sat="191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723783" y="6415290"/>
            <a:ext cx="1034680" cy="274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4884720"/>
      </p:ext>
    </p:extLst>
  </p:cSld>
  <p:clrMapOvr>
    <a:masterClrMapping/>
  </p:clrMapOvr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6_Brugerdefineret layout">
    <p:bg>
      <p:bgPr>
        <a:solidFill>
          <a:srgbClr val="CDA34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35">
            <a:extLst>
              <a:ext uri="{FF2B5EF4-FFF2-40B4-BE49-F238E27FC236}">
                <a16:creationId xmlns:a16="http://schemas.microsoft.com/office/drawing/2014/main" id="{4B6899D8-4A7B-4780-A88B-AA69C7E8C9C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</a:blip>
          <a:srcRect l="8285" t="28774" r="58175" b="41828"/>
          <a:stretch/>
        </p:blipFill>
        <p:spPr>
          <a:xfrm>
            <a:off x="257302" y="6201113"/>
            <a:ext cx="716895" cy="628387"/>
          </a:xfrm>
          <a:prstGeom prst="rect">
            <a:avLst/>
          </a:prstGeom>
        </p:spPr>
      </p:pic>
      <p:pic>
        <p:nvPicPr>
          <p:cNvPr id="4" name="Billede 36">
            <a:extLst>
              <a:ext uri="{FF2B5EF4-FFF2-40B4-BE49-F238E27FC236}">
                <a16:creationId xmlns:a16="http://schemas.microsoft.com/office/drawing/2014/main" id="{FE767D04-2A59-4FE8-BC6E-D1AC2DA3BE41}"/>
              </a:ext>
            </a:extLst>
          </p:cNvPr>
          <p:cNvPicPr>
            <a:picLocks noChangeAspect="1"/>
          </p:cNvPicPr>
          <p:nvPr/>
        </p:nvPicPr>
        <p:blipFill>
          <a:blip r:embed="rId3">
            <a:biLevel thresh="25000"/>
            <a:alphaModFix amt="5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1500"/>
                    </a14:imgEffect>
                    <a14:imgEffect>
                      <a14:saturation sat="191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723783" y="6415290"/>
            <a:ext cx="1034680" cy="274837"/>
          </a:xfrm>
          <a:prstGeom prst="rect">
            <a:avLst/>
          </a:prstGeom>
        </p:spPr>
      </p:pic>
      <p:pic>
        <p:nvPicPr>
          <p:cNvPr id="5" name="Billede 35">
            <a:extLst>
              <a:ext uri="{FF2B5EF4-FFF2-40B4-BE49-F238E27FC236}">
                <a16:creationId xmlns:a16="http://schemas.microsoft.com/office/drawing/2014/main" id="{76C8DABE-9CC2-7842-8C64-2EF45C48B26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50000"/>
          </a:blip>
          <a:srcRect l="8285" t="28774" r="58175" b="41828"/>
          <a:stretch/>
        </p:blipFill>
        <p:spPr>
          <a:xfrm>
            <a:off x="257302" y="6201113"/>
            <a:ext cx="716895" cy="628387"/>
          </a:xfrm>
          <a:prstGeom prst="rect">
            <a:avLst/>
          </a:prstGeom>
        </p:spPr>
      </p:pic>
      <p:pic>
        <p:nvPicPr>
          <p:cNvPr id="6" name="Billede 36">
            <a:extLst>
              <a:ext uri="{FF2B5EF4-FFF2-40B4-BE49-F238E27FC236}">
                <a16:creationId xmlns:a16="http://schemas.microsoft.com/office/drawing/2014/main" id="{A2F16A0E-0A14-1944-8A56-A60F3E866EC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biLevel thresh="25000"/>
            <a:alphaModFix amt="5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1500"/>
                    </a14:imgEffect>
                    <a14:imgEffect>
                      <a14:saturation sat="191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723783" y="6415290"/>
            <a:ext cx="1034680" cy="274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8760630"/>
      </p:ext>
    </p:extLst>
  </p:cSld>
  <p:clrMapOvr>
    <a:masterClrMapping/>
  </p:clrMapOvr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7_Brugerdefineret layout">
    <p:bg>
      <p:bgPr>
        <a:solidFill>
          <a:srgbClr val="6B819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35">
            <a:extLst>
              <a:ext uri="{FF2B5EF4-FFF2-40B4-BE49-F238E27FC236}">
                <a16:creationId xmlns:a16="http://schemas.microsoft.com/office/drawing/2014/main" id="{B9809F37-DC8F-469B-BFE7-207287D3F1E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</a:blip>
          <a:srcRect l="8285" t="28774" r="58175" b="41828"/>
          <a:stretch/>
        </p:blipFill>
        <p:spPr>
          <a:xfrm>
            <a:off x="257302" y="6201113"/>
            <a:ext cx="716895" cy="628387"/>
          </a:xfrm>
          <a:prstGeom prst="rect">
            <a:avLst/>
          </a:prstGeom>
        </p:spPr>
      </p:pic>
      <p:pic>
        <p:nvPicPr>
          <p:cNvPr id="4" name="Billede 36">
            <a:extLst>
              <a:ext uri="{FF2B5EF4-FFF2-40B4-BE49-F238E27FC236}">
                <a16:creationId xmlns:a16="http://schemas.microsoft.com/office/drawing/2014/main" id="{199C4A95-65B1-40E6-A8FB-7E76DBF7C767}"/>
              </a:ext>
            </a:extLst>
          </p:cNvPr>
          <p:cNvPicPr>
            <a:picLocks noChangeAspect="1"/>
          </p:cNvPicPr>
          <p:nvPr/>
        </p:nvPicPr>
        <p:blipFill>
          <a:blip r:embed="rId3">
            <a:biLevel thresh="25000"/>
            <a:alphaModFix amt="5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1500"/>
                    </a14:imgEffect>
                    <a14:imgEffect>
                      <a14:saturation sat="191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723783" y="6415290"/>
            <a:ext cx="1034680" cy="274837"/>
          </a:xfrm>
          <a:prstGeom prst="rect">
            <a:avLst/>
          </a:prstGeom>
        </p:spPr>
      </p:pic>
      <p:pic>
        <p:nvPicPr>
          <p:cNvPr id="5" name="Billede 35">
            <a:extLst>
              <a:ext uri="{FF2B5EF4-FFF2-40B4-BE49-F238E27FC236}">
                <a16:creationId xmlns:a16="http://schemas.microsoft.com/office/drawing/2014/main" id="{3402AC63-20AC-A846-B557-BAD38C03CA5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50000"/>
          </a:blip>
          <a:srcRect l="8285" t="28774" r="58175" b="41828"/>
          <a:stretch/>
        </p:blipFill>
        <p:spPr>
          <a:xfrm>
            <a:off x="257302" y="6201113"/>
            <a:ext cx="716895" cy="628387"/>
          </a:xfrm>
          <a:prstGeom prst="rect">
            <a:avLst/>
          </a:prstGeom>
        </p:spPr>
      </p:pic>
      <p:pic>
        <p:nvPicPr>
          <p:cNvPr id="6" name="Billede 36">
            <a:extLst>
              <a:ext uri="{FF2B5EF4-FFF2-40B4-BE49-F238E27FC236}">
                <a16:creationId xmlns:a16="http://schemas.microsoft.com/office/drawing/2014/main" id="{D3ED6FFE-922A-C844-9B84-3DCE7D6B5D1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biLevel thresh="25000"/>
            <a:alphaModFix amt="5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1500"/>
                    </a14:imgEffect>
                    <a14:imgEffect>
                      <a14:saturation sat="191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723783" y="6415290"/>
            <a:ext cx="1034680" cy="274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613310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_Brugerdefineret layout">
    <p:bg>
      <p:bgPr>
        <a:solidFill>
          <a:srgbClr val="5B706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lede 5">
            <a:extLst>
              <a:ext uri="{FF2B5EF4-FFF2-40B4-BE49-F238E27FC236}">
                <a16:creationId xmlns:a16="http://schemas.microsoft.com/office/drawing/2014/main" id="{2F222418-B19D-794D-9E38-8A47E06865B1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82000"/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0663440" y="6416231"/>
            <a:ext cx="1145633" cy="304309"/>
          </a:xfrm>
          <a:prstGeom prst="rect">
            <a:avLst/>
          </a:prstGeom>
        </p:spPr>
      </p:pic>
      <p:pic>
        <p:nvPicPr>
          <p:cNvPr id="7" name="Billede 6" descr="Et billede, der indeholder computer, bord&#10;&#10;Automatisk genereret beskrivelse">
            <a:extLst>
              <a:ext uri="{FF2B5EF4-FFF2-40B4-BE49-F238E27FC236}">
                <a16:creationId xmlns:a16="http://schemas.microsoft.com/office/drawing/2014/main" id="{07D1D26D-FDC5-2E4D-8906-E384CE2448C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3784" y="6444032"/>
            <a:ext cx="317301" cy="230043"/>
          </a:xfrm>
          <a:prstGeom prst="rect">
            <a:avLst/>
          </a:prstGeom>
        </p:spPr>
      </p:pic>
      <p:pic>
        <p:nvPicPr>
          <p:cNvPr id="4" name="Billede 5">
            <a:extLst>
              <a:ext uri="{FF2B5EF4-FFF2-40B4-BE49-F238E27FC236}">
                <a16:creationId xmlns:a16="http://schemas.microsoft.com/office/drawing/2014/main" id="{6D046627-5C9D-481E-B614-31C666B9C7A6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82000"/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0663440" y="6416231"/>
            <a:ext cx="1145633" cy="304309"/>
          </a:xfrm>
          <a:prstGeom prst="rect">
            <a:avLst/>
          </a:prstGeom>
        </p:spPr>
      </p:pic>
      <p:pic>
        <p:nvPicPr>
          <p:cNvPr id="5" name="Billede 6" descr="Et billede, der indeholder computer, bord&#10;&#10;Automatisk genereret beskrivelse">
            <a:extLst>
              <a:ext uri="{FF2B5EF4-FFF2-40B4-BE49-F238E27FC236}">
                <a16:creationId xmlns:a16="http://schemas.microsoft.com/office/drawing/2014/main" id="{21221CE2-1593-4D8E-A9E2-9C35C9603EB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3784" y="6444032"/>
            <a:ext cx="317301" cy="230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1055473"/>
      </p:ext>
    </p:extLst>
  </p:cSld>
  <p:clrMapOvr>
    <a:masterClrMapping/>
  </p:clrMapOvr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8_Brugerdefineret layout">
    <p:bg>
      <p:bgPr>
        <a:solidFill>
          <a:srgbClr val="3F32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35">
            <a:extLst>
              <a:ext uri="{FF2B5EF4-FFF2-40B4-BE49-F238E27FC236}">
                <a16:creationId xmlns:a16="http://schemas.microsoft.com/office/drawing/2014/main" id="{95290841-A681-4697-BA9C-B3698E9071B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</a:blip>
          <a:srcRect l="8285" t="28774" r="58175" b="41828"/>
          <a:stretch/>
        </p:blipFill>
        <p:spPr>
          <a:xfrm>
            <a:off x="257302" y="6201113"/>
            <a:ext cx="716895" cy="628387"/>
          </a:xfrm>
          <a:prstGeom prst="rect">
            <a:avLst/>
          </a:prstGeom>
        </p:spPr>
      </p:pic>
      <p:pic>
        <p:nvPicPr>
          <p:cNvPr id="4" name="Billede 36">
            <a:extLst>
              <a:ext uri="{FF2B5EF4-FFF2-40B4-BE49-F238E27FC236}">
                <a16:creationId xmlns:a16="http://schemas.microsoft.com/office/drawing/2014/main" id="{6DCD7384-18DF-4B3C-BD75-A147937ADAAA}"/>
              </a:ext>
            </a:extLst>
          </p:cNvPr>
          <p:cNvPicPr>
            <a:picLocks noChangeAspect="1"/>
          </p:cNvPicPr>
          <p:nvPr/>
        </p:nvPicPr>
        <p:blipFill>
          <a:blip r:embed="rId3">
            <a:biLevel thresh="25000"/>
            <a:alphaModFix amt="5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1500"/>
                    </a14:imgEffect>
                    <a14:imgEffect>
                      <a14:saturation sat="191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723783" y="6415290"/>
            <a:ext cx="1034680" cy="274837"/>
          </a:xfrm>
          <a:prstGeom prst="rect">
            <a:avLst/>
          </a:prstGeom>
        </p:spPr>
      </p:pic>
      <p:pic>
        <p:nvPicPr>
          <p:cNvPr id="5" name="Billede 35">
            <a:extLst>
              <a:ext uri="{FF2B5EF4-FFF2-40B4-BE49-F238E27FC236}">
                <a16:creationId xmlns:a16="http://schemas.microsoft.com/office/drawing/2014/main" id="{F5F2AB0C-E6F6-1B48-9AE1-C04EA2DE07F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50000"/>
          </a:blip>
          <a:srcRect l="8285" t="28774" r="58175" b="41828"/>
          <a:stretch/>
        </p:blipFill>
        <p:spPr>
          <a:xfrm>
            <a:off x="257302" y="6201113"/>
            <a:ext cx="716895" cy="628387"/>
          </a:xfrm>
          <a:prstGeom prst="rect">
            <a:avLst/>
          </a:prstGeom>
        </p:spPr>
      </p:pic>
      <p:pic>
        <p:nvPicPr>
          <p:cNvPr id="6" name="Billede 36">
            <a:extLst>
              <a:ext uri="{FF2B5EF4-FFF2-40B4-BE49-F238E27FC236}">
                <a16:creationId xmlns:a16="http://schemas.microsoft.com/office/drawing/2014/main" id="{7B235187-1996-7840-8D56-8583E37C2DC1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biLevel thresh="25000"/>
            <a:alphaModFix amt="5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1500"/>
                    </a14:imgEffect>
                    <a14:imgEffect>
                      <a14:saturation sat="191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723783" y="6415290"/>
            <a:ext cx="1034680" cy="274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7602071"/>
      </p:ext>
    </p:extLst>
  </p:cSld>
  <p:clrMapOvr>
    <a:masterClrMapping/>
  </p:clrMapOvr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8_Brugerdefineret layout">
    <p:bg>
      <p:bgPr>
        <a:solidFill>
          <a:srgbClr val="57496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35">
            <a:extLst>
              <a:ext uri="{FF2B5EF4-FFF2-40B4-BE49-F238E27FC236}">
                <a16:creationId xmlns:a16="http://schemas.microsoft.com/office/drawing/2014/main" id="{7F9A8F2A-FDAD-477C-87AC-B8BDC5B3121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</a:blip>
          <a:srcRect l="8285" t="28774" r="58175" b="41828"/>
          <a:stretch/>
        </p:blipFill>
        <p:spPr>
          <a:xfrm>
            <a:off x="257302" y="6201113"/>
            <a:ext cx="716895" cy="628387"/>
          </a:xfrm>
          <a:prstGeom prst="rect">
            <a:avLst/>
          </a:prstGeom>
        </p:spPr>
      </p:pic>
      <p:pic>
        <p:nvPicPr>
          <p:cNvPr id="4" name="Billede 36">
            <a:extLst>
              <a:ext uri="{FF2B5EF4-FFF2-40B4-BE49-F238E27FC236}">
                <a16:creationId xmlns:a16="http://schemas.microsoft.com/office/drawing/2014/main" id="{DC4D1B29-8C5D-443B-A414-A647AD46C8E5}"/>
              </a:ext>
            </a:extLst>
          </p:cNvPr>
          <p:cNvPicPr>
            <a:picLocks noChangeAspect="1"/>
          </p:cNvPicPr>
          <p:nvPr/>
        </p:nvPicPr>
        <p:blipFill>
          <a:blip r:embed="rId3">
            <a:biLevel thresh="25000"/>
            <a:alphaModFix amt="5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1500"/>
                    </a14:imgEffect>
                    <a14:imgEffect>
                      <a14:saturation sat="191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723783" y="6415290"/>
            <a:ext cx="1034680" cy="274837"/>
          </a:xfrm>
          <a:prstGeom prst="rect">
            <a:avLst/>
          </a:prstGeom>
        </p:spPr>
      </p:pic>
      <p:pic>
        <p:nvPicPr>
          <p:cNvPr id="5" name="Billede 35">
            <a:extLst>
              <a:ext uri="{FF2B5EF4-FFF2-40B4-BE49-F238E27FC236}">
                <a16:creationId xmlns:a16="http://schemas.microsoft.com/office/drawing/2014/main" id="{6243C6F2-FB10-114E-8447-3C4A9F72FD8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50000"/>
          </a:blip>
          <a:srcRect l="8285" t="28774" r="58175" b="41828"/>
          <a:stretch/>
        </p:blipFill>
        <p:spPr>
          <a:xfrm>
            <a:off x="257302" y="6201113"/>
            <a:ext cx="716895" cy="628387"/>
          </a:xfrm>
          <a:prstGeom prst="rect">
            <a:avLst/>
          </a:prstGeom>
        </p:spPr>
      </p:pic>
      <p:pic>
        <p:nvPicPr>
          <p:cNvPr id="6" name="Billede 36">
            <a:extLst>
              <a:ext uri="{FF2B5EF4-FFF2-40B4-BE49-F238E27FC236}">
                <a16:creationId xmlns:a16="http://schemas.microsoft.com/office/drawing/2014/main" id="{993659CA-365F-E14E-9FB3-4890C00FAD1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biLevel thresh="25000"/>
            <a:alphaModFix amt="5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1500"/>
                    </a14:imgEffect>
                    <a14:imgEffect>
                      <a14:saturation sat="191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723783" y="6415290"/>
            <a:ext cx="1034680" cy="274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7789646"/>
      </p:ext>
    </p:extLst>
  </p:cSld>
  <p:clrMapOvr>
    <a:masterClrMapping/>
  </p:clrMapOvr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900">
                <a:latin typeface="Avenir Book" panose="02000503020000020003" pitchFamily="2" charset="0"/>
              </a:defRPr>
            </a:lvl1pPr>
          </a:lstStyle>
          <a:p>
            <a:fld id="{76AF76E7-37D5-E141-96F0-3B36C7728B20}" type="datetimeFigureOut">
              <a:rPr lang="en-GB" smtClean="0"/>
              <a:t>01/11/2023</a:t>
            </a:fld>
            <a:endParaRPr lang="en-GB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800">
                <a:latin typeface="Avenir Book" panose="02000503020000020003" pitchFamily="2" charset="0"/>
              </a:defRPr>
            </a:lvl1pPr>
          </a:lstStyle>
          <a:p>
            <a:fld id="{C592A168-3F1D-6545-8B1F-08291F6C8CA3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42775114"/>
      </p:ext>
    </p:extLst>
  </p:cSld>
  <p:clrMapOvr>
    <a:masterClrMapping/>
  </p:clrMapOvr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el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230B209-BCF7-E541-9F95-B7005602C96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a-DK"/>
              <a:t>Klik for at redigere titeltypografien i masteren</a:t>
            </a:r>
            <a:endParaRPr lang="en-GB"/>
          </a:p>
        </p:txBody>
      </p:sp>
      <p:sp>
        <p:nvSpPr>
          <p:cNvPr id="3" name="Undertitel 2">
            <a:extLst>
              <a:ext uri="{FF2B5EF4-FFF2-40B4-BE49-F238E27FC236}">
                <a16:creationId xmlns:a16="http://schemas.microsoft.com/office/drawing/2014/main" id="{2BC9E315-2C0D-FE4D-83CF-426B3F47FF8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a-DK"/>
              <a:t>Klik for at redigere undertiteltypografien i masteren</a:t>
            </a:r>
            <a:endParaRPr lang="en-GB"/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F3C7AE49-B8DC-D54F-9182-2D2C93D2B0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AF76E7-37D5-E141-96F0-3B36C7728B20}" type="datetimeFigureOut">
              <a:rPr lang="en-GB" smtClean="0"/>
              <a:t>01/11/2023</a:t>
            </a:fld>
            <a:endParaRPr lang="en-GB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01AD4DF4-FB62-E14D-99DF-BC45AFC425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15C44F29-BCCB-974F-91D7-9B25AB4D48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92A168-3F1D-6545-8B1F-08291F6C8CA3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61109370"/>
      </p:ext>
    </p:extLst>
  </p:cSld>
  <p:clrMapOvr>
    <a:masterClrMapping/>
  </p:clrMapOvr>
</p:sldLayout>
</file>

<file path=ppt/slideLayouts/slideLayout18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25305839"/>
      </p:ext>
    </p:extLst>
  </p:cSld>
  <p:clrMapOvr>
    <a:masterClrMapping/>
  </p:clrMapOvr>
</p:sldLayout>
</file>

<file path=ppt/slideLayouts/slideLayout18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5_Titel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59004251"/>
      </p:ext>
    </p:extLst>
  </p:cSld>
  <p:clrMapOvr>
    <a:masterClrMapping/>
  </p:clrMapOvr>
</p:sldLayout>
</file>

<file path=ppt/slideLayouts/slideLayout1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Welcome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ktangel 5">
            <a:extLst>
              <a:ext uri="{FF2B5EF4-FFF2-40B4-BE49-F238E27FC236}">
                <a16:creationId xmlns:a16="http://schemas.microsoft.com/office/drawing/2014/main" id="{EE992EAB-CA5C-4942-B1FA-E1C9D05ABE76}"/>
              </a:ext>
            </a:extLst>
          </p:cNvPr>
          <p:cNvSpPr/>
          <p:nvPr/>
        </p:nvSpPr>
        <p:spPr>
          <a:xfrm>
            <a:off x="0" y="-1"/>
            <a:ext cx="12192000" cy="6858001"/>
          </a:xfrm>
          <a:prstGeom prst="rect">
            <a:avLst/>
          </a:prstGeom>
          <a:solidFill>
            <a:srgbClr val="374D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Rektangel 6">
            <a:extLst>
              <a:ext uri="{FF2B5EF4-FFF2-40B4-BE49-F238E27FC236}">
                <a16:creationId xmlns:a16="http://schemas.microsoft.com/office/drawing/2014/main" id="{1868C7C2-A921-2C44-96AA-722BE98F5B08}"/>
              </a:ext>
            </a:extLst>
          </p:cNvPr>
          <p:cNvSpPr/>
          <p:nvPr/>
        </p:nvSpPr>
        <p:spPr>
          <a:xfrm>
            <a:off x="319177" y="284672"/>
            <a:ext cx="11559398" cy="62987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Text Box 6">
            <a:extLst>
              <a:ext uri="{FF2B5EF4-FFF2-40B4-BE49-F238E27FC236}">
                <a16:creationId xmlns:a16="http://schemas.microsoft.com/office/drawing/2014/main" id="{F06CDEDA-1F82-6940-A3A7-B3D0E48B795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29934" y="3401063"/>
            <a:ext cx="2191292" cy="30773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ＭＳ Ｐゴシック" charset="0"/>
              <a:cs typeface="+mn-cs"/>
            </a:endParaRPr>
          </a:p>
        </p:txBody>
      </p:sp>
      <p:sp>
        <p:nvSpPr>
          <p:cNvPr id="9" name="Rektangel 8">
            <a:extLst>
              <a:ext uri="{FF2B5EF4-FFF2-40B4-BE49-F238E27FC236}">
                <a16:creationId xmlns:a16="http://schemas.microsoft.com/office/drawing/2014/main" id="{FBFEC3E5-8363-B040-8BC6-24D38A10FE31}"/>
              </a:ext>
            </a:extLst>
          </p:cNvPr>
          <p:cNvSpPr/>
          <p:nvPr/>
        </p:nvSpPr>
        <p:spPr>
          <a:xfrm>
            <a:off x="7429500" y="425381"/>
            <a:ext cx="4271714" cy="6000890"/>
          </a:xfrm>
          <a:prstGeom prst="rect">
            <a:avLst/>
          </a:prstGeom>
          <a:solidFill>
            <a:srgbClr val="374D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ktangel 9">
            <a:extLst>
              <a:ext uri="{FF2B5EF4-FFF2-40B4-BE49-F238E27FC236}">
                <a16:creationId xmlns:a16="http://schemas.microsoft.com/office/drawing/2014/main" id="{8E84322B-2C11-8C44-8647-CD4183882491}"/>
              </a:ext>
            </a:extLst>
          </p:cNvPr>
          <p:cNvSpPr/>
          <p:nvPr/>
        </p:nvSpPr>
        <p:spPr>
          <a:xfrm>
            <a:off x="490786" y="437782"/>
            <a:ext cx="7330440" cy="5980176"/>
          </a:xfrm>
          <a:prstGeom prst="rect">
            <a:avLst/>
          </a:prstGeom>
          <a:noFill/>
          <a:ln w="38100">
            <a:solidFill>
              <a:srgbClr val="374D6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Rektangel 10">
            <a:extLst>
              <a:ext uri="{FF2B5EF4-FFF2-40B4-BE49-F238E27FC236}">
                <a16:creationId xmlns:a16="http://schemas.microsoft.com/office/drawing/2014/main" id="{D63A0C92-08F6-D643-90E1-5A11C9845B4D}"/>
              </a:ext>
            </a:extLst>
          </p:cNvPr>
          <p:cNvSpPr/>
          <p:nvPr/>
        </p:nvSpPr>
        <p:spPr>
          <a:xfrm>
            <a:off x="1009699" y="2168014"/>
            <a:ext cx="5086301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4000" b="0" i="0" u="none" strike="noStrike" kern="1200" cap="none" spc="0" normalizeH="0" baseline="0" noProof="0" dirty="0">
                <a:ln>
                  <a:noFill/>
                </a:ln>
                <a:solidFill>
                  <a:srgbClr val="374D62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Velkommen til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4000" b="0" i="0" u="none" strike="noStrike" kern="1200" cap="none" spc="0" normalizeH="0" baseline="0" noProof="0" dirty="0">
                <a:ln>
                  <a:noFill/>
                </a:ln>
                <a:solidFill>
                  <a:srgbClr val="374D62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Sustainable Business Change Manager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4000" b="0" i="0" u="none" strike="noStrike" kern="1200" cap="none" spc="0" normalizeH="0" baseline="0" noProof="0" dirty="0">
              <a:ln>
                <a:noFill/>
              </a:ln>
              <a:solidFill>
                <a:srgbClr val="374D62"/>
              </a:solidFill>
              <a:effectLst/>
              <a:uLnTx/>
              <a:uFillTx/>
              <a:latin typeface="Avenir Book" panose="02000503020000020003" pitchFamily="2" charset="0"/>
              <a:ea typeface="+mn-ea"/>
              <a:cs typeface="+mn-cs"/>
            </a:endParaRPr>
          </a:p>
        </p:txBody>
      </p:sp>
      <p:pic>
        <p:nvPicPr>
          <p:cNvPr id="12" name="Billede 11">
            <a:extLst>
              <a:ext uri="{FF2B5EF4-FFF2-40B4-BE49-F238E27FC236}">
                <a16:creationId xmlns:a16="http://schemas.microsoft.com/office/drawing/2014/main" id="{4C8BFF07-D2DA-2640-BF71-9BDE5CFA04C2}"/>
              </a:ext>
            </a:extLst>
          </p:cNvPr>
          <p:cNvPicPr>
            <a:picLocks noChangeAspect="1"/>
          </p:cNvPicPr>
          <p:nvPr/>
        </p:nvPicPr>
        <p:blipFill>
          <a:blip r:embed="rId2">
            <a:lum bright="70000" contrast="-70000"/>
            <a:alphaModFix amt="50000"/>
          </a:blip>
          <a:stretch>
            <a:fillRect/>
          </a:stretch>
        </p:blipFill>
        <p:spPr>
          <a:xfrm>
            <a:off x="10846599" y="6601248"/>
            <a:ext cx="1046264" cy="277914"/>
          </a:xfrm>
          <a:prstGeom prst="rect">
            <a:avLst/>
          </a:prstGeom>
        </p:spPr>
      </p:pic>
      <p:sp>
        <p:nvSpPr>
          <p:cNvPr id="13" name="Tekstfelt 12">
            <a:extLst>
              <a:ext uri="{FF2B5EF4-FFF2-40B4-BE49-F238E27FC236}">
                <a16:creationId xmlns:a16="http://schemas.microsoft.com/office/drawing/2014/main" id="{BB789853-C958-1F4D-9A88-4B72C31BFAFE}"/>
              </a:ext>
            </a:extLst>
          </p:cNvPr>
          <p:cNvSpPr txBox="1"/>
          <p:nvPr/>
        </p:nvSpPr>
        <p:spPr>
          <a:xfrm>
            <a:off x="272285" y="6609486"/>
            <a:ext cx="47620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9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© TANIA ELLIS – The Social Business Company®. All rights reserved.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9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Book" panose="02000503020000020003" pitchFamily="2" charset="0"/>
              <a:ea typeface="+mn-ea"/>
              <a:cs typeface="+mn-cs"/>
            </a:endParaRPr>
          </a:p>
        </p:txBody>
      </p:sp>
      <p:cxnSp>
        <p:nvCxnSpPr>
          <p:cNvPr id="14" name="Lige forbindelse 13">
            <a:extLst>
              <a:ext uri="{FF2B5EF4-FFF2-40B4-BE49-F238E27FC236}">
                <a16:creationId xmlns:a16="http://schemas.microsoft.com/office/drawing/2014/main" id="{122E1B04-9B38-A54B-A97F-CD78904C4A99}"/>
              </a:ext>
            </a:extLst>
          </p:cNvPr>
          <p:cNvCxnSpPr/>
          <p:nvPr/>
        </p:nvCxnSpPr>
        <p:spPr>
          <a:xfrm flipH="1">
            <a:off x="7812988" y="6417746"/>
            <a:ext cx="3879988" cy="0"/>
          </a:xfrm>
          <a:prstGeom prst="line">
            <a:avLst/>
          </a:prstGeom>
          <a:ln w="38100">
            <a:solidFill>
              <a:srgbClr val="374D6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Lige forbindelse 14">
            <a:extLst>
              <a:ext uri="{FF2B5EF4-FFF2-40B4-BE49-F238E27FC236}">
                <a16:creationId xmlns:a16="http://schemas.microsoft.com/office/drawing/2014/main" id="{102EAEAF-34E4-444E-8578-252221F437F3}"/>
              </a:ext>
            </a:extLst>
          </p:cNvPr>
          <p:cNvCxnSpPr/>
          <p:nvPr/>
        </p:nvCxnSpPr>
        <p:spPr>
          <a:xfrm flipH="1">
            <a:off x="7812988" y="434133"/>
            <a:ext cx="3879988" cy="0"/>
          </a:xfrm>
          <a:prstGeom prst="line">
            <a:avLst/>
          </a:prstGeom>
          <a:ln w="38100">
            <a:solidFill>
              <a:srgbClr val="374D6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Billede 15" descr="Et billede, der indeholder tekst&#10;&#10;Automatisk genereret beskrivelse">
            <a:extLst>
              <a:ext uri="{FF2B5EF4-FFF2-40B4-BE49-F238E27FC236}">
                <a16:creationId xmlns:a16="http://schemas.microsoft.com/office/drawing/2014/main" id="{844B2201-05D0-EB40-829B-C6484876855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7616" t="32145" r="15402" b="35306"/>
          <a:stretch/>
        </p:blipFill>
        <p:spPr>
          <a:xfrm>
            <a:off x="7689669" y="2569029"/>
            <a:ext cx="3666308" cy="1550126"/>
          </a:xfrm>
          <a:prstGeom prst="rect">
            <a:avLst/>
          </a:prstGeom>
        </p:spPr>
      </p:pic>
      <p:sp>
        <p:nvSpPr>
          <p:cNvPr id="17" name="Rektangel 16">
            <a:extLst>
              <a:ext uri="{FF2B5EF4-FFF2-40B4-BE49-F238E27FC236}">
                <a16:creationId xmlns:a16="http://schemas.microsoft.com/office/drawing/2014/main" id="{3D305EC7-5F07-6643-8290-29B5932B5858}"/>
              </a:ext>
            </a:extLst>
          </p:cNvPr>
          <p:cNvSpPr/>
          <p:nvPr userDrawn="1"/>
        </p:nvSpPr>
        <p:spPr>
          <a:xfrm>
            <a:off x="0" y="-1"/>
            <a:ext cx="12192000" cy="6858001"/>
          </a:xfrm>
          <a:prstGeom prst="rect">
            <a:avLst/>
          </a:prstGeom>
          <a:solidFill>
            <a:srgbClr val="374D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Rektangel 17">
            <a:extLst>
              <a:ext uri="{FF2B5EF4-FFF2-40B4-BE49-F238E27FC236}">
                <a16:creationId xmlns:a16="http://schemas.microsoft.com/office/drawing/2014/main" id="{E2F4D4EA-64AF-D445-A81C-F16094097AE9}"/>
              </a:ext>
            </a:extLst>
          </p:cNvPr>
          <p:cNvSpPr/>
          <p:nvPr userDrawn="1"/>
        </p:nvSpPr>
        <p:spPr>
          <a:xfrm>
            <a:off x="319177" y="284672"/>
            <a:ext cx="11559398" cy="62987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Text Box 6">
            <a:extLst>
              <a:ext uri="{FF2B5EF4-FFF2-40B4-BE49-F238E27FC236}">
                <a16:creationId xmlns:a16="http://schemas.microsoft.com/office/drawing/2014/main" id="{ADB069AC-CCFA-D848-BD3D-32AA02F75A7A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5629934" y="3401063"/>
            <a:ext cx="2191292" cy="30773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ＭＳ Ｐゴシック" charset="0"/>
              <a:cs typeface="+mn-cs"/>
            </a:endParaRPr>
          </a:p>
        </p:txBody>
      </p:sp>
      <p:sp>
        <p:nvSpPr>
          <p:cNvPr id="20" name="Rektangel 19">
            <a:extLst>
              <a:ext uri="{FF2B5EF4-FFF2-40B4-BE49-F238E27FC236}">
                <a16:creationId xmlns:a16="http://schemas.microsoft.com/office/drawing/2014/main" id="{E40E2B4E-A105-E34F-9239-47B340C195C6}"/>
              </a:ext>
            </a:extLst>
          </p:cNvPr>
          <p:cNvSpPr/>
          <p:nvPr userDrawn="1"/>
        </p:nvSpPr>
        <p:spPr>
          <a:xfrm>
            <a:off x="7429500" y="425381"/>
            <a:ext cx="4271714" cy="6000890"/>
          </a:xfrm>
          <a:prstGeom prst="rect">
            <a:avLst/>
          </a:prstGeom>
          <a:solidFill>
            <a:srgbClr val="374D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" name="Rektangel 20">
            <a:extLst>
              <a:ext uri="{FF2B5EF4-FFF2-40B4-BE49-F238E27FC236}">
                <a16:creationId xmlns:a16="http://schemas.microsoft.com/office/drawing/2014/main" id="{33E193C7-2DE1-784D-8D20-78A7485D9BDD}"/>
              </a:ext>
            </a:extLst>
          </p:cNvPr>
          <p:cNvSpPr/>
          <p:nvPr userDrawn="1"/>
        </p:nvSpPr>
        <p:spPr>
          <a:xfrm>
            <a:off x="490786" y="437782"/>
            <a:ext cx="7330440" cy="5980176"/>
          </a:xfrm>
          <a:prstGeom prst="rect">
            <a:avLst/>
          </a:prstGeom>
          <a:noFill/>
          <a:ln w="38100">
            <a:solidFill>
              <a:srgbClr val="374D6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Rektangel 21">
            <a:extLst>
              <a:ext uri="{FF2B5EF4-FFF2-40B4-BE49-F238E27FC236}">
                <a16:creationId xmlns:a16="http://schemas.microsoft.com/office/drawing/2014/main" id="{AC4C9376-C6D8-A141-9B4F-0BD735D97481}"/>
              </a:ext>
            </a:extLst>
          </p:cNvPr>
          <p:cNvSpPr/>
          <p:nvPr userDrawn="1"/>
        </p:nvSpPr>
        <p:spPr>
          <a:xfrm>
            <a:off x="1009699" y="2168014"/>
            <a:ext cx="5086301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4000" b="0" i="0" u="none" strike="noStrike" kern="1200" cap="none" spc="0" normalizeH="0" baseline="0" noProof="0" dirty="0">
                <a:ln>
                  <a:noFill/>
                </a:ln>
                <a:solidFill>
                  <a:srgbClr val="374D62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Velkommen til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4000" b="0" i="0" u="none" strike="noStrike" kern="1200" cap="none" spc="0" normalizeH="0" baseline="0" noProof="0" dirty="0">
                <a:ln>
                  <a:noFill/>
                </a:ln>
                <a:solidFill>
                  <a:srgbClr val="374D62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Sustainable Business Change Manager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4000" b="0" i="0" u="none" strike="noStrike" kern="1200" cap="none" spc="0" normalizeH="0" baseline="0" noProof="0" dirty="0">
              <a:ln>
                <a:noFill/>
              </a:ln>
              <a:solidFill>
                <a:srgbClr val="374D62"/>
              </a:solidFill>
              <a:effectLst/>
              <a:uLnTx/>
              <a:uFillTx/>
              <a:latin typeface="Avenir Book" panose="02000503020000020003" pitchFamily="2" charset="0"/>
              <a:ea typeface="+mn-ea"/>
              <a:cs typeface="+mn-cs"/>
            </a:endParaRPr>
          </a:p>
        </p:txBody>
      </p:sp>
      <p:pic>
        <p:nvPicPr>
          <p:cNvPr id="23" name="Billede 22">
            <a:extLst>
              <a:ext uri="{FF2B5EF4-FFF2-40B4-BE49-F238E27FC236}">
                <a16:creationId xmlns:a16="http://schemas.microsoft.com/office/drawing/2014/main" id="{58BEBD96-E22B-404D-BE2B-B5FFD34A1CA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lum bright="70000" contrast="-70000"/>
            <a:alphaModFix amt="50000"/>
          </a:blip>
          <a:stretch>
            <a:fillRect/>
          </a:stretch>
        </p:blipFill>
        <p:spPr>
          <a:xfrm>
            <a:off x="10846599" y="6601248"/>
            <a:ext cx="1046264" cy="277914"/>
          </a:xfrm>
          <a:prstGeom prst="rect">
            <a:avLst/>
          </a:prstGeom>
        </p:spPr>
      </p:pic>
      <p:sp>
        <p:nvSpPr>
          <p:cNvPr id="24" name="Tekstfelt 23">
            <a:extLst>
              <a:ext uri="{FF2B5EF4-FFF2-40B4-BE49-F238E27FC236}">
                <a16:creationId xmlns:a16="http://schemas.microsoft.com/office/drawing/2014/main" id="{9F49724A-27B4-004F-952E-9B73D11D1F06}"/>
              </a:ext>
            </a:extLst>
          </p:cNvPr>
          <p:cNvSpPr txBox="1"/>
          <p:nvPr userDrawn="1"/>
        </p:nvSpPr>
        <p:spPr>
          <a:xfrm>
            <a:off x="272285" y="6609486"/>
            <a:ext cx="47620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9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© TANIA ELLIS – The Social Business Company®. All rights reserved.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9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Book" panose="02000503020000020003" pitchFamily="2" charset="0"/>
              <a:ea typeface="+mn-ea"/>
              <a:cs typeface="+mn-cs"/>
            </a:endParaRPr>
          </a:p>
        </p:txBody>
      </p:sp>
      <p:cxnSp>
        <p:nvCxnSpPr>
          <p:cNvPr id="25" name="Lige forbindelse 24">
            <a:extLst>
              <a:ext uri="{FF2B5EF4-FFF2-40B4-BE49-F238E27FC236}">
                <a16:creationId xmlns:a16="http://schemas.microsoft.com/office/drawing/2014/main" id="{B8F6D9E5-3345-3548-9D6F-0F5608E14C47}"/>
              </a:ext>
            </a:extLst>
          </p:cNvPr>
          <p:cNvCxnSpPr/>
          <p:nvPr userDrawn="1"/>
        </p:nvCxnSpPr>
        <p:spPr>
          <a:xfrm flipH="1">
            <a:off x="7812988" y="6417746"/>
            <a:ext cx="3879988" cy="0"/>
          </a:xfrm>
          <a:prstGeom prst="line">
            <a:avLst/>
          </a:prstGeom>
          <a:ln w="38100">
            <a:solidFill>
              <a:srgbClr val="374D6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Lige forbindelse 25">
            <a:extLst>
              <a:ext uri="{FF2B5EF4-FFF2-40B4-BE49-F238E27FC236}">
                <a16:creationId xmlns:a16="http://schemas.microsoft.com/office/drawing/2014/main" id="{39A72BCF-E012-0E48-8A35-8A0B017FC4A5}"/>
              </a:ext>
            </a:extLst>
          </p:cNvPr>
          <p:cNvCxnSpPr/>
          <p:nvPr userDrawn="1"/>
        </p:nvCxnSpPr>
        <p:spPr>
          <a:xfrm flipH="1">
            <a:off x="7812988" y="434133"/>
            <a:ext cx="3879988" cy="0"/>
          </a:xfrm>
          <a:prstGeom prst="line">
            <a:avLst/>
          </a:prstGeom>
          <a:ln w="38100">
            <a:solidFill>
              <a:srgbClr val="374D6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7" name="Billede 26" descr="Et billede, der indeholder tekst&#10;&#10;Automatisk genereret beskrivelse">
            <a:extLst>
              <a:ext uri="{FF2B5EF4-FFF2-40B4-BE49-F238E27FC236}">
                <a16:creationId xmlns:a16="http://schemas.microsoft.com/office/drawing/2014/main" id="{8EABF9E6-6DF7-4846-BC0E-62FCA7D7338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7616" t="32145" r="15402" b="35306"/>
          <a:stretch/>
        </p:blipFill>
        <p:spPr>
          <a:xfrm>
            <a:off x="7689669" y="2569029"/>
            <a:ext cx="3666308" cy="15501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576396"/>
      </p:ext>
    </p:extLst>
  </p:cSld>
  <p:clrMapOvr>
    <a:masterClrMapping/>
  </p:clrMapOvr>
</p:sldLayout>
</file>

<file path=ppt/slideLayouts/slideLayout1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Welcome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ktangel 5">
            <a:extLst>
              <a:ext uri="{FF2B5EF4-FFF2-40B4-BE49-F238E27FC236}">
                <a16:creationId xmlns:a16="http://schemas.microsoft.com/office/drawing/2014/main" id="{EE992EAB-CA5C-4942-B1FA-E1C9D05ABE76}"/>
              </a:ext>
            </a:extLst>
          </p:cNvPr>
          <p:cNvSpPr/>
          <p:nvPr/>
        </p:nvSpPr>
        <p:spPr>
          <a:xfrm>
            <a:off x="0" y="-1"/>
            <a:ext cx="12192000" cy="6858001"/>
          </a:xfrm>
          <a:prstGeom prst="rect">
            <a:avLst/>
          </a:prstGeom>
          <a:solidFill>
            <a:srgbClr val="374D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Rektangel 6">
            <a:extLst>
              <a:ext uri="{FF2B5EF4-FFF2-40B4-BE49-F238E27FC236}">
                <a16:creationId xmlns:a16="http://schemas.microsoft.com/office/drawing/2014/main" id="{1868C7C2-A921-2C44-96AA-722BE98F5B08}"/>
              </a:ext>
            </a:extLst>
          </p:cNvPr>
          <p:cNvSpPr/>
          <p:nvPr/>
        </p:nvSpPr>
        <p:spPr>
          <a:xfrm>
            <a:off x="319177" y="284672"/>
            <a:ext cx="11559398" cy="62987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Text Box 6">
            <a:extLst>
              <a:ext uri="{FF2B5EF4-FFF2-40B4-BE49-F238E27FC236}">
                <a16:creationId xmlns:a16="http://schemas.microsoft.com/office/drawing/2014/main" id="{F06CDEDA-1F82-6940-A3A7-B3D0E48B795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29934" y="3401063"/>
            <a:ext cx="2191292" cy="30773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ＭＳ Ｐゴシック" charset="0"/>
              <a:cs typeface="+mn-cs"/>
            </a:endParaRPr>
          </a:p>
        </p:txBody>
      </p:sp>
      <p:sp>
        <p:nvSpPr>
          <p:cNvPr id="9" name="Rektangel 8">
            <a:extLst>
              <a:ext uri="{FF2B5EF4-FFF2-40B4-BE49-F238E27FC236}">
                <a16:creationId xmlns:a16="http://schemas.microsoft.com/office/drawing/2014/main" id="{FBFEC3E5-8363-B040-8BC6-24D38A10FE31}"/>
              </a:ext>
            </a:extLst>
          </p:cNvPr>
          <p:cNvSpPr/>
          <p:nvPr/>
        </p:nvSpPr>
        <p:spPr>
          <a:xfrm>
            <a:off x="7429500" y="425381"/>
            <a:ext cx="4271714" cy="6000890"/>
          </a:xfrm>
          <a:prstGeom prst="rect">
            <a:avLst/>
          </a:prstGeom>
          <a:solidFill>
            <a:srgbClr val="374D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ktangel 9">
            <a:extLst>
              <a:ext uri="{FF2B5EF4-FFF2-40B4-BE49-F238E27FC236}">
                <a16:creationId xmlns:a16="http://schemas.microsoft.com/office/drawing/2014/main" id="{8E84322B-2C11-8C44-8647-CD4183882491}"/>
              </a:ext>
            </a:extLst>
          </p:cNvPr>
          <p:cNvSpPr/>
          <p:nvPr/>
        </p:nvSpPr>
        <p:spPr>
          <a:xfrm>
            <a:off x="490786" y="437782"/>
            <a:ext cx="7330440" cy="5980176"/>
          </a:xfrm>
          <a:prstGeom prst="rect">
            <a:avLst/>
          </a:prstGeom>
          <a:noFill/>
          <a:ln w="38100">
            <a:solidFill>
              <a:srgbClr val="374D6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2" name="Billede 11">
            <a:extLst>
              <a:ext uri="{FF2B5EF4-FFF2-40B4-BE49-F238E27FC236}">
                <a16:creationId xmlns:a16="http://schemas.microsoft.com/office/drawing/2014/main" id="{4C8BFF07-D2DA-2640-BF71-9BDE5CFA04C2}"/>
              </a:ext>
            </a:extLst>
          </p:cNvPr>
          <p:cNvPicPr>
            <a:picLocks noChangeAspect="1"/>
          </p:cNvPicPr>
          <p:nvPr/>
        </p:nvPicPr>
        <p:blipFill>
          <a:blip r:embed="rId2">
            <a:lum bright="70000" contrast="-70000"/>
            <a:alphaModFix amt="50000"/>
          </a:blip>
          <a:stretch>
            <a:fillRect/>
          </a:stretch>
        </p:blipFill>
        <p:spPr>
          <a:xfrm>
            <a:off x="10846599" y="6601248"/>
            <a:ext cx="1046264" cy="277914"/>
          </a:xfrm>
          <a:prstGeom prst="rect">
            <a:avLst/>
          </a:prstGeom>
        </p:spPr>
      </p:pic>
      <p:sp>
        <p:nvSpPr>
          <p:cNvPr id="13" name="Tekstfelt 12">
            <a:extLst>
              <a:ext uri="{FF2B5EF4-FFF2-40B4-BE49-F238E27FC236}">
                <a16:creationId xmlns:a16="http://schemas.microsoft.com/office/drawing/2014/main" id="{BB789853-C958-1F4D-9A88-4B72C31BFAFE}"/>
              </a:ext>
            </a:extLst>
          </p:cNvPr>
          <p:cNvSpPr txBox="1"/>
          <p:nvPr/>
        </p:nvSpPr>
        <p:spPr>
          <a:xfrm>
            <a:off x="272285" y="6609486"/>
            <a:ext cx="47620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9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© TANIA ELLIS – The Social Business Company®. All rights reserved.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9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Book" panose="02000503020000020003" pitchFamily="2" charset="0"/>
              <a:ea typeface="+mn-ea"/>
              <a:cs typeface="+mn-cs"/>
            </a:endParaRPr>
          </a:p>
        </p:txBody>
      </p:sp>
      <p:cxnSp>
        <p:nvCxnSpPr>
          <p:cNvPr id="14" name="Lige forbindelse 13">
            <a:extLst>
              <a:ext uri="{FF2B5EF4-FFF2-40B4-BE49-F238E27FC236}">
                <a16:creationId xmlns:a16="http://schemas.microsoft.com/office/drawing/2014/main" id="{122E1B04-9B38-A54B-A97F-CD78904C4A99}"/>
              </a:ext>
            </a:extLst>
          </p:cNvPr>
          <p:cNvCxnSpPr/>
          <p:nvPr/>
        </p:nvCxnSpPr>
        <p:spPr>
          <a:xfrm flipH="1">
            <a:off x="7812988" y="6417746"/>
            <a:ext cx="3879988" cy="0"/>
          </a:xfrm>
          <a:prstGeom prst="line">
            <a:avLst/>
          </a:prstGeom>
          <a:ln w="38100">
            <a:solidFill>
              <a:srgbClr val="374D6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Lige forbindelse 14">
            <a:extLst>
              <a:ext uri="{FF2B5EF4-FFF2-40B4-BE49-F238E27FC236}">
                <a16:creationId xmlns:a16="http://schemas.microsoft.com/office/drawing/2014/main" id="{102EAEAF-34E4-444E-8578-252221F437F3}"/>
              </a:ext>
            </a:extLst>
          </p:cNvPr>
          <p:cNvCxnSpPr/>
          <p:nvPr/>
        </p:nvCxnSpPr>
        <p:spPr>
          <a:xfrm flipH="1">
            <a:off x="7812988" y="434133"/>
            <a:ext cx="3879988" cy="0"/>
          </a:xfrm>
          <a:prstGeom prst="line">
            <a:avLst/>
          </a:prstGeom>
          <a:ln w="38100">
            <a:solidFill>
              <a:srgbClr val="374D6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Billede 15" descr="Et billede, der indeholder tekst&#10;&#10;Automatisk genereret beskrivelse">
            <a:extLst>
              <a:ext uri="{FF2B5EF4-FFF2-40B4-BE49-F238E27FC236}">
                <a16:creationId xmlns:a16="http://schemas.microsoft.com/office/drawing/2014/main" id="{844B2201-05D0-EB40-829B-C6484876855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7616" t="32145" r="15402" b="35306"/>
          <a:stretch/>
        </p:blipFill>
        <p:spPr>
          <a:xfrm>
            <a:off x="7689669" y="2569029"/>
            <a:ext cx="3666308" cy="1550126"/>
          </a:xfrm>
          <a:prstGeom prst="rect">
            <a:avLst/>
          </a:prstGeom>
        </p:spPr>
      </p:pic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A5817A28-E5B7-AD44-AC7E-E1AF2CE4D85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182505" y="2468586"/>
            <a:ext cx="5424487" cy="175101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4000">
                <a:solidFill>
                  <a:srgbClr val="374D62"/>
                </a:solidFill>
              </a:defRPr>
            </a:lvl1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17" name="Rektangel 16">
            <a:extLst>
              <a:ext uri="{FF2B5EF4-FFF2-40B4-BE49-F238E27FC236}">
                <a16:creationId xmlns:a16="http://schemas.microsoft.com/office/drawing/2014/main" id="{00F57E45-00E1-0245-BD80-CE5E2F682134}"/>
              </a:ext>
            </a:extLst>
          </p:cNvPr>
          <p:cNvSpPr/>
          <p:nvPr userDrawn="1"/>
        </p:nvSpPr>
        <p:spPr>
          <a:xfrm>
            <a:off x="0" y="-1"/>
            <a:ext cx="12192000" cy="6858001"/>
          </a:xfrm>
          <a:prstGeom prst="rect">
            <a:avLst/>
          </a:prstGeom>
          <a:solidFill>
            <a:srgbClr val="374D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Rektangel 17">
            <a:extLst>
              <a:ext uri="{FF2B5EF4-FFF2-40B4-BE49-F238E27FC236}">
                <a16:creationId xmlns:a16="http://schemas.microsoft.com/office/drawing/2014/main" id="{2ACABEE8-EBB3-2148-A44A-4F63194F96DE}"/>
              </a:ext>
            </a:extLst>
          </p:cNvPr>
          <p:cNvSpPr/>
          <p:nvPr userDrawn="1"/>
        </p:nvSpPr>
        <p:spPr>
          <a:xfrm>
            <a:off x="319177" y="284672"/>
            <a:ext cx="11559398" cy="62987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Text Box 6">
            <a:extLst>
              <a:ext uri="{FF2B5EF4-FFF2-40B4-BE49-F238E27FC236}">
                <a16:creationId xmlns:a16="http://schemas.microsoft.com/office/drawing/2014/main" id="{E232C79D-5813-BA4A-8107-968696A9B4B2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5629934" y="3401063"/>
            <a:ext cx="2191292" cy="30773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ＭＳ Ｐゴシック" charset="0"/>
              <a:cs typeface="+mn-cs"/>
            </a:endParaRPr>
          </a:p>
        </p:txBody>
      </p:sp>
      <p:sp>
        <p:nvSpPr>
          <p:cNvPr id="20" name="Rektangel 19">
            <a:extLst>
              <a:ext uri="{FF2B5EF4-FFF2-40B4-BE49-F238E27FC236}">
                <a16:creationId xmlns:a16="http://schemas.microsoft.com/office/drawing/2014/main" id="{421B2CFD-5281-B14B-85C1-5792A65985B9}"/>
              </a:ext>
            </a:extLst>
          </p:cNvPr>
          <p:cNvSpPr/>
          <p:nvPr userDrawn="1"/>
        </p:nvSpPr>
        <p:spPr>
          <a:xfrm>
            <a:off x="7429500" y="425381"/>
            <a:ext cx="4271714" cy="6000890"/>
          </a:xfrm>
          <a:prstGeom prst="rect">
            <a:avLst/>
          </a:prstGeom>
          <a:solidFill>
            <a:srgbClr val="374D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" name="Rektangel 20">
            <a:extLst>
              <a:ext uri="{FF2B5EF4-FFF2-40B4-BE49-F238E27FC236}">
                <a16:creationId xmlns:a16="http://schemas.microsoft.com/office/drawing/2014/main" id="{B45B1BAC-4916-5B40-9796-01613133B58C}"/>
              </a:ext>
            </a:extLst>
          </p:cNvPr>
          <p:cNvSpPr/>
          <p:nvPr userDrawn="1"/>
        </p:nvSpPr>
        <p:spPr>
          <a:xfrm>
            <a:off x="490786" y="437782"/>
            <a:ext cx="7330440" cy="5980176"/>
          </a:xfrm>
          <a:prstGeom prst="rect">
            <a:avLst/>
          </a:prstGeom>
          <a:noFill/>
          <a:ln w="38100">
            <a:solidFill>
              <a:srgbClr val="374D6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2" name="Billede 21">
            <a:extLst>
              <a:ext uri="{FF2B5EF4-FFF2-40B4-BE49-F238E27FC236}">
                <a16:creationId xmlns:a16="http://schemas.microsoft.com/office/drawing/2014/main" id="{6906B30F-8243-8C4F-B7D4-9D641756D62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lum bright="70000" contrast="-70000"/>
            <a:alphaModFix amt="50000"/>
          </a:blip>
          <a:stretch>
            <a:fillRect/>
          </a:stretch>
        </p:blipFill>
        <p:spPr>
          <a:xfrm>
            <a:off x="10846599" y="6601248"/>
            <a:ext cx="1046264" cy="277914"/>
          </a:xfrm>
          <a:prstGeom prst="rect">
            <a:avLst/>
          </a:prstGeom>
        </p:spPr>
      </p:pic>
      <p:sp>
        <p:nvSpPr>
          <p:cNvPr id="23" name="Tekstfelt 22">
            <a:extLst>
              <a:ext uri="{FF2B5EF4-FFF2-40B4-BE49-F238E27FC236}">
                <a16:creationId xmlns:a16="http://schemas.microsoft.com/office/drawing/2014/main" id="{2BF7F87F-43CC-504F-8D73-61A57035AB2E}"/>
              </a:ext>
            </a:extLst>
          </p:cNvPr>
          <p:cNvSpPr txBox="1"/>
          <p:nvPr userDrawn="1"/>
        </p:nvSpPr>
        <p:spPr>
          <a:xfrm>
            <a:off x="272285" y="6609486"/>
            <a:ext cx="47620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9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© TANIA ELLIS – The Social Business Company®. All rights reserved.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9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Book" panose="02000503020000020003" pitchFamily="2" charset="0"/>
              <a:ea typeface="+mn-ea"/>
              <a:cs typeface="+mn-cs"/>
            </a:endParaRPr>
          </a:p>
        </p:txBody>
      </p:sp>
      <p:cxnSp>
        <p:nvCxnSpPr>
          <p:cNvPr id="24" name="Lige forbindelse 23">
            <a:extLst>
              <a:ext uri="{FF2B5EF4-FFF2-40B4-BE49-F238E27FC236}">
                <a16:creationId xmlns:a16="http://schemas.microsoft.com/office/drawing/2014/main" id="{BBBA7BBE-0A0E-BB4C-9071-6779D5656840}"/>
              </a:ext>
            </a:extLst>
          </p:cNvPr>
          <p:cNvCxnSpPr/>
          <p:nvPr userDrawn="1"/>
        </p:nvCxnSpPr>
        <p:spPr>
          <a:xfrm flipH="1">
            <a:off x="7812988" y="6417746"/>
            <a:ext cx="3879988" cy="0"/>
          </a:xfrm>
          <a:prstGeom prst="line">
            <a:avLst/>
          </a:prstGeom>
          <a:ln w="38100">
            <a:solidFill>
              <a:srgbClr val="374D6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Lige forbindelse 24">
            <a:extLst>
              <a:ext uri="{FF2B5EF4-FFF2-40B4-BE49-F238E27FC236}">
                <a16:creationId xmlns:a16="http://schemas.microsoft.com/office/drawing/2014/main" id="{917A8573-B0C7-5E4F-B06F-0F853B144E48}"/>
              </a:ext>
            </a:extLst>
          </p:cNvPr>
          <p:cNvCxnSpPr/>
          <p:nvPr userDrawn="1"/>
        </p:nvCxnSpPr>
        <p:spPr>
          <a:xfrm flipH="1">
            <a:off x="7812988" y="434133"/>
            <a:ext cx="3879988" cy="0"/>
          </a:xfrm>
          <a:prstGeom prst="line">
            <a:avLst/>
          </a:prstGeom>
          <a:ln w="38100">
            <a:solidFill>
              <a:srgbClr val="374D6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6" name="Billede 25" descr="Et billede, der indeholder tekst&#10;&#10;Automatisk genereret beskrivelse">
            <a:extLst>
              <a:ext uri="{FF2B5EF4-FFF2-40B4-BE49-F238E27FC236}">
                <a16:creationId xmlns:a16="http://schemas.microsoft.com/office/drawing/2014/main" id="{D1F5711B-3B01-8F4A-9134-18250A6F3AD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7616" t="32145" r="15402" b="35306"/>
          <a:stretch/>
        </p:blipFill>
        <p:spPr>
          <a:xfrm>
            <a:off x="7689669" y="2569029"/>
            <a:ext cx="3666308" cy="15501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5839347"/>
      </p:ext>
    </p:extLst>
  </p:cSld>
  <p:clrMapOvr>
    <a:masterClrMapping/>
  </p:clrMapOvr>
</p:sldLayout>
</file>

<file path=ppt/slideLayouts/slideLayout1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Module 1 intro">
    <p:bg>
      <p:bgPr>
        <a:solidFill>
          <a:srgbClr val="6B819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14">
            <a:extLst>
              <a:ext uri="{FF2B5EF4-FFF2-40B4-BE49-F238E27FC236}">
                <a16:creationId xmlns:a16="http://schemas.microsoft.com/office/drawing/2014/main" id="{86826E51-7AB5-614E-86B6-B09A48CAF36E}"/>
              </a:ext>
            </a:extLst>
          </p:cNvPr>
          <p:cNvSpPr/>
          <p:nvPr/>
        </p:nvSpPr>
        <p:spPr>
          <a:xfrm>
            <a:off x="1" y="0"/>
            <a:ext cx="12191999" cy="520589"/>
          </a:xfrm>
          <a:prstGeom prst="rect">
            <a:avLst/>
          </a:prstGeom>
          <a:solidFill>
            <a:srgbClr val="374D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7" name="TextBox 18">
            <a:hlinkClick r:id="" action="ppaction://noaction"/>
            <a:extLst>
              <a:ext uri="{FF2B5EF4-FFF2-40B4-BE49-F238E27FC236}">
                <a16:creationId xmlns:a16="http://schemas.microsoft.com/office/drawing/2014/main" id="{2E53C407-BB8F-1C4E-84F6-ED9F18225F2B}"/>
              </a:ext>
            </a:extLst>
          </p:cNvPr>
          <p:cNvSpPr txBox="1"/>
          <p:nvPr/>
        </p:nvSpPr>
        <p:spPr>
          <a:xfrm>
            <a:off x="257302" y="99940"/>
            <a:ext cx="1073784" cy="338554"/>
          </a:xfrm>
          <a:prstGeom prst="rect">
            <a:avLst/>
          </a:prstGeom>
          <a:noFill/>
          <a:ln w="9525">
            <a:noFill/>
          </a:ln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b="1" spc="300" dirty="0">
                <a:solidFill>
                  <a:srgbClr val="E5E7E7"/>
                </a:solidFill>
                <a:latin typeface="Avenir Book" panose="02000503020000020003" pitchFamily="2" charset="0"/>
              </a:rPr>
              <a:t>MODULE 1 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b="1" spc="300" dirty="0">
                <a:solidFill>
                  <a:srgbClr val="E5E7E7"/>
                </a:solidFill>
                <a:latin typeface="Avenir Book" panose="02000503020000020003" pitchFamily="2" charset="0"/>
              </a:rPr>
              <a:t>INTRO</a:t>
            </a:r>
            <a:endParaRPr kumimoji="0" lang="en-US" sz="800" b="1" i="0" u="none" strike="noStrike" kern="1200" cap="none" spc="300" normalizeH="0" baseline="0" noProof="0" dirty="0">
              <a:ln>
                <a:noFill/>
              </a:ln>
              <a:solidFill>
                <a:srgbClr val="E5E7E7"/>
              </a:solidFill>
              <a:effectLst/>
              <a:uLnTx/>
              <a:uFillTx/>
              <a:latin typeface="Avenir Book" panose="02000503020000020003" pitchFamily="2" charset="0"/>
            </a:endParaRPr>
          </a:p>
        </p:txBody>
      </p:sp>
      <p:cxnSp>
        <p:nvCxnSpPr>
          <p:cNvPr id="28" name="Lige forbindelse 27">
            <a:extLst>
              <a:ext uri="{FF2B5EF4-FFF2-40B4-BE49-F238E27FC236}">
                <a16:creationId xmlns:a16="http://schemas.microsoft.com/office/drawing/2014/main" id="{BBDD760D-478E-E244-9583-D6D110137D79}"/>
              </a:ext>
            </a:extLst>
          </p:cNvPr>
          <p:cNvCxnSpPr>
            <a:cxnSpLocks/>
          </p:cNvCxnSpPr>
          <p:nvPr/>
        </p:nvCxnSpPr>
        <p:spPr>
          <a:xfrm>
            <a:off x="1331829" y="18644"/>
            <a:ext cx="0" cy="493994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9" name="Billede 28">
            <a:extLst>
              <a:ext uri="{FF2B5EF4-FFF2-40B4-BE49-F238E27FC236}">
                <a16:creationId xmlns:a16="http://schemas.microsoft.com/office/drawing/2014/main" id="{850E4C2B-1F90-A14C-A58F-C0871D928D0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</a:blip>
          <a:srcRect l="8285" t="28774" r="58175" b="41828"/>
          <a:stretch/>
        </p:blipFill>
        <p:spPr>
          <a:xfrm>
            <a:off x="257302" y="6201113"/>
            <a:ext cx="716895" cy="628387"/>
          </a:xfrm>
          <a:prstGeom prst="rect">
            <a:avLst/>
          </a:prstGeom>
        </p:spPr>
      </p:pic>
      <p:pic>
        <p:nvPicPr>
          <p:cNvPr id="30" name="Billede 29">
            <a:extLst>
              <a:ext uri="{FF2B5EF4-FFF2-40B4-BE49-F238E27FC236}">
                <a16:creationId xmlns:a16="http://schemas.microsoft.com/office/drawing/2014/main" id="{155A8C22-26BE-E74B-9444-B3E1E9BEA01D}"/>
              </a:ext>
            </a:extLst>
          </p:cNvPr>
          <p:cNvPicPr>
            <a:picLocks noChangeAspect="1"/>
          </p:cNvPicPr>
          <p:nvPr/>
        </p:nvPicPr>
        <p:blipFill>
          <a:blip r:embed="rId3">
            <a:biLevel thresh="25000"/>
            <a:alphaModFix amt="5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1500"/>
                    </a14:imgEffect>
                    <a14:imgEffect>
                      <a14:saturation sat="191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723783" y="6415290"/>
            <a:ext cx="1034680" cy="274837"/>
          </a:xfrm>
          <a:prstGeom prst="rect">
            <a:avLst/>
          </a:prstGeom>
        </p:spPr>
      </p:pic>
      <p:sp>
        <p:nvSpPr>
          <p:cNvPr id="31" name="Pladsholder til tekst 2">
            <a:extLst>
              <a:ext uri="{FF2B5EF4-FFF2-40B4-BE49-F238E27FC236}">
                <a16:creationId xmlns:a16="http://schemas.microsoft.com/office/drawing/2014/main" id="{238A9EE2-548E-1F47-A096-A1282537D52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77742" y="1836738"/>
            <a:ext cx="6232525" cy="52058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400">
                <a:solidFill>
                  <a:srgbClr val="F8F8F3"/>
                </a:solidFill>
                <a:latin typeface="Avenir Book" panose="02000503020000020003" pitchFamily="2" charset="0"/>
              </a:defRPr>
            </a:lvl1pPr>
            <a:lvl2pPr marL="457200" indent="0">
              <a:buNone/>
              <a:defRPr>
                <a:solidFill>
                  <a:srgbClr val="F8F8F3"/>
                </a:solidFill>
              </a:defRPr>
            </a:lvl2pPr>
            <a:lvl3pPr marL="914400" indent="0">
              <a:buNone/>
              <a:defRPr>
                <a:solidFill>
                  <a:srgbClr val="F8F8F3"/>
                </a:solidFill>
              </a:defRPr>
            </a:lvl3pPr>
            <a:lvl4pPr marL="1371600" indent="0">
              <a:buNone/>
              <a:defRPr>
                <a:solidFill>
                  <a:srgbClr val="F8F8F3"/>
                </a:solidFill>
              </a:defRPr>
            </a:lvl4pPr>
            <a:lvl5pPr marL="1828800" indent="0">
              <a:buNone/>
              <a:defRPr>
                <a:solidFill>
                  <a:srgbClr val="F8F8F3"/>
                </a:solidFill>
              </a:defRPr>
            </a:lvl5pPr>
          </a:lstStyle>
          <a:p>
            <a:pPr lvl="0"/>
            <a:r>
              <a:rPr lang="da-DK" dirty="0"/>
              <a:t>KLIK FOR AT REDIGERE </a:t>
            </a:r>
          </a:p>
          <a:p>
            <a:pPr lvl="0"/>
            <a:endParaRPr lang="da-DK" dirty="0"/>
          </a:p>
        </p:txBody>
      </p:sp>
      <p:sp>
        <p:nvSpPr>
          <p:cNvPr id="32" name="Pladsholder til tekst 4">
            <a:extLst>
              <a:ext uri="{FF2B5EF4-FFF2-40B4-BE49-F238E27FC236}">
                <a16:creationId xmlns:a16="http://schemas.microsoft.com/office/drawing/2014/main" id="{A65FFAA2-4558-6D4D-8125-F6C0D03DE3A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37295" y="2970213"/>
            <a:ext cx="6103938" cy="162718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rgbClr val="F8F8F3"/>
                </a:solidFill>
                <a:latin typeface="Avenir Book" panose="02000503020000020003" pitchFamily="2" charset="0"/>
              </a:defRPr>
            </a:lvl1pPr>
            <a:lvl2pPr marL="457200" indent="0">
              <a:buNone/>
              <a:defRPr sz="1200">
                <a:solidFill>
                  <a:srgbClr val="F8F8F3"/>
                </a:solidFill>
                <a:latin typeface="Avenir Book" panose="02000503020000020003" pitchFamily="2" charset="0"/>
              </a:defRPr>
            </a:lvl2pPr>
            <a:lvl3pPr marL="914400" indent="0">
              <a:buNone/>
              <a:defRPr sz="1200">
                <a:solidFill>
                  <a:srgbClr val="F8F8F3"/>
                </a:solidFill>
                <a:latin typeface="Avenir Book" panose="02000503020000020003" pitchFamily="2" charset="0"/>
              </a:defRPr>
            </a:lvl3pPr>
            <a:lvl4pPr marL="1371600" indent="0">
              <a:buNone/>
              <a:defRPr sz="1200">
                <a:solidFill>
                  <a:srgbClr val="F8F8F3"/>
                </a:solidFill>
                <a:latin typeface="Avenir Book" panose="02000503020000020003" pitchFamily="2" charset="0"/>
              </a:defRPr>
            </a:lvl4pPr>
            <a:lvl5pPr marL="1828800" indent="0">
              <a:buNone/>
              <a:defRPr sz="1200">
                <a:solidFill>
                  <a:srgbClr val="F8F8F3"/>
                </a:solidFill>
                <a:latin typeface="Avenir Book" panose="02000503020000020003" pitchFamily="2" charset="0"/>
              </a:defRPr>
            </a:lvl5pPr>
          </a:lstStyle>
          <a:p>
            <a:pPr lvl="0"/>
            <a:r>
              <a:rPr lang="da-DK" dirty="0"/>
              <a:t>Andet niveau</a:t>
            </a:r>
          </a:p>
        </p:txBody>
      </p:sp>
      <p:sp>
        <p:nvSpPr>
          <p:cNvPr id="33" name="Pladsholder til billede 6">
            <a:extLst>
              <a:ext uri="{FF2B5EF4-FFF2-40B4-BE49-F238E27FC236}">
                <a16:creationId xmlns:a16="http://schemas.microsoft.com/office/drawing/2014/main" id="{C6809487-93E3-A146-BEEA-B6236C579DAB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7558682" y="1836738"/>
            <a:ext cx="3719513" cy="27606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solidFill>
                  <a:srgbClr val="F8F8F3"/>
                </a:solidFill>
              </a:defRPr>
            </a:lvl1pPr>
          </a:lstStyle>
          <a:p>
            <a:r>
              <a:rPr lang="da-DK"/>
              <a:t>Klik på ikonet for at tilføje et billede</a:t>
            </a:r>
          </a:p>
        </p:txBody>
      </p:sp>
      <p:sp>
        <p:nvSpPr>
          <p:cNvPr id="10" name="Rectangle 14">
            <a:extLst>
              <a:ext uri="{FF2B5EF4-FFF2-40B4-BE49-F238E27FC236}">
                <a16:creationId xmlns:a16="http://schemas.microsoft.com/office/drawing/2014/main" id="{2C21E1E0-7FB4-924B-8C56-A54B43E470E3}"/>
              </a:ext>
            </a:extLst>
          </p:cNvPr>
          <p:cNvSpPr/>
          <p:nvPr userDrawn="1"/>
        </p:nvSpPr>
        <p:spPr>
          <a:xfrm>
            <a:off x="1" y="0"/>
            <a:ext cx="12191999" cy="520589"/>
          </a:xfrm>
          <a:prstGeom prst="rect">
            <a:avLst/>
          </a:prstGeom>
          <a:solidFill>
            <a:srgbClr val="374D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TextBox 18">
            <a:hlinkClick r:id="" action="ppaction://noaction"/>
            <a:extLst>
              <a:ext uri="{FF2B5EF4-FFF2-40B4-BE49-F238E27FC236}">
                <a16:creationId xmlns:a16="http://schemas.microsoft.com/office/drawing/2014/main" id="{A5C095C9-DCD8-814A-8961-B517C79D87E9}"/>
              </a:ext>
            </a:extLst>
          </p:cNvPr>
          <p:cNvSpPr txBox="1"/>
          <p:nvPr userDrawn="1"/>
        </p:nvSpPr>
        <p:spPr>
          <a:xfrm>
            <a:off x="257302" y="99940"/>
            <a:ext cx="1073784" cy="338554"/>
          </a:xfrm>
          <a:prstGeom prst="rect">
            <a:avLst/>
          </a:prstGeom>
          <a:noFill/>
          <a:ln w="9525">
            <a:noFill/>
          </a:ln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b="1" spc="300" dirty="0">
                <a:solidFill>
                  <a:srgbClr val="E5E7E7"/>
                </a:solidFill>
                <a:latin typeface="Avenir Book" panose="02000503020000020003" pitchFamily="2" charset="0"/>
              </a:rPr>
              <a:t>MODULE 1 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b="1" spc="300" dirty="0">
                <a:solidFill>
                  <a:srgbClr val="E5E7E7"/>
                </a:solidFill>
                <a:latin typeface="Avenir Book" panose="02000503020000020003" pitchFamily="2" charset="0"/>
              </a:rPr>
              <a:t>INTRO</a:t>
            </a:r>
            <a:endParaRPr kumimoji="0" lang="en-US" sz="800" b="1" i="0" u="none" strike="noStrike" kern="1200" cap="none" spc="300" normalizeH="0" baseline="0" noProof="0" dirty="0">
              <a:ln>
                <a:noFill/>
              </a:ln>
              <a:solidFill>
                <a:srgbClr val="E5E7E7"/>
              </a:solidFill>
              <a:effectLst/>
              <a:uLnTx/>
              <a:uFillTx/>
              <a:latin typeface="Avenir Book" panose="02000503020000020003" pitchFamily="2" charset="0"/>
            </a:endParaRPr>
          </a:p>
        </p:txBody>
      </p:sp>
      <p:cxnSp>
        <p:nvCxnSpPr>
          <p:cNvPr id="12" name="Lige forbindelse 11">
            <a:extLst>
              <a:ext uri="{FF2B5EF4-FFF2-40B4-BE49-F238E27FC236}">
                <a16:creationId xmlns:a16="http://schemas.microsoft.com/office/drawing/2014/main" id="{B6B5926E-EE0A-8645-8EF1-10E80FA5CFEA}"/>
              </a:ext>
            </a:extLst>
          </p:cNvPr>
          <p:cNvCxnSpPr>
            <a:cxnSpLocks/>
          </p:cNvCxnSpPr>
          <p:nvPr userDrawn="1"/>
        </p:nvCxnSpPr>
        <p:spPr>
          <a:xfrm>
            <a:off x="1331829" y="18644"/>
            <a:ext cx="0" cy="493994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Billede 12">
            <a:extLst>
              <a:ext uri="{FF2B5EF4-FFF2-40B4-BE49-F238E27FC236}">
                <a16:creationId xmlns:a16="http://schemas.microsoft.com/office/drawing/2014/main" id="{66CFDB82-262A-444F-84B1-AA1F61990CD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50000"/>
          </a:blip>
          <a:srcRect l="8285" t="28774" r="58175" b="41828"/>
          <a:stretch/>
        </p:blipFill>
        <p:spPr>
          <a:xfrm>
            <a:off x="257302" y="6201113"/>
            <a:ext cx="716895" cy="628387"/>
          </a:xfrm>
          <a:prstGeom prst="rect">
            <a:avLst/>
          </a:prstGeom>
        </p:spPr>
      </p:pic>
      <p:pic>
        <p:nvPicPr>
          <p:cNvPr id="14" name="Billede 13">
            <a:extLst>
              <a:ext uri="{FF2B5EF4-FFF2-40B4-BE49-F238E27FC236}">
                <a16:creationId xmlns:a16="http://schemas.microsoft.com/office/drawing/2014/main" id="{CF8F39C5-07BD-194E-AF88-726C07AF70B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biLevel thresh="25000"/>
            <a:alphaModFix amt="5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1500"/>
                    </a14:imgEffect>
                    <a14:imgEffect>
                      <a14:saturation sat="191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723783" y="6415290"/>
            <a:ext cx="1034680" cy="274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6927854"/>
      </p:ext>
    </p:extLst>
  </p:cSld>
  <p:clrMapOvr>
    <a:masterClrMapping/>
  </p:clrMapOvr>
</p:sldLayout>
</file>

<file path=ppt/slideLayouts/slideLayout1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Module 2 intro">
    <p:bg>
      <p:bgPr>
        <a:solidFill>
          <a:srgbClr val="BAA39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14">
            <a:extLst>
              <a:ext uri="{FF2B5EF4-FFF2-40B4-BE49-F238E27FC236}">
                <a16:creationId xmlns:a16="http://schemas.microsoft.com/office/drawing/2014/main" id="{86826E51-7AB5-614E-86B6-B09A48CAF36E}"/>
              </a:ext>
            </a:extLst>
          </p:cNvPr>
          <p:cNvSpPr/>
          <p:nvPr/>
        </p:nvSpPr>
        <p:spPr>
          <a:xfrm>
            <a:off x="1" y="0"/>
            <a:ext cx="12191999" cy="520589"/>
          </a:xfrm>
          <a:prstGeom prst="rect">
            <a:avLst/>
          </a:prstGeom>
          <a:solidFill>
            <a:srgbClr val="374D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7" name="TextBox 18">
            <a:hlinkClick r:id="" action="ppaction://noaction"/>
            <a:extLst>
              <a:ext uri="{FF2B5EF4-FFF2-40B4-BE49-F238E27FC236}">
                <a16:creationId xmlns:a16="http://schemas.microsoft.com/office/drawing/2014/main" id="{2E53C407-BB8F-1C4E-84F6-ED9F18225F2B}"/>
              </a:ext>
            </a:extLst>
          </p:cNvPr>
          <p:cNvSpPr txBox="1"/>
          <p:nvPr/>
        </p:nvSpPr>
        <p:spPr>
          <a:xfrm>
            <a:off x="257302" y="99940"/>
            <a:ext cx="1073784" cy="338554"/>
          </a:xfrm>
          <a:prstGeom prst="rect">
            <a:avLst/>
          </a:prstGeom>
          <a:noFill/>
          <a:ln w="9525">
            <a:noFill/>
          </a:ln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b="1" spc="300" dirty="0">
                <a:solidFill>
                  <a:srgbClr val="E5E7E7"/>
                </a:solidFill>
                <a:latin typeface="Avenir Book" panose="02000503020000020003" pitchFamily="2" charset="0"/>
              </a:rPr>
              <a:t>MODULE 2 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b="1" spc="300" dirty="0">
                <a:solidFill>
                  <a:srgbClr val="E5E7E7"/>
                </a:solidFill>
                <a:latin typeface="Avenir Book" panose="02000503020000020003" pitchFamily="2" charset="0"/>
              </a:rPr>
              <a:t>INTRO</a:t>
            </a:r>
            <a:endParaRPr kumimoji="0" lang="en-US" sz="800" b="1" i="0" u="none" strike="noStrike" kern="1200" cap="none" spc="300" normalizeH="0" baseline="0" noProof="0" dirty="0">
              <a:ln>
                <a:noFill/>
              </a:ln>
              <a:solidFill>
                <a:srgbClr val="E5E7E7"/>
              </a:solidFill>
              <a:effectLst/>
              <a:uLnTx/>
              <a:uFillTx/>
              <a:latin typeface="Avenir Book" panose="02000503020000020003" pitchFamily="2" charset="0"/>
            </a:endParaRPr>
          </a:p>
        </p:txBody>
      </p:sp>
      <p:cxnSp>
        <p:nvCxnSpPr>
          <p:cNvPr id="28" name="Lige forbindelse 27">
            <a:extLst>
              <a:ext uri="{FF2B5EF4-FFF2-40B4-BE49-F238E27FC236}">
                <a16:creationId xmlns:a16="http://schemas.microsoft.com/office/drawing/2014/main" id="{BBDD760D-478E-E244-9583-D6D110137D79}"/>
              </a:ext>
            </a:extLst>
          </p:cNvPr>
          <p:cNvCxnSpPr>
            <a:cxnSpLocks/>
          </p:cNvCxnSpPr>
          <p:nvPr/>
        </p:nvCxnSpPr>
        <p:spPr>
          <a:xfrm>
            <a:off x="1331829" y="18644"/>
            <a:ext cx="0" cy="493994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9" name="Billede 28">
            <a:extLst>
              <a:ext uri="{FF2B5EF4-FFF2-40B4-BE49-F238E27FC236}">
                <a16:creationId xmlns:a16="http://schemas.microsoft.com/office/drawing/2014/main" id="{850E4C2B-1F90-A14C-A58F-C0871D928D0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</a:blip>
          <a:srcRect l="8285" t="28774" r="58175" b="41828"/>
          <a:stretch/>
        </p:blipFill>
        <p:spPr>
          <a:xfrm>
            <a:off x="257302" y="6201113"/>
            <a:ext cx="716895" cy="628387"/>
          </a:xfrm>
          <a:prstGeom prst="rect">
            <a:avLst/>
          </a:prstGeom>
        </p:spPr>
      </p:pic>
      <p:pic>
        <p:nvPicPr>
          <p:cNvPr id="30" name="Billede 29">
            <a:extLst>
              <a:ext uri="{FF2B5EF4-FFF2-40B4-BE49-F238E27FC236}">
                <a16:creationId xmlns:a16="http://schemas.microsoft.com/office/drawing/2014/main" id="{155A8C22-26BE-E74B-9444-B3E1E9BEA01D}"/>
              </a:ext>
            </a:extLst>
          </p:cNvPr>
          <p:cNvPicPr>
            <a:picLocks noChangeAspect="1"/>
          </p:cNvPicPr>
          <p:nvPr/>
        </p:nvPicPr>
        <p:blipFill>
          <a:blip r:embed="rId3">
            <a:biLevel thresh="25000"/>
            <a:alphaModFix amt="5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1500"/>
                    </a14:imgEffect>
                    <a14:imgEffect>
                      <a14:saturation sat="191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723783" y="6415290"/>
            <a:ext cx="1034680" cy="274837"/>
          </a:xfrm>
          <a:prstGeom prst="rect">
            <a:avLst/>
          </a:prstGeom>
        </p:spPr>
      </p:pic>
      <p:sp>
        <p:nvSpPr>
          <p:cNvPr id="31" name="Pladsholder til tekst 2">
            <a:extLst>
              <a:ext uri="{FF2B5EF4-FFF2-40B4-BE49-F238E27FC236}">
                <a16:creationId xmlns:a16="http://schemas.microsoft.com/office/drawing/2014/main" id="{238A9EE2-548E-1F47-A096-A1282537D52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77742" y="1836738"/>
            <a:ext cx="6232525" cy="52058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400">
                <a:solidFill>
                  <a:srgbClr val="F8F8F3"/>
                </a:solidFill>
                <a:latin typeface="Avenir Book" panose="02000503020000020003" pitchFamily="2" charset="0"/>
              </a:defRPr>
            </a:lvl1pPr>
            <a:lvl2pPr marL="457200" indent="0">
              <a:buNone/>
              <a:defRPr>
                <a:solidFill>
                  <a:srgbClr val="F8F8F3"/>
                </a:solidFill>
              </a:defRPr>
            </a:lvl2pPr>
            <a:lvl3pPr marL="914400" indent="0">
              <a:buNone/>
              <a:defRPr>
                <a:solidFill>
                  <a:srgbClr val="F8F8F3"/>
                </a:solidFill>
              </a:defRPr>
            </a:lvl3pPr>
            <a:lvl4pPr marL="1371600" indent="0">
              <a:buNone/>
              <a:defRPr>
                <a:solidFill>
                  <a:srgbClr val="F8F8F3"/>
                </a:solidFill>
              </a:defRPr>
            </a:lvl4pPr>
            <a:lvl5pPr marL="1828800" indent="0">
              <a:buNone/>
              <a:defRPr>
                <a:solidFill>
                  <a:srgbClr val="F8F8F3"/>
                </a:solidFill>
              </a:defRPr>
            </a:lvl5pPr>
          </a:lstStyle>
          <a:p>
            <a:pPr lvl="0"/>
            <a:r>
              <a:rPr lang="da-DK" dirty="0"/>
              <a:t>KLIK FOR AT REDIGERE </a:t>
            </a:r>
          </a:p>
          <a:p>
            <a:pPr lvl="0"/>
            <a:endParaRPr lang="da-DK" dirty="0"/>
          </a:p>
        </p:txBody>
      </p:sp>
      <p:sp>
        <p:nvSpPr>
          <p:cNvPr id="32" name="Pladsholder til tekst 4">
            <a:extLst>
              <a:ext uri="{FF2B5EF4-FFF2-40B4-BE49-F238E27FC236}">
                <a16:creationId xmlns:a16="http://schemas.microsoft.com/office/drawing/2014/main" id="{A65FFAA2-4558-6D4D-8125-F6C0D03DE3A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37295" y="2970213"/>
            <a:ext cx="6103938" cy="162718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rgbClr val="F8F8F3"/>
                </a:solidFill>
                <a:latin typeface="Avenir Book" panose="02000503020000020003" pitchFamily="2" charset="0"/>
              </a:defRPr>
            </a:lvl1pPr>
            <a:lvl2pPr marL="457200" indent="0">
              <a:buNone/>
              <a:defRPr sz="1200">
                <a:solidFill>
                  <a:srgbClr val="F8F8F3"/>
                </a:solidFill>
                <a:latin typeface="Avenir Book" panose="02000503020000020003" pitchFamily="2" charset="0"/>
              </a:defRPr>
            </a:lvl2pPr>
            <a:lvl3pPr marL="914400" indent="0">
              <a:buNone/>
              <a:defRPr sz="1200">
                <a:solidFill>
                  <a:srgbClr val="F8F8F3"/>
                </a:solidFill>
                <a:latin typeface="Avenir Book" panose="02000503020000020003" pitchFamily="2" charset="0"/>
              </a:defRPr>
            </a:lvl3pPr>
            <a:lvl4pPr marL="1371600" indent="0">
              <a:buNone/>
              <a:defRPr sz="1200">
                <a:solidFill>
                  <a:srgbClr val="F8F8F3"/>
                </a:solidFill>
                <a:latin typeface="Avenir Book" panose="02000503020000020003" pitchFamily="2" charset="0"/>
              </a:defRPr>
            </a:lvl4pPr>
            <a:lvl5pPr marL="1828800" indent="0">
              <a:buNone/>
              <a:defRPr sz="1200">
                <a:solidFill>
                  <a:srgbClr val="F8F8F3"/>
                </a:solidFill>
                <a:latin typeface="Avenir Book" panose="02000503020000020003" pitchFamily="2" charset="0"/>
              </a:defRPr>
            </a:lvl5pPr>
          </a:lstStyle>
          <a:p>
            <a:pPr lvl="0"/>
            <a:r>
              <a:rPr lang="da-DK" dirty="0"/>
              <a:t>Andet niveau</a:t>
            </a:r>
          </a:p>
        </p:txBody>
      </p:sp>
      <p:sp>
        <p:nvSpPr>
          <p:cNvPr id="33" name="Pladsholder til billede 6">
            <a:extLst>
              <a:ext uri="{FF2B5EF4-FFF2-40B4-BE49-F238E27FC236}">
                <a16:creationId xmlns:a16="http://schemas.microsoft.com/office/drawing/2014/main" id="{C6809487-93E3-A146-BEEA-B6236C579DAB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7558682" y="1836738"/>
            <a:ext cx="3719513" cy="27606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solidFill>
                  <a:srgbClr val="F8F8F3"/>
                </a:solidFill>
              </a:defRPr>
            </a:lvl1pPr>
          </a:lstStyle>
          <a:p>
            <a:r>
              <a:rPr lang="da-DK"/>
              <a:t>Klik på ikonet for at tilføje et billede</a:t>
            </a:r>
          </a:p>
        </p:txBody>
      </p:sp>
      <p:sp>
        <p:nvSpPr>
          <p:cNvPr id="10" name="Rectangle 14">
            <a:extLst>
              <a:ext uri="{FF2B5EF4-FFF2-40B4-BE49-F238E27FC236}">
                <a16:creationId xmlns:a16="http://schemas.microsoft.com/office/drawing/2014/main" id="{36D98D44-EB6C-2245-8A24-4A6B21B20E3E}"/>
              </a:ext>
            </a:extLst>
          </p:cNvPr>
          <p:cNvSpPr/>
          <p:nvPr userDrawn="1"/>
        </p:nvSpPr>
        <p:spPr>
          <a:xfrm>
            <a:off x="1" y="0"/>
            <a:ext cx="12191999" cy="520589"/>
          </a:xfrm>
          <a:prstGeom prst="rect">
            <a:avLst/>
          </a:prstGeom>
          <a:solidFill>
            <a:srgbClr val="374D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TextBox 18">
            <a:hlinkClick r:id="" action="ppaction://noaction"/>
            <a:extLst>
              <a:ext uri="{FF2B5EF4-FFF2-40B4-BE49-F238E27FC236}">
                <a16:creationId xmlns:a16="http://schemas.microsoft.com/office/drawing/2014/main" id="{B47A4DF9-534F-5D46-A026-DA7AE3C39347}"/>
              </a:ext>
            </a:extLst>
          </p:cNvPr>
          <p:cNvSpPr txBox="1"/>
          <p:nvPr userDrawn="1"/>
        </p:nvSpPr>
        <p:spPr>
          <a:xfrm>
            <a:off x="257302" y="99940"/>
            <a:ext cx="1073784" cy="338554"/>
          </a:xfrm>
          <a:prstGeom prst="rect">
            <a:avLst/>
          </a:prstGeom>
          <a:noFill/>
          <a:ln w="9525">
            <a:noFill/>
          </a:ln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b="1" spc="300" dirty="0">
                <a:solidFill>
                  <a:srgbClr val="E5E7E7"/>
                </a:solidFill>
                <a:latin typeface="Avenir Book" panose="02000503020000020003" pitchFamily="2" charset="0"/>
              </a:rPr>
              <a:t>MODULE 2 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b="1" spc="300" dirty="0">
                <a:solidFill>
                  <a:srgbClr val="E5E7E7"/>
                </a:solidFill>
                <a:latin typeface="Avenir Book" panose="02000503020000020003" pitchFamily="2" charset="0"/>
              </a:rPr>
              <a:t>INTRO</a:t>
            </a:r>
            <a:endParaRPr kumimoji="0" lang="en-US" sz="800" b="1" i="0" u="none" strike="noStrike" kern="1200" cap="none" spc="300" normalizeH="0" baseline="0" noProof="0" dirty="0">
              <a:ln>
                <a:noFill/>
              </a:ln>
              <a:solidFill>
                <a:srgbClr val="E5E7E7"/>
              </a:solidFill>
              <a:effectLst/>
              <a:uLnTx/>
              <a:uFillTx/>
              <a:latin typeface="Avenir Book" panose="02000503020000020003" pitchFamily="2" charset="0"/>
            </a:endParaRPr>
          </a:p>
        </p:txBody>
      </p:sp>
      <p:cxnSp>
        <p:nvCxnSpPr>
          <p:cNvPr id="12" name="Lige forbindelse 11">
            <a:extLst>
              <a:ext uri="{FF2B5EF4-FFF2-40B4-BE49-F238E27FC236}">
                <a16:creationId xmlns:a16="http://schemas.microsoft.com/office/drawing/2014/main" id="{6373816D-468F-3748-9398-3EA8B8B562A6}"/>
              </a:ext>
            </a:extLst>
          </p:cNvPr>
          <p:cNvCxnSpPr>
            <a:cxnSpLocks/>
          </p:cNvCxnSpPr>
          <p:nvPr userDrawn="1"/>
        </p:nvCxnSpPr>
        <p:spPr>
          <a:xfrm>
            <a:off x="1331829" y="18644"/>
            <a:ext cx="0" cy="493994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Billede 12">
            <a:extLst>
              <a:ext uri="{FF2B5EF4-FFF2-40B4-BE49-F238E27FC236}">
                <a16:creationId xmlns:a16="http://schemas.microsoft.com/office/drawing/2014/main" id="{AF2C12DF-6919-3345-BC16-163B2951281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50000"/>
          </a:blip>
          <a:srcRect l="8285" t="28774" r="58175" b="41828"/>
          <a:stretch/>
        </p:blipFill>
        <p:spPr>
          <a:xfrm>
            <a:off x="257302" y="6201113"/>
            <a:ext cx="716895" cy="628387"/>
          </a:xfrm>
          <a:prstGeom prst="rect">
            <a:avLst/>
          </a:prstGeom>
        </p:spPr>
      </p:pic>
      <p:pic>
        <p:nvPicPr>
          <p:cNvPr id="14" name="Billede 13">
            <a:extLst>
              <a:ext uri="{FF2B5EF4-FFF2-40B4-BE49-F238E27FC236}">
                <a16:creationId xmlns:a16="http://schemas.microsoft.com/office/drawing/2014/main" id="{22680509-E5C3-9C4F-B76D-68351831050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biLevel thresh="25000"/>
            <a:alphaModFix amt="5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1500"/>
                    </a14:imgEffect>
                    <a14:imgEffect>
                      <a14:saturation sat="191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723783" y="6415290"/>
            <a:ext cx="1034680" cy="274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613338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6_Brugerdefineret layout">
    <p:bg>
      <p:bgPr>
        <a:solidFill>
          <a:srgbClr val="CDA34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lede 6" descr="Et billede, der indeholder computer, bord&#10;&#10;Automatisk genereret beskrivelse">
            <a:extLst>
              <a:ext uri="{FF2B5EF4-FFF2-40B4-BE49-F238E27FC236}">
                <a16:creationId xmlns:a16="http://schemas.microsoft.com/office/drawing/2014/main" id="{07D1D26D-FDC5-2E4D-8906-E384CE2448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3784" y="6444032"/>
            <a:ext cx="317301" cy="230043"/>
          </a:xfrm>
          <a:prstGeom prst="rect">
            <a:avLst/>
          </a:prstGeom>
        </p:spPr>
      </p:pic>
      <p:pic>
        <p:nvPicPr>
          <p:cNvPr id="4" name="Billede 3">
            <a:extLst>
              <a:ext uri="{FF2B5EF4-FFF2-40B4-BE49-F238E27FC236}">
                <a16:creationId xmlns:a16="http://schemas.microsoft.com/office/drawing/2014/main" id="{068FCB2B-DD90-F54C-B4CC-FAD6BD5BD90A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82000"/>
          </a:blip>
          <a:stretch>
            <a:fillRect/>
          </a:stretch>
        </p:blipFill>
        <p:spPr>
          <a:xfrm>
            <a:off x="10663440" y="6416231"/>
            <a:ext cx="1145633" cy="304309"/>
          </a:xfrm>
          <a:prstGeom prst="rect">
            <a:avLst/>
          </a:prstGeom>
        </p:spPr>
      </p:pic>
      <p:pic>
        <p:nvPicPr>
          <p:cNvPr id="5" name="Billede 6" descr="Et billede, der indeholder computer, bord&#10;&#10;Automatisk genereret beskrivelse">
            <a:extLst>
              <a:ext uri="{FF2B5EF4-FFF2-40B4-BE49-F238E27FC236}">
                <a16:creationId xmlns:a16="http://schemas.microsoft.com/office/drawing/2014/main" id="{C1068A38-AA9A-47F2-93B7-89337C43D4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3784" y="6444032"/>
            <a:ext cx="317301" cy="230043"/>
          </a:xfrm>
          <a:prstGeom prst="rect">
            <a:avLst/>
          </a:prstGeom>
        </p:spPr>
      </p:pic>
      <p:pic>
        <p:nvPicPr>
          <p:cNvPr id="6" name="Billede 3">
            <a:extLst>
              <a:ext uri="{FF2B5EF4-FFF2-40B4-BE49-F238E27FC236}">
                <a16:creationId xmlns:a16="http://schemas.microsoft.com/office/drawing/2014/main" id="{AEB6F1D1-240A-4A7E-A341-75D13146BEFA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82000"/>
          </a:blip>
          <a:stretch>
            <a:fillRect/>
          </a:stretch>
        </p:blipFill>
        <p:spPr>
          <a:xfrm>
            <a:off x="10663440" y="6416231"/>
            <a:ext cx="1145633" cy="304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0740132"/>
      </p:ext>
    </p:extLst>
  </p:cSld>
  <p:clrMapOvr>
    <a:masterClrMapping/>
  </p:clrMapOvr>
</p:sldLayout>
</file>

<file path=ppt/slideLayouts/slideLayout1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Module 3 intro">
    <p:bg>
      <p:bgPr>
        <a:solidFill>
          <a:srgbClr val="5B706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14">
            <a:extLst>
              <a:ext uri="{FF2B5EF4-FFF2-40B4-BE49-F238E27FC236}">
                <a16:creationId xmlns:a16="http://schemas.microsoft.com/office/drawing/2014/main" id="{86826E51-7AB5-614E-86B6-B09A48CAF36E}"/>
              </a:ext>
            </a:extLst>
          </p:cNvPr>
          <p:cNvSpPr/>
          <p:nvPr/>
        </p:nvSpPr>
        <p:spPr>
          <a:xfrm>
            <a:off x="1" y="0"/>
            <a:ext cx="12191999" cy="520589"/>
          </a:xfrm>
          <a:prstGeom prst="rect">
            <a:avLst/>
          </a:prstGeom>
          <a:solidFill>
            <a:srgbClr val="374D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7" name="TextBox 18">
            <a:hlinkClick r:id="" action="ppaction://noaction"/>
            <a:extLst>
              <a:ext uri="{FF2B5EF4-FFF2-40B4-BE49-F238E27FC236}">
                <a16:creationId xmlns:a16="http://schemas.microsoft.com/office/drawing/2014/main" id="{2E53C407-BB8F-1C4E-84F6-ED9F18225F2B}"/>
              </a:ext>
            </a:extLst>
          </p:cNvPr>
          <p:cNvSpPr txBox="1"/>
          <p:nvPr/>
        </p:nvSpPr>
        <p:spPr>
          <a:xfrm>
            <a:off x="257302" y="99940"/>
            <a:ext cx="1073784" cy="338554"/>
          </a:xfrm>
          <a:prstGeom prst="rect">
            <a:avLst/>
          </a:prstGeom>
          <a:noFill/>
          <a:ln w="9525">
            <a:noFill/>
          </a:ln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b="1" spc="300" dirty="0">
                <a:solidFill>
                  <a:srgbClr val="E5E7E7"/>
                </a:solidFill>
                <a:latin typeface="Avenir Book" panose="02000503020000020003" pitchFamily="2" charset="0"/>
              </a:rPr>
              <a:t>MODULE 3 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b="1" spc="300" dirty="0">
                <a:solidFill>
                  <a:srgbClr val="E5E7E7"/>
                </a:solidFill>
                <a:latin typeface="Avenir Book" panose="02000503020000020003" pitchFamily="2" charset="0"/>
              </a:rPr>
              <a:t>INTRO</a:t>
            </a:r>
            <a:endParaRPr kumimoji="0" lang="en-US" sz="800" b="1" i="0" u="none" strike="noStrike" kern="1200" cap="none" spc="300" normalizeH="0" baseline="0" noProof="0" dirty="0">
              <a:ln>
                <a:noFill/>
              </a:ln>
              <a:solidFill>
                <a:srgbClr val="E5E7E7"/>
              </a:solidFill>
              <a:effectLst/>
              <a:uLnTx/>
              <a:uFillTx/>
              <a:latin typeface="Avenir Book" panose="02000503020000020003" pitchFamily="2" charset="0"/>
            </a:endParaRPr>
          </a:p>
        </p:txBody>
      </p:sp>
      <p:cxnSp>
        <p:nvCxnSpPr>
          <p:cNvPr id="28" name="Lige forbindelse 27">
            <a:extLst>
              <a:ext uri="{FF2B5EF4-FFF2-40B4-BE49-F238E27FC236}">
                <a16:creationId xmlns:a16="http://schemas.microsoft.com/office/drawing/2014/main" id="{BBDD760D-478E-E244-9583-D6D110137D79}"/>
              </a:ext>
            </a:extLst>
          </p:cNvPr>
          <p:cNvCxnSpPr>
            <a:cxnSpLocks/>
          </p:cNvCxnSpPr>
          <p:nvPr/>
        </p:nvCxnSpPr>
        <p:spPr>
          <a:xfrm>
            <a:off x="1331829" y="18644"/>
            <a:ext cx="0" cy="493994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9" name="Billede 28">
            <a:extLst>
              <a:ext uri="{FF2B5EF4-FFF2-40B4-BE49-F238E27FC236}">
                <a16:creationId xmlns:a16="http://schemas.microsoft.com/office/drawing/2014/main" id="{850E4C2B-1F90-A14C-A58F-C0871D928D0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</a:blip>
          <a:srcRect l="8285" t="28774" r="58175" b="41828"/>
          <a:stretch/>
        </p:blipFill>
        <p:spPr>
          <a:xfrm>
            <a:off x="257302" y="6201113"/>
            <a:ext cx="716895" cy="628387"/>
          </a:xfrm>
          <a:prstGeom prst="rect">
            <a:avLst/>
          </a:prstGeom>
        </p:spPr>
      </p:pic>
      <p:pic>
        <p:nvPicPr>
          <p:cNvPr id="30" name="Billede 29">
            <a:extLst>
              <a:ext uri="{FF2B5EF4-FFF2-40B4-BE49-F238E27FC236}">
                <a16:creationId xmlns:a16="http://schemas.microsoft.com/office/drawing/2014/main" id="{155A8C22-26BE-E74B-9444-B3E1E9BEA01D}"/>
              </a:ext>
            </a:extLst>
          </p:cNvPr>
          <p:cNvPicPr>
            <a:picLocks noChangeAspect="1"/>
          </p:cNvPicPr>
          <p:nvPr/>
        </p:nvPicPr>
        <p:blipFill>
          <a:blip r:embed="rId3">
            <a:biLevel thresh="25000"/>
            <a:alphaModFix amt="5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1500"/>
                    </a14:imgEffect>
                    <a14:imgEffect>
                      <a14:saturation sat="191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723783" y="6415290"/>
            <a:ext cx="1034680" cy="274837"/>
          </a:xfrm>
          <a:prstGeom prst="rect">
            <a:avLst/>
          </a:prstGeom>
        </p:spPr>
      </p:pic>
      <p:sp>
        <p:nvSpPr>
          <p:cNvPr id="31" name="Pladsholder til tekst 2">
            <a:extLst>
              <a:ext uri="{FF2B5EF4-FFF2-40B4-BE49-F238E27FC236}">
                <a16:creationId xmlns:a16="http://schemas.microsoft.com/office/drawing/2014/main" id="{238A9EE2-548E-1F47-A096-A1282537D52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77742" y="1836738"/>
            <a:ext cx="6232525" cy="52058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400">
                <a:solidFill>
                  <a:srgbClr val="F8F8F3"/>
                </a:solidFill>
                <a:latin typeface="Avenir Book" panose="02000503020000020003" pitchFamily="2" charset="0"/>
              </a:defRPr>
            </a:lvl1pPr>
            <a:lvl2pPr marL="457200" indent="0">
              <a:buNone/>
              <a:defRPr>
                <a:solidFill>
                  <a:srgbClr val="F8F8F3"/>
                </a:solidFill>
              </a:defRPr>
            </a:lvl2pPr>
            <a:lvl3pPr marL="914400" indent="0">
              <a:buNone/>
              <a:defRPr>
                <a:solidFill>
                  <a:srgbClr val="F8F8F3"/>
                </a:solidFill>
              </a:defRPr>
            </a:lvl3pPr>
            <a:lvl4pPr marL="1371600" indent="0">
              <a:buNone/>
              <a:defRPr>
                <a:solidFill>
                  <a:srgbClr val="F8F8F3"/>
                </a:solidFill>
              </a:defRPr>
            </a:lvl4pPr>
            <a:lvl5pPr marL="1828800" indent="0">
              <a:buNone/>
              <a:defRPr>
                <a:solidFill>
                  <a:srgbClr val="F8F8F3"/>
                </a:solidFill>
              </a:defRPr>
            </a:lvl5pPr>
          </a:lstStyle>
          <a:p>
            <a:pPr lvl="0"/>
            <a:r>
              <a:rPr lang="da-DK" dirty="0"/>
              <a:t>KLIK FOR AT REDIGERE </a:t>
            </a:r>
          </a:p>
          <a:p>
            <a:pPr lvl="0"/>
            <a:endParaRPr lang="da-DK" dirty="0"/>
          </a:p>
        </p:txBody>
      </p:sp>
      <p:sp>
        <p:nvSpPr>
          <p:cNvPr id="32" name="Pladsholder til tekst 4">
            <a:extLst>
              <a:ext uri="{FF2B5EF4-FFF2-40B4-BE49-F238E27FC236}">
                <a16:creationId xmlns:a16="http://schemas.microsoft.com/office/drawing/2014/main" id="{A65FFAA2-4558-6D4D-8125-F6C0D03DE3A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37295" y="2970213"/>
            <a:ext cx="6103938" cy="162718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rgbClr val="F8F8F3"/>
                </a:solidFill>
                <a:latin typeface="Avenir Book" panose="02000503020000020003" pitchFamily="2" charset="0"/>
              </a:defRPr>
            </a:lvl1pPr>
            <a:lvl2pPr marL="457200" indent="0">
              <a:buNone/>
              <a:defRPr sz="1200">
                <a:solidFill>
                  <a:srgbClr val="F8F8F3"/>
                </a:solidFill>
                <a:latin typeface="Avenir Book" panose="02000503020000020003" pitchFamily="2" charset="0"/>
              </a:defRPr>
            </a:lvl2pPr>
            <a:lvl3pPr marL="914400" indent="0">
              <a:buNone/>
              <a:defRPr sz="1200">
                <a:solidFill>
                  <a:srgbClr val="F8F8F3"/>
                </a:solidFill>
                <a:latin typeface="Avenir Book" panose="02000503020000020003" pitchFamily="2" charset="0"/>
              </a:defRPr>
            </a:lvl3pPr>
            <a:lvl4pPr marL="1371600" indent="0">
              <a:buNone/>
              <a:defRPr sz="1200">
                <a:solidFill>
                  <a:srgbClr val="F8F8F3"/>
                </a:solidFill>
                <a:latin typeface="Avenir Book" panose="02000503020000020003" pitchFamily="2" charset="0"/>
              </a:defRPr>
            </a:lvl4pPr>
            <a:lvl5pPr marL="1828800" indent="0">
              <a:buNone/>
              <a:defRPr sz="1200">
                <a:solidFill>
                  <a:srgbClr val="F8F8F3"/>
                </a:solidFill>
                <a:latin typeface="Avenir Book" panose="02000503020000020003" pitchFamily="2" charset="0"/>
              </a:defRPr>
            </a:lvl5pPr>
          </a:lstStyle>
          <a:p>
            <a:pPr lvl="0"/>
            <a:r>
              <a:rPr lang="da-DK" dirty="0"/>
              <a:t>Andet niveau</a:t>
            </a:r>
          </a:p>
        </p:txBody>
      </p:sp>
      <p:sp>
        <p:nvSpPr>
          <p:cNvPr id="33" name="Pladsholder til billede 6">
            <a:extLst>
              <a:ext uri="{FF2B5EF4-FFF2-40B4-BE49-F238E27FC236}">
                <a16:creationId xmlns:a16="http://schemas.microsoft.com/office/drawing/2014/main" id="{C6809487-93E3-A146-BEEA-B6236C579DAB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7558682" y="1836738"/>
            <a:ext cx="3719513" cy="27606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solidFill>
                  <a:srgbClr val="F8F8F3"/>
                </a:solidFill>
              </a:defRPr>
            </a:lvl1pPr>
          </a:lstStyle>
          <a:p>
            <a:r>
              <a:rPr lang="da-DK"/>
              <a:t>Klik på ikonet for at tilføje et billede</a:t>
            </a:r>
          </a:p>
        </p:txBody>
      </p:sp>
      <p:sp>
        <p:nvSpPr>
          <p:cNvPr id="10" name="Rectangle 14">
            <a:extLst>
              <a:ext uri="{FF2B5EF4-FFF2-40B4-BE49-F238E27FC236}">
                <a16:creationId xmlns:a16="http://schemas.microsoft.com/office/drawing/2014/main" id="{FC3BD06D-5786-044C-9B8E-7C9D9B55C8A0}"/>
              </a:ext>
            </a:extLst>
          </p:cNvPr>
          <p:cNvSpPr/>
          <p:nvPr userDrawn="1"/>
        </p:nvSpPr>
        <p:spPr>
          <a:xfrm>
            <a:off x="1" y="0"/>
            <a:ext cx="12191999" cy="520589"/>
          </a:xfrm>
          <a:prstGeom prst="rect">
            <a:avLst/>
          </a:prstGeom>
          <a:solidFill>
            <a:srgbClr val="374D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TextBox 18">
            <a:hlinkClick r:id="" action="ppaction://noaction"/>
            <a:extLst>
              <a:ext uri="{FF2B5EF4-FFF2-40B4-BE49-F238E27FC236}">
                <a16:creationId xmlns:a16="http://schemas.microsoft.com/office/drawing/2014/main" id="{09CABBFB-814C-6F42-AC25-520D7D7AF9C1}"/>
              </a:ext>
            </a:extLst>
          </p:cNvPr>
          <p:cNvSpPr txBox="1"/>
          <p:nvPr userDrawn="1"/>
        </p:nvSpPr>
        <p:spPr>
          <a:xfrm>
            <a:off x="257302" y="99940"/>
            <a:ext cx="1073784" cy="338554"/>
          </a:xfrm>
          <a:prstGeom prst="rect">
            <a:avLst/>
          </a:prstGeom>
          <a:noFill/>
          <a:ln w="9525">
            <a:noFill/>
          </a:ln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b="1" spc="300" dirty="0">
                <a:solidFill>
                  <a:srgbClr val="E5E7E7"/>
                </a:solidFill>
                <a:latin typeface="Avenir Book" panose="02000503020000020003" pitchFamily="2" charset="0"/>
              </a:rPr>
              <a:t>MODULE 3 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b="1" spc="300" dirty="0">
                <a:solidFill>
                  <a:srgbClr val="E5E7E7"/>
                </a:solidFill>
                <a:latin typeface="Avenir Book" panose="02000503020000020003" pitchFamily="2" charset="0"/>
              </a:rPr>
              <a:t>INTRO</a:t>
            </a:r>
            <a:endParaRPr kumimoji="0" lang="en-US" sz="800" b="1" i="0" u="none" strike="noStrike" kern="1200" cap="none" spc="300" normalizeH="0" baseline="0" noProof="0" dirty="0">
              <a:ln>
                <a:noFill/>
              </a:ln>
              <a:solidFill>
                <a:srgbClr val="E5E7E7"/>
              </a:solidFill>
              <a:effectLst/>
              <a:uLnTx/>
              <a:uFillTx/>
              <a:latin typeface="Avenir Book" panose="02000503020000020003" pitchFamily="2" charset="0"/>
            </a:endParaRPr>
          </a:p>
        </p:txBody>
      </p:sp>
      <p:cxnSp>
        <p:nvCxnSpPr>
          <p:cNvPr id="12" name="Lige forbindelse 11">
            <a:extLst>
              <a:ext uri="{FF2B5EF4-FFF2-40B4-BE49-F238E27FC236}">
                <a16:creationId xmlns:a16="http://schemas.microsoft.com/office/drawing/2014/main" id="{DB564683-920B-654E-9D6C-9CDE152D4FD4}"/>
              </a:ext>
            </a:extLst>
          </p:cNvPr>
          <p:cNvCxnSpPr>
            <a:cxnSpLocks/>
          </p:cNvCxnSpPr>
          <p:nvPr userDrawn="1"/>
        </p:nvCxnSpPr>
        <p:spPr>
          <a:xfrm>
            <a:off x="1331829" y="18644"/>
            <a:ext cx="0" cy="493994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Billede 12">
            <a:extLst>
              <a:ext uri="{FF2B5EF4-FFF2-40B4-BE49-F238E27FC236}">
                <a16:creationId xmlns:a16="http://schemas.microsoft.com/office/drawing/2014/main" id="{61293A60-0896-0343-8A8A-192D5061ABD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50000"/>
          </a:blip>
          <a:srcRect l="8285" t="28774" r="58175" b="41828"/>
          <a:stretch/>
        </p:blipFill>
        <p:spPr>
          <a:xfrm>
            <a:off x="257302" y="6201113"/>
            <a:ext cx="716895" cy="628387"/>
          </a:xfrm>
          <a:prstGeom prst="rect">
            <a:avLst/>
          </a:prstGeom>
        </p:spPr>
      </p:pic>
      <p:pic>
        <p:nvPicPr>
          <p:cNvPr id="14" name="Billede 13">
            <a:extLst>
              <a:ext uri="{FF2B5EF4-FFF2-40B4-BE49-F238E27FC236}">
                <a16:creationId xmlns:a16="http://schemas.microsoft.com/office/drawing/2014/main" id="{1E0164EF-2E4B-014C-AFB6-CDC533DAE56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biLevel thresh="25000"/>
            <a:alphaModFix amt="5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1500"/>
                    </a14:imgEffect>
                    <a14:imgEffect>
                      <a14:saturation sat="191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723783" y="6415290"/>
            <a:ext cx="1034680" cy="274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9050056"/>
      </p:ext>
    </p:extLst>
  </p:cSld>
  <p:clrMapOvr>
    <a:masterClrMapping/>
  </p:clrMapOvr>
</p:sldLayout>
</file>

<file path=ppt/slideLayouts/slideLayout1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Module 4 intro">
    <p:bg>
      <p:bgPr>
        <a:solidFill>
          <a:srgbClr val="5E4F7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14">
            <a:extLst>
              <a:ext uri="{FF2B5EF4-FFF2-40B4-BE49-F238E27FC236}">
                <a16:creationId xmlns:a16="http://schemas.microsoft.com/office/drawing/2014/main" id="{86826E51-7AB5-614E-86B6-B09A48CAF36E}"/>
              </a:ext>
            </a:extLst>
          </p:cNvPr>
          <p:cNvSpPr/>
          <p:nvPr/>
        </p:nvSpPr>
        <p:spPr>
          <a:xfrm>
            <a:off x="1" y="0"/>
            <a:ext cx="12191999" cy="520589"/>
          </a:xfrm>
          <a:prstGeom prst="rect">
            <a:avLst/>
          </a:prstGeom>
          <a:solidFill>
            <a:srgbClr val="374D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7" name="TextBox 18">
            <a:hlinkClick r:id="" action="ppaction://noaction"/>
            <a:extLst>
              <a:ext uri="{FF2B5EF4-FFF2-40B4-BE49-F238E27FC236}">
                <a16:creationId xmlns:a16="http://schemas.microsoft.com/office/drawing/2014/main" id="{2E53C407-BB8F-1C4E-84F6-ED9F18225F2B}"/>
              </a:ext>
            </a:extLst>
          </p:cNvPr>
          <p:cNvSpPr txBox="1"/>
          <p:nvPr/>
        </p:nvSpPr>
        <p:spPr>
          <a:xfrm>
            <a:off x="257302" y="99940"/>
            <a:ext cx="1073784" cy="338554"/>
          </a:xfrm>
          <a:prstGeom prst="rect">
            <a:avLst/>
          </a:prstGeom>
          <a:noFill/>
          <a:ln w="9525">
            <a:noFill/>
          </a:ln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b="1" spc="300" dirty="0">
                <a:solidFill>
                  <a:srgbClr val="E5E7E7"/>
                </a:solidFill>
                <a:latin typeface="Avenir Book" panose="02000503020000020003" pitchFamily="2" charset="0"/>
              </a:rPr>
              <a:t>MODULE 4 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b="1" spc="300" dirty="0">
                <a:solidFill>
                  <a:srgbClr val="E5E7E7"/>
                </a:solidFill>
                <a:latin typeface="Avenir Book" panose="02000503020000020003" pitchFamily="2" charset="0"/>
              </a:rPr>
              <a:t>INTRO</a:t>
            </a:r>
            <a:endParaRPr kumimoji="0" lang="en-US" sz="800" b="1" i="0" u="none" strike="noStrike" kern="1200" cap="none" spc="300" normalizeH="0" baseline="0" noProof="0" dirty="0">
              <a:ln>
                <a:noFill/>
              </a:ln>
              <a:solidFill>
                <a:srgbClr val="E5E7E7"/>
              </a:solidFill>
              <a:effectLst/>
              <a:uLnTx/>
              <a:uFillTx/>
              <a:latin typeface="Avenir Book" panose="02000503020000020003" pitchFamily="2" charset="0"/>
            </a:endParaRPr>
          </a:p>
        </p:txBody>
      </p:sp>
      <p:cxnSp>
        <p:nvCxnSpPr>
          <p:cNvPr id="28" name="Lige forbindelse 27">
            <a:extLst>
              <a:ext uri="{FF2B5EF4-FFF2-40B4-BE49-F238E27FC236}">
                <a16:creationId xmlns:a16="http://schemas.microsoft.com/office/drawing/2014/main" id="{BBDD760D-478E-E244-9583-D6D110137D79}"/>
              </a:ext>
            </a:extLst>
          </p:cNvPr>
          <p:cNvCxnSpPr>
            <a:cxnSpLocks/>
          </p:cNvCxnSpPr>
          <p:nvPr/>
        </p:nvCxnSpPr>
        <p:spPr>
          <a:xfrm>
            <a:off x="1331829" y="18644"/>
            <a:ext cx="0" cy="493994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9" name="Billede 28">
            <a:extLst>
              <a:ext uri="{FF2B5EF4-FFF2-40B4-BE49-F238E27FC236}">
                <a16:creationId xmlns:a16="http://schemas.microsoft.com/office/drawing/2014/main" id="{850E4C2B-1F90-A14C-A58F-C0871D928D0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</a:blip>
          <a:srcRect l="8285" t="28774" r="58175" b="41828"/>
          <a:stretch/>
        </p:blipFill>
        <p:spPr>
          <a:xfrm>
            <a:off x="257302" y="6201113"/>
            <a:ext cx="716895" cy="628387"/>
          </a:xfrm>
          <a:prstGeom prst="rect">
            <a:avLst/>
          </a:prstGeom>
        </p:spPr>
      </p:pic>
      <p:pic>
        <p:nvPicPr>
          <p:cNvPr id="30" name="Billede 29">
            <a:extLst>
              <a:ext uri="{FF2B5EF4-FFF2-40B4-BE49-F238E27FC236}">
                <a16:creationId xmlns:a16="http://schemas.microsoft.com/office/drawing/2014/main" id="{155A8C22-26BE-E74B-9444-B3E1E9BEA01D}"/>
              </a:ext>
            </a:extLst>
          </p:cNvPr>
          <p:cNvPicPr>
            <a:picLocks noChangeAspect="1"/>
          </p:cNvPicPr>
          <p:nvPr/>
        </p:nvPicPr>
        <p:blipFill>
          <a:blip r:embed="rId3">
            <a:biLevel thresh="25000"/>
            <a:alphaModFix amt="5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1500"/>
                    </a14:imgEffect>
                    <a14:imgEffect>
                      <a14:saturation sat="191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723783" y="6415290"/>
            <a:ext cx="1034680" cy="274837"/>
          </a:xfrm>
          <a:prstGeom prst="rect">
            <a:avLst/>
          </a:prstGeom>
        </p:spPr>
      </p:pic>
      <p:sp>
        <p:nvSpPr>
          <p:cNvPr id="31" name="Pladsholder til tekst 2">
            <a:extLst>
              <a:ext uri="{FF2B5EF4-FFF2-40B4-BE49-F238E27FC236}">
                <a16:creationId xmlns:a16="http://schemas.microsoft.com/office/drawing/2014/main" id="{238A9EE2-548E-1F47-A096-A1282537D52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77742" y="1836738"/>
            <a:ext cx="6232525" cy="52058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400">
                <a:solidFill>
                  <a:srgbClr val="F8F8F3"/>
                </a:solidFill>
                <a:latin typeface="Avenir Book" panose="02000503020000020003" pitchFamily="2" charset="0"/>
              </a:defRPr>
            </a:lvl1pPr>
            <a:lvl2pPr marL="457200" indent="0">
              <a:buNone/>
              <a:defRPr>
                <a:solidFill>
                  <a:srgbClr val="F8F8F3"/>
                </a:solidFill>
              </a:defRPr>
            </a:lvl2pPr>
            <a:lvl3pPr marL="914400" indent="0">
              <a:buNone/>
              <a:defRPr>
                <a:solidFill>
                  <a:srgbClr val="F8F8F3"/>
                </a:solidFill>
              </a:defRPr>
            </a:lvl3pPr>
            <a:lvl4pPr marL="1371600" indent="0">
              <a:buNone/>
              <a:defRPr>
                <a:solidFill>
                  <a:srgbClr val="F8F8F3"/>
                </a:solidFill>
              </a:defRPr>
            </a:lvl4pPr>
            <a:lvl5pPr marL="1828800" indent="0">
              <a:buNone/>
              <a:defRPr>
                <a:solidFill>
                  <a:srgbClr val="F8F8F3"/>
                </a:solidFill>
              </a:defRPr>
            </a:lvl5pPr>
          </a:lstStyle>
          <a:p>
            <a:pPr lvl="0"/>
            <a:r>
              <a:rPr lang="da-DK" dirty="0"/>
              <a:t>KLIK FOR AT REDIGERE </a:t>
            </a:r>
          </a:p>
          <a:p>
            <a:pPr lvl="0"/>
            <a:endParaRPr lang="da-DK" dirty="0"/>
          </a:p>
        </p:txBody>
      </p:sp>
      <p:sp>
        <p:nvSpPr>
          <p:cNvPr id="32" name="Pladsholder til tekst 4">
            <a:extLst>
              <a:ext uri="{FF2B5EF4-FFF2-40B4-BE49-F238E27FC236}">
                <a16:creationId xmlns:a16="http://schemas.microsoft.com/office/drawing/2014/main" id="{A65FFAA2-4558-6D4D-8125-F6C0D03DE3A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37295" y="2970213"/>
            <a:ext cx="6103938" cy="162718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rgbClr val="F8F8F3"/>
                </a:solidFill>
                <a:latin typeface="Avenir Book" panose="02000503020000020003" pitchFamily="2" charset="0"/>
              </a:defRPr>
            </a:lvl1pPr>
            <a:lvl2pPr marL="457200" indent="0">
              <a:buNone/>
              <a:defRPr sz="1200">
                <a:solidFill>
                  <a:srgbClr val="F8F8F3"/>
                </a:solidFill>
                <a:latin typeface="Avenir Book" panose="02000503020000020003" pitchFamily="2" charset="0"/>
              </a:defRPr>
            </a:lvl2pPr>
            <a:lvl3pPr marL="914400" indent="0">
              <a:buNone/>
              <a:defRPr sz="1200">
                <a:solidFill>
                  <a:srgbClr val="F8F8F3"/>
                </a:solidFill>
                <a:latin typeface="Avenir Book" panose="02000503020000020003" pitchFamily="2" charset="0"/>
              </a:defRPr>
            </a:lvl3pPr>
            <a:lvl4pPr marL="1371600" indent="0">
              <a:buNone/>
              <a:defRPr sz="1200">
                <a:solidFill>
                  <a:srgbClr val="F8F8F3"/>
                </a:solidFill>
                <a:latin typeface="Avenir Book" panose="02000503020000020003" pitchFamily="2" charset="0"/>
              </a:defRPr>
            </a:lvl4pPr>
            <a:lvl5pPr marL="1828800" indent="0">
              <a:buNone/>
              <a:defRPr sz="1200">
                <a:solidFill>
                  <a:srgbClr val="F8F8F3"/>
                </a:solidFill>
                <a:latin typeface="Avenir Book" panose="02000503020000020003" pitchFamily="2" charset="0"/>
              </a:defRPr>
            </a:lvl5pPr>
          </a:lstStyle>
          <a:p>
            <a:pPr lvl="0"/>
            <a:r>
              <a:rPr lang="da-DK" dirty="0"/>
              <a:t>Andet niveau</a:t>
            </a:r>
          </a:p>
        </p:txBody>
      </p:sp>
      <p:sp>
        <p:nvSpPr>
          <p:cNvPr id="33" name="Pladsholder til billede 6">
            <a:extLst>
              <a:ext uri="{FF2B5EF4-FFF2-40B4-BE49-F238E27FC236}">
                <a16:creationId xmlns:a16="http://schemas.microsoft.com/office/drawing/2014/main" id="{C6809487-93E3-A146-BEEA-B6236C579DAB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7558682" y="1836738"/>
            <a:ext cx="3719513" cy="27606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solidFill>
                  <a:srgbClr val="F8F8F3"/>
                </a:solidFill>
              </a:defRPr>
            </a:lvl1pPr>
          </a:lstStyle>
          <a:p>
            <a:r>
              <a:rPr lang="da-DK"/>
              <a:t>Klik på ikonet for at tilføje et billede</a:t>
            </a:r>
          </a:p>
        </p:txBody>
      </p:sp>
      <p:sp>
        <p:nvSpPr>
          <p:cNvPr id="10" name="Rectangle 14">
            <a:extLst>
              <a:ext uri="{FF2B5EF4-FFF2-40B4-BE49-F238E27FC236}">
                <a16:creationId xmlns:a16="http://schemas.microsoft.com/office/drawing/2014/main" id="{D638EAEB-2B86-2E49-BA8B-466CBB94E148}"/>
              </a:ext>
            </a:extLst>
          </p:cNvPr>
          <p:cNvSpPr/>
          <p:nvPr userDrawn="1"/>
        </p:nvSpPr>
        <p:spPr>
          <a:xfrm>
            <a:off x="1" y="0"/>
            <a:ext cx="12191999" cy="520589"/>
          </a:xfrm>
          <a:prstGeom prst="rect">
            <a:avLst/>
          </a:prstGeom>
          <a:solidFill>
            <a:srgbClr val="374D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TextBox 18">
            <a:hlinkClick r:id="" action="ppaction://noaction"/>
            <a:extLst>
              <a:ext uri="{FF2B5EF4-FFF2-40B4-BE49-F238E27FC236}">
                <a16:creationId xmlns:a16="http://schemas.microsoft.com/office/drawing/2014/main" id="{9BE11CD6-7016-8443-8E3C-8A35E46811E0}"/>
              </a:ext>
            </a:extLst>
          </p:cNvPr>
          <p:cNvSpPr txBox="1"/>
          <p:nvPr userDrawn="1"/>
        </p:nvSpPr>
        <p:spPr>
          <a:xfrm>
            <a:off x="257302" y="99940"/>
            <a:ext cx="1073784" cy="338554"/>
          </a:xfrm>
          <a:prstGeom prst="rect">
            <a:avLst/>
          </a:prstGeom>
          <a:noFill/>
          <a:ln w="9525">
            <a:noFill/>
          </a:ln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b="1" spc="300" dirty="0">
                <a:solidFill>
                  <a:srgbClr val="E5E7E7"/>
                </a:solidFill>
                <a:latin typeface="Avenir Book" panose="02000503020000020003" pitchFamily="2" charset="0"/>
              </a:rPr>
              <a:t>MODULE 4 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b="1" spc="300" dirty="0">
                <a:solidFill>
                  <a:srgbClr val="E5E7E7"/>
                </a:solidFill>
                <a:latin typeface="Avenir Book" panose="02000503020000020003" pitchFamily="2" charset="0"/>
              </a:rPr>
              <a:t>INTRO</a:t>
            </a:r>
            <a:endParaRPr kumimoji="0" lang="en-US" sz="800" b="1" i="0" u="none" strike="noStrike" kern="1200" cap="none" spc="300" normalizeH="0" baseline="0" noProof="0" dirty="0">
              <a:ln>
                <a:noFill/>
              </a:ln>
              <a:solidFill>
                <a:srgbClr val="E5E7E7"/>
              </a:solidFill>
              <a:effectLst/>
              <a:uLnTx/>
              <a:uFillTx/>
              <a:latin typeface="Avenir Book" panose="02000503020000020003" pitchFamily="2" charset="0"/>
            </a:endParaRPr>
          </a:p>
        </p:txBody>
      </p:sp>
      <p:cxnSp>
        <p:nvCxnSpPr>
          <p:cNvPr id="12" name="Lige forbindelse 11">
            <a:extLst>
              <a:ext uri="{FF2B5EF4-FFF2-40B4-BE49-F238E27FC236}">
                <a16:creationId xmlns:a16="http://schemas.microsoft.com/office/drawing/2014/main" id="{7179C1EC-1A7B-804C-98EF-A8E1A1A5D2D5}"/>
              </a:ext>
            </a:extLst>
          </p:cNvPr>
          <p:cNvCxnSpPr>
            <a:cxnSpLocks/>
          </p:cNvCxnSpPr>
          <p:nvPr userDrawn="1"/>
        </p:nvCxnSpPr>
        <p:spPr>
          <a:xfrm>
            <a:off x="1331829" y="18644"/>
            <a:ext cx="0" cy="493994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Billede 12">
            <a:extLst>
              <a:ext uri="{FF2B5EF4-FFF2-40B4-BE49-F238E27FC236}">
                <a16:creationId xmlns:a16="http://schemas.microsoft.com/office/drawing/2014/main" id="{0E79B066-2D31-F044-97E4-E540F880717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50000"/>
          </a:blip>
          <a:srcRect l="8285" t="28774" r="58175" b="41828"/>
          <a:stretch/>
        </p:blipFill>
        <p:spPr>
          <a:xfrm>
            <a:off x="257302" y="6201113"/>
            <a:ext cx="716895" cy="628387"/>
          </a:xfrm>
          <a:prstGeom prst="rect">
            <a:avLst/>
          </a:prstGeom>
        </p:spPr>
      </p:pic>
      <p:pic>
        <p:nvPicPr>
          <p:cNvPr id="14" name="Billede 13">
            <a:extLst>
              <a:ext uri="{FF2B5EF4-FFF2-40B4-BE49-F238E27FC236}">
                <a16:creationId xmlns:a16="http://schemas.microsoft.com/office/drawing/2014/main" id="{09978012-5315-2945-B5FF-59ADCD988CC0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biLevel thresh="25000"/>
            <a:alphaModFix amt="5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1500"/>
                    </a14:imgEffect>
                    <a14:imgEffect>
                      <a14:saturation sat="191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723783" y="6415290"/>
            <a:ext cx="1034680" cy="274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3540490"/>
      </p:ext>
    </p:extLst>
  </p:cSld>
  <p:clrMapOvr>
    <a:masterClrMapping/>
  </p:clrMapOvr>
</p:sldLayout>
</file>

<file path=ppt/slideLayouts/slideLayout19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Program intro M1">
    <p:bg>
      <p:bgPr>
        <a:solidFill>
          <a:srgbClr val="6B819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">
            <a:extLst>
              <a:ext uri="{FF2B5EF4-FFF2-40B4-BE49-F238E27FC236}">
                <a16:creationId xmlns:a16="http://schemas.microsoft.com/office/drawing/2014/main" id="{5057CABE-0CAC-2B41-A249-1FA93ACB4CFA}"/>
              </a:ext>
            </a:extLst>
          </p:cNvPr>
          <p:cNvSpPr/>
          <p:nvPr/>
        </p:nvSpPr>
        <p:spPr>
          <a:xfrm>
            <a:off x="323448" y="2035829"/>
            <a:ext cx="3722113" cy="3682870"/>
          </a:xfrm>
          <a:prstGeom prst="rect">
            <a:avLst/>
          </a:prstGeom>
          <a:solidFill>
            <a:srgbClr val="E5E7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4" name="Billede 23" descr="Et billede, der indeholder plade, tegning&#10;&#10;Automatisk genereret beskrivelse">
            <a:extLst>
              <a:ext uri="{FF2B5EF4-FFF2-40B4-BE49-F238E27FC236}">
                <a16:creationId xmlns:a16="http://schemas.microsoft.com/office/drawing/2014/main" id="{AED56B3A-FC42-3A48-9B76-D4362A02C14E}"/>
              </a:ext>
            </a:extLst>
          </p:cNvPr>
          <p:cNvPicPr>
            <a:picLocks noChangeAspect="1"/>
          </p:cNvPicPr>
          <p:nvPr/>
        </p:nvPicPr>
        <p:blipFill>
          <a:blip r:embed="rId2">
            <a:lum bright="70000" contrast="-70000"/>
            <a:alphaModFix amt="11000"/>
          </a:blip>
          <a:stretch>
            <a:fillRect/>
          </a:stretch>
        </p:blipFill>
        <p:spPr>
          <a:xfrm>
            <a:off x="2646261" y="982133"/>
            <a:ext cx="6564880" cy="5654145"/>
          </a:xfrm>
          <a:prstGeom prst="rect">
            <a:avLst/>
          </a:prstGeom>
        </p:spPr>
      </p:pic>
      <p:sp>
        <p:nvSpPr>
          <p:cNvPr id="26" name="Rectangle 2">
            <a:extLst>
              <a:ext uri="{FF2B5EF4-FFF2-40B4-BE49-F238E27FC236}">
                <a16:creationId xmlns:a16="http://schemas.microsoft.com/office/drawing/2014/main" id="{612DE8D1-6744-334C-A882-7D8A7465D76A}"/>
              </a:ext>
            </a:extLst>
          </p:cNvPr>
          <p:cNvSpPr/>
          <p:nvPr/>
        </p:nvSpPr>
        <p:spPr>
          <a:xfrm>
            <a:off x="4157240" y="2035829"/>
            <a:ext cx="3722113" cy="3682870"/>
          </a:xfrm>
          <a:prstGeom prst="rect">
            <a:avLst/>
          </a:prstGeom>
          <a:solidFill>
            <a:srgbClr val="E5E7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9" name="Rectangle 2">
            <a:extLst>
              <a:ext uri="{FF2B5EF4-FFF2-40B4-BE49-F238E27FC236}">
                <a16:creationId xmlns:a16="http://schemas.microsoft.com/office/drawing/2014/main" id="{5919263D-FDE4-4F48-B674-8715E652B90A}"/>
              </a:ext>
            </a:extLst>
          </p:cNvPr>
          <p:cNvSpPr/>
          <p:nvPr/>
        </p:nvSpPr>
        <p:spPr>
          <a:xfrm>
            <a:off x="8072562" y="2035829"/>
            <a:ext cx="3722113" cy="3682870"/>
          </a:xfrm>
          <a:prstGeom prst="rect">
            <a:avLst/>
          </a:prstGeom>
          <a:solidFill>
            <a:srgbClr val="E5E7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3" name="Rectangle 14">
            <a:extLst>
              <a:ext uri="{FF2B5EF4-FFF2-40B4-BE49-F238E27FC236}">
                <a16:creationId xmlns:a16="http://schemas.microsoft.com/office/drawing/2014/main" id="{34B53CDC-B239-8A48-85B8-D1A8C0616F4E}"/>
              </a:ext>
            </a:extLst>
          </p:cNvPr>
          <p:cNvSpPr/>
          <p:nvPr/>
        </p:nvSpPr>
        <p:spPr>
          <a:xfrm>
            <a:off x="1" y="0"/>
            <a:ext cx="12191999" cy="520589"/>
          </a:xfrm>
          <a:prstGeom prst="rect">
            <a:avLst/>
          </a:prstGeom>
          <a:solidFill>
            <a:srgbClr val="374D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4" name="TextBox 18">
            <a:hlinkClick r:id="" action="ppaction://noaction"/>
            <a:extLst>
              <a:ext uri="{FF2B5EF4-FFF2-40B4-BE49-F238E27FC236}">
                <a16:creationId xmlns:a16="http://schemas.microsoft.com/office/drawing/2014/main" id="{56354988-7F18-814F-8E3E-ECD0F90A3823}"/>
              </a:ext>
            </a:extLst>
          </p:cNvPr>
          <p:cNvSpPr txBox="1"/>
          <p:nvPr/>
        </p:nvSpPr>
        <p:spPr>
          <a:xfrm>
            <a:off x="257302" y="99940"/>
            <a:ext cx="1073784" cy="338554"/>
          </a:xfrm>
          <a:prstGeom prst="rect">
            <a:avLst/>
          </a:prstGeom>
          <a:noFill/>
          <a:ln w="9525">
            <a:noFill/>
          </a:ln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b="1" spc="300" dirty="0">
                <a:solidFill>
                  <a:srgbClr val="E5E7E7"/>
                </a:solidFill>
                <a:latin typeface="Avenir Book" panose="02000503020000020003" pitchFamily="2" charset="0"/>
              </a:rPr>
              <a:t>MODULE 1 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b="1" spc="300" dirty="0">
                <a:solidFill>
                  <a:srgbClr val="E5E7E7"/>
                </a:solidFill>
                <a:latin typeface="Avenir Book" panose="02000503020000020003" pitchFamily="2" charset="0"/>
              </a:rPr>
              <a:t>INTRO</a:t>
            </a:r>
            <a:endParaRPr kumimoji="0" lang="en-US" sz="800" b="1" i="0" u="none" strike="noStrike" kern="1200" cap="none" spc="300" normalizeH="0" baseline="0" noProof="0" dirty="0">
              <a:ln>
                <a:noFill/>
              </a:ln>
              <a:solidFill>
                <a:srgbClr val="E5E7E7"/>
              </a:solidFill>
              <a:effectLst/>
              <a:uLnTx/>
              <a:uFillTx/>
              <a:latin typeface="Avenir Book" panose="02000503020000020003" pitchFamily="2" charset="0"/>
            </a:endParaRPr>
          </a:p>
        </p:txBody>
      </p:sp>
      <p:cxnSp>
        <p:nvCxnSpPr>
          <p:cNvPr id="35" name="Lige forbindelse 34">
            <a:extLst>
              <a:ext uri="{FF2B5EF4-FFF2-40B4-BE49-F238E27FC236}">
                <a16:creationId xmlns:a16="http://schemas.microsoft.com/office/drawing/2014/main" id="{3B54CF8E-4FE9-2540-AA4F-7839E447B61F}"/>
              </a:ext>
            </a:extLst>
          </p:cNvPr>
          <p:cNvCxnSpPr>
            <a:cxnSpLocks/>
          </p:cNvCxnSpPr>
          <p:nvPr/>
        </p:nvCxnSpPr>
        <p:spPr>
          <a:xfrm>
            <a:off x="1331829" y="18644"/>
            <a:ext cx="0" cy="493994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6" name="Billede 35">
            <a:extLst>
              <a:ext uri="{FF2B5EF4-FFF2-40B4-BE49-F238E27FC236}">
                <a16:creationId xmlns:a16="http://schemas.microsoft.com/office/drawing/2014/main" id="{53B29203-9EEE-644B-BAEB-A066F5E9BE9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50000"/>
          </a:blip>
          <a:srcRect l="8285" t="28774" r="58175" b="41828"/>
          <a:stretch/>
        </p:blipFill>
        <p:spPr>
          <a:xfrm>
            <a:off x="257302" y="6201113"/>
            <a:ext cx="716895" cy="628387"/>
          </a:xfrm>
          <a:prstGeom prst="rect">
            <a:avLst/>
          </a:prstGeom>
        </p:spPr>
      </p:pic>
      <p:pic>
        <p:nvPicPr>
          <p:cNvPr id="37" name="Billede 36">
            <a:extLst>
              <a:ext uri="{FF2B5EF4-FFF2-40B4-BE49-F238E27FC236}">
                <a16:creationId xmlns:a16="http://schemas.microsoft.com/office/drawing/2014/main" id="{585E147C-D14C-A846-A377-EB9D1A35218D}"/>
              </a:ext>
            </a:extLst>
          </p:cNvPr>
          <p:cNvPicPr>
            <a:picLocks noChangeAspect="1"/>
          </p:cNvPicPr>
          <p:nvPr/>
        </p:nvPicPr>
        <p:blipFill>
          <a:blip r:embed="rId4">
            <a:biLevel thresh="25000"/>
            <a:alphaModFix amt="50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1500"/>
                    </a14:imgEffect>
                    <a14:imgEffect>
                      <a14:saturation sat="191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723783" y="6415290"/>
            <a:ext cx="1034680" cy="274837"/>
          </a:xfrm>
          <a:prstGeom prst="rect">
            <a:avLst/>
          </a:prstGeom>
        </p:spPr>
      </p:pic>
      <p:sp>
        <p:nvSpPr>
          <p:cNvPr id="39" name="Pladsholder til tekst 3">
            <a:extLst>
              <a:ext uri="{FF2B5EF4-FFF2-40B4-BE49-F238E27FC236}">
                <a16:creationId xmlns:a16="http://schemas.microsoft.com/office/drawing/2014/main" id="{E6C5BE7A-18EB-0C40-BF74-5242B28F62A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850" y="1139825"/>
            <a:ext cx="9464584" cy="36671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800" spc="300">
                <a:solidFill>
                  <a:srgbClr val="F8F8F3"/>
                </a:solidFill>
              </a:defRPr>
            </a:lvl1pPr>
            <a:lvl2pPr marL="457200" indent="0">
              <a:buNone/>
              <a:defRPr sz="1800">
                <a:solidFill>
                  <a:srgbClr val="F8F8F3"/>
                </a:solidFill>
              </a:defRPr>
            </a:lvl2pPr>
            <a:lvl3pPr marL="914400" indent="0">
              <a:buNone/>
              <a:defRPr sz="1800">
                <a:solidFill>
                  <a:srgbClr val="F8F8F3"/>
                </a:solidFill>
              </a:defRPr>
            </a:lvl3pPr>
            <a:lvl4pPr marL="1371600" indent="0">
              <a:buNone/>
              <a:defRPr sz="1800">
                <a:solidFill>
                  <a:srgbClr val="F8F8F3"/>
                </a:solidFill>
              </a:defRPr>
            </a:lvl4pPr>
            <a:lvl5pPr marL="1828800" indent="0">
              <a:buNone/>
              <a:defRPr sz="1800">
                <a:solidFill>
                  <a:srgbClr val="F8F8F3"/>
                </a:solidFill>
              </a:defRPr>
            </a:lvl5pPr>
          </a:lstStyle>
          <a:p>
            <a:pPr lvl="0"/>
            <a:r>
              <a:rPr lang="da-DK" dirty="0"/>
              <a:t>KLIK FOR AT REDIGERE TEKSTTYPOGRAFIERNE I MASTEREN</a:t>
            </a:r>
          </a:p>
        </p:txBody>
      </p:sp>
      <p:sp>
        <p:nvSpPr>
          <p:cNvPr id="40" name="Pladsholder til tekst 5">
            <a:extLst>
              <a:ext uri="{FF2B5EF4-FFF2-40B4-BE49-F238E27FC236}">
                <a16:creationId xmlns:a16="http://schemas.microsoft.com/office/drawing/2014/main" id="{C8C52C0F-2180-E041-BA3C-BCAD492C196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157663" y="3806825"/>
            <a:ext cx="3721100" cy="191135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400">
                <a:solidFill>
                  <a:srgbClr val="374D62"/>
                </a:solidFill>
              </a:defRPr>
            </a:lvl1pPr>
            <a:lvl2pPr marL="457200" indent="0" algn="ctr">
              <a:buNone/>
              <a:defRPr sz="1400">
                <a:solidFill>
                  <a:srgbClr val="374D62"/>
                </a:solidFill>
              </a:defRPr>
            </a:lvl2pPr>
            <a:lvl3pPr marL="914400" indent="0" algn="ctr">
              <a:buNone/>
              <a:defRPr sz="1400">
                <a:solidFill>
                  <a:srgbClr val="374D62"/>
                </a:solidFill>
              </a:defRPr>
            </a:lvl3pPr>
            <a:lvl4pPr marL="1371600" indent="0" algn="ctr">
              <a:buNone/>
              <a:defRPr sz="1400">
                <a:solidFill>
                  <a:srgbClr val="374D62"/>
                </a:solidFill>
              </a:defRPr>
            </a:lvl4pPr>
            <a:lvl5pPr marL="1828800" indent="0" algn="ctr">
              <a:buNone/>
              <a:defRPr sz="1400">
                <a:solidFill>
                  <a:srgbClr val="374D62"/>
                </a:solidFill>
              </a:defRPr>
            </a:lvl5pPr>
          </a:lstStyle>
          <a:p>
            <a:pPr lvl="0"/>
            <a:r>
              <a:rPr lang="da-DK" dirty="0"/>
              <a:t>Klik for at indsætte programtitler</a:t>
            </a:r>
          </a:p>
        </p:txBody>
      </p:sp>
      <p:sp>
        <p:nvSpPr>
          <p:cNvPr id="43" name="Pladsholder til tekst 41">
            <a:extLst>
              <a:ext uri="{FF2B5EF4-FFF2-40B4-BE49-F238E27FC236}">
                <a16:creationId xmlns:a16="http://schemas.microsoft.com/office/drawing/2014/main" id="{67587470-126D-B347-9806-A73C7B4A746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156075" y="2311400"/>
            <a:ext cx="3722688" cy="28375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400" spc="300">
                <a:solidFill>
                  <a:srgbClr val="374D62"/>
                </a:solidFill>
              </a:defRPr>
            </a:lvl1pPr>
            <a:lvl2pPr marL="457200" indent="0">
              <a:buNone/>
              <a:defRPr>
                <a:solidFill>
                  <a:srgbClr val="374D62"/>
                </a:solidFill>
              </a:defRPr>
            </a:lvl2pPr>
            <a:lvl3pPr marL="914400" indent="0">
              <a:buNone/>
              <a:defRPr>
                <a:solidFill>
                  <a:srgbClr val="374D62"/>
                </a:solidFill>
              </a:defRPr>
            </a:lvl3pPr>
            <a:lvl4pPr marL="1371600" indent="0">
              <a:buNone/>
              <a:defRPr>
                <a:solidFill>
                  <a:srgbClr val="374D62"/>
                </a:solidFill>
              </a:defRPr>
            </a:lvl4pPr>
            <a:lvl5pPr marL="1828800" indent="0">
              <a:buNone/>
              <a:defRPr>
                <a:solidFill>
                  <a:srgbClr val="374D62"/>
                </a:solidFill>
              </a:defRPr>
            </a:lvl5pPr>
          </a:lstStyle>
          <a:p>
            <a:pPr lvl="0"/>
            <a:r>
              <a:rPr lang="da-DK" dirty="0"/>
              <a:t>KLIK FOR DAG NR. </a:t>
            </a:r>
          </a:p>
        </p:txBody>
      </p:sp>
      <p:sp>
        <p:nvSpPr>
          <p:cNvPr id="44" name="Pladsholder til tekst 41">
            <a:extLst>
              <a:ext uri="{FF2B5EF4-FFF2-40B4-BE49-F238E27FC236}">
                <a16:creationId xmlns:a16="http://schemas.microsoft.com/office/drawing/2014/main" id="{6472E869-EE11-4B4D-85A7-8D232A5C179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156075" y="2681042"/>
            <a:ext cx="3722688" cy="28375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050" b="1" spc="300">
                <a:solidFill>
                  <a:srgbClr val="D77621"/>
                </a:solidFill>
                <a:latin typeface="Avenir Book" panose="02000503020000020003" pitchFamily="2" charset="0"/>
              </a:defRPr>
            </a:lvl1pPr>
            <a:lvl2pPr marL="457200" indent="0">
              <a:buNone/>
              <a:defRPr>
                <a:solidFill>
                  <a:srgbClr val="374D62"/>
                </a:solidFill>
              </a:defRPr>
            </a:lvl2pPr>
            <a:lvl3pPr marL="914400" indent="0">
              <a:buNone/>
              <a:defRPr>
                <a:solidFill>
                  <a:srgbClr val="374D62"/>
                </a:solidFill>
              </a:defRPr>
            </a:lvl3pPr>
            <a:lvl4pPr marL="1371600" indent="0">
              <a:buNone/>
              <a:defRPr>
                <a:solidFill>
                  <a:srgbClr val="374D62"/>
                </a:solidFill>
              </a:defRPr>
            </a:lvl4pPr>
            <a:lvl5pPr marL="1828800" indent="0">
              <a:buNone/>
              <a:defRPr>
                <a:solidFill>
                  <a:srgbClr val="374D62"/>
                </a:solidFill>
              </a:defRPr>
            </a:lvl5pPr>
          </a:lstStyle>
          <a:p>
            <a:pPr lvl="0"/>
            <a:r>
              <a:rPr lang="da-DK" dirty="0"/>
              <a:t>KLIK FOR WHY/WHAT/WHO</a:t>
            </a:r>
          </a:p>
        </p:txBody>
      </p:sp>
      <p:sp>
        <p:nvSpPr>
          <p:cNvPr id="45" name="Pladsholder til tekst 41">
            <a:extLst>
              <a:ext uri="{FF2B5EF4-FFF2-40B4-BE49-F238E27FC236}">
                <a16:creationId xmlns:a16="http://schemas.microsoft.com/office/drawing/2014/main" id="{8C5F973A-0CB6-0C43-B458-4BC7A5C77EE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156075" y="2997954"/>
            <a:ext cx="3722688" cy="28375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400" spc="300">
                <a:solidFill>
                  <a:srgbClr val="374D62"/>
                </a:solidFill>
              </a:defRPr>
            </a:lvl1pPr>
            <a:lvl2pPr marL="457200" indent="0">
              <a:buNone/>
              <a:defRPr>
                <a:solidFill>
                  <a:srgbClr val="374D62"/>
                </a:solidFill>
              </a:defRPr>
            </a:lvl2pPr>
            <a:lvl3pPr marL="914400" indent="0">
              <a:buNone/>
              <a:defRPr>
                <a:solidFill>
                  <a:srgbClr val="374D62"/>
                </a:solidFill>
              </a:defRPr>
            </a:lvl3pPr>
            <a:lvl4pPr marL="1371600" indent="0">
              <a:buNone/>
              <a:defRPr>
                <a:solidFill>
                  <a:srgbClr val="374D62"/>
                </a:solidFill>
              </a:defRPr>
            </a:lvl4pPr>
            <a:lvl5pPr marL="1828800" indent="0">
              <a:buNone/>
              <a:defRPr>
                <a:solidFill>
                  <a:srgbClr val="374D62"/>
                </a:solidFill>
              </a:defRPr>
            </a:lvl5pPr>
          </a:lstStyle>
          <a:p>
            <a:pPr lvl="0"/>
            <a:r>
              <a:rPr lang="da-DK" dirty="0"/>
              <a:t>KLIK FOR DAG TITEL</a:t>
            </a:r>
          </a:p>
        </p:txBody>
      </p:sp>
      <p:sp>
        <p:nvSpPr>
          <p:cNvPr id="46" name="Pladsholder til tekst 5">
            <a:extLst>
              <a:ext uri="{FF2B5EF4-FFF2-40B4-BE49-F238E27FC236}">
                <a16:creationId xmlns:a16="http://schemas.microsoft.com/office/drawing/2014/main" id="{E0018757-BB57-5749-B407-CF7AE9CD4869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24446" y="3806825"/>
            <a:ext cx="3721100" cy="191135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400">
                <a:solidFill>
                  <a:srgbClr val="374D62"/>
                </a:solidFill>
              </a:defRPr>
            </a:lvl1pPr>
            <a:lvl2pPr marL="457200" indent="0" algn="ctr">
              <a:buNone/>
              <a:defRPr sz="1400">
                <a:solidFill>
                  <a:srgbClr val="374D62"/>
                </a:solidFill>
              </a:defRPr>
            </a:lvl2pPr>
            <a:lvl3pPr marL="914400" indent="0" algn="ctr">
              <a:buNone/>
              <a:defRPr sz="1400">
                <a:solidFill>
                  <a:srgbClr val="374D62"/>
                </a:solidFill>
              </a:defRPr>
            </a:lvl3pPr>
            <a:lvl4pPr marL="1371600" indent="0" algn="ctr">
              <a:buNone/>
              <a:defRPr sz="1400">
                <a:solidFill>
                  <a:srgbClr val="374D62"/>
                </a:solidFill>
              </a:defRPr>
            </a:lvl4pPr>
            <a:lvl5pPr marL="1828800" indent="0" algn="ctr">
              <a:buNone/>
              <a:defRPr sz="1400">
                <a:solidFill>
                  <a:srgbClr val="374D62"/>
                </a:solidFill>
              </a:defRPr>
            </a:lvl5pPr>
          </a:lstStyle>
          <a:p>
            <a:pPr lvl="0"/>
            <a:r>
              <a:rPr lang="da-DK" dirty="0"/>
              <a:t>Klik for at indsætte programtitler</a:t>
            </a:r>
          </a:p>
        </p:txBody>
      </p:sp>
      <p:sp>
        <p:nvSpPr>
          <p:cNvPr id="47" name="Pladsholder til tekst 41">
            <a:extLst>
              <a:ext uri="{FF2B5EF4-FFF2-40B4-BE49-F238E27FC236}">
                <a16:creationId xmlns:a16="http://schemas.microsoft.com/office/drawing/2014/main" id="{882BFFCF-1CB6-DC45-A5D7-F82E795DF5B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22858" y="2311400"/>
            <a:ext cx="3722688" cy="28375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400" spc="300">
                <a:solidFill>
                  <a:srgbClr val="374D62"/>
                </a:solidFill>
              </a:defRPr>
            </a:lvl1pPr>
            <a:lvl2pPr marL="457200" indent="0">
              <a:buNone/>
              <a:defRPr>
                <a:solidFill>
                  <a:srgbClr val="374D62"/>
                </a:solidFill>
              </a:defRPr>
            </a:lvl2pPr>
            <a:lvl3pPr marL="914400" indent="0">
              <a:buNone/>
              <a:defRPr>
                <a:solidFill>
                  <a:srgbClr val="374D62"/>
                </a:solidFill>
              </a:defRPr>
            </a:lvl3pPr>
            <a:lvl4pPr marL="1371600" indent="0">
              <a:buNone/>
              <a:defRPr>
                <a:solidFill>
                  <a:srgbClr val="374D62"/>
                </a:solidFill>
              </a:defRPr>
            </a:lvl4pPr>
            <a:lvl5pPr marL="1828800" indent="0">
              <a:buNone/>
              <a:defRPr>
                <a:solidFill>
                  <a:srgbClr val="374D62"/>
                </a:solidFill>
              </a:defRPr>
            </a:lvl5pPr>
          </a:lstStyle>
          <a:p>
            <a:pPr lvl="0"/>
            <a:r>
              <a:rPr lang="da-DK" dirty="0"/>
              <a:t>KLIK FOR DAG NR. </a:t>
            </a:r>
          </a:p>
        </p:txBody>
      </p:sp>
      <p:sp>
        <p:nvSpPr>
          <p:cNvPr id="48" name="Pladsholder til tekst 41">
            <a:extLst>
              <a:ext uri="{FF2B5EF4-FFF2-40B4-BE49-F238E27FC236}">
                <a16:creationId xmlns:a16="http://schemas.microsoft.com/office/drawing/2014/main" id="{5B345C0A-4505-0443-8FDE-3F6761BBF86D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22858" y="2681042"/>
            <a:ext cx="3722688" cy="28375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050" b="1" spc="300">
                <a:solidFill>
                  <a:srgbClr val="D77621"/>
                </a:solidFill>
                <a:latin typeface="Avenir Book" panose="02000503020000020003" pitchFamily="2" charset="0"/>
              </a:defRPr>
            </a:lvl1pPr>
            <a:lvl2pPr marL="457200" indent="0">
              <a:buNone/>
              <a:defRPr>
                <a:solidFill>
                  <a:srgbClr val="374D62"/>
                </a:solidFill>
              </a:defRPr>
            </a:lvl2pPr>
            <a:lvl3pPr marL="914400" indent="0">
              <a:buNone/>
              <a:defRPr>
                <a:solidFill>
                  <a:srgbClr val="374D62"/>
                </a:solidFill>
              </a:defRPr>
            </a:lvl3pPr>
            <a:lvl4pPr marL="1371600" indent="0">
              <a:buNone/>
              <a:defRPr>
                <a:solidFill>
                  <a:srgbClr val="374D62"/>
                </a:solidFill>
              </a:defRPr>
            </a:lvl4pPr>
            <a:lvl5pPr marL="1828800" indent="0">
              <a:buNone/>
              <a:defRPr>
                <a:solidFill>
                  <a:srgbClr val="374D62"/>
                </a:solidFill>
              </a:defRPr>
            </a:lvl5pPr>
          </a:lstStyle>
          <a:p>
            <a:pPr lvl="0"/>
            <a:r>
              <a:rPr lang="da-DK" dirty="0"/>
              <a:t>KLIK FOR WHY/WHAT/WHO</a:t>
            </a:r>
          </a:p>
        </p:txBody>
      </p:sp>
      <p:sp>
        <p:nvSpPr>
          <p:cNvPr id="49" name="Pladsholder til tekst 41">
            <a:extLst>
              <a:ext uri="{FF2B5EF4-FFF2-40B4-BE49-F238E27FC236}">
                <a16:creationId xmlns:a16="http://schemas.microsoft.com/office/drawing/2014/main" id="{2DE45406-1216-6840-9510-069C40F59349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22858" y="2997954"/>
            <a:ext cx="3722688" cy="28375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400" spc="300">
                <a:solidFill>
                  <a:srgbClr val="374D62"/>
                </a:solidFill>
              </a:defRPr>
            </a:lvl1pPr>
            <a:lvl2pPr marL="457200" indent="0">
              <a:buNone/>
              <a:defRPr>
                <a:solidFill>
                  <a:srgbClr val="374D62"/>
                </a:solidFill>
              </a:defRPr>
            </a:lvl2pPr>
            <a:lvl3pPr marL="914400" indent="0">
              <a:buNone/>
              <a:defRPr>
                <a:solidFill>
                  <a:srgbClr val="374D62"/>
                </a:solidFill>
              </a:defRPr>
            </a:lvl3pPr>
            <a:lvl4pPr marL="1371600" indent="0">
              <a:buNone/>
              <a:defRPr>
                <a:solidFill>
                  <a:srgbClr val="374D62"/>
                </a:solidFill>
              </a:defRPr>
            </a:lvl4pPr>
            <a:lvl5pPr marL="1828800" indent="0">
              <a:buNone/>
              <a:defRPr>
                <a:solidFill>
                  <a:srgbClr val="374D62"/>
                </a:solidFill>
              </a:defRPr>
            </a:lvl5pPr>
          </a:lstStyle>
          <a:p>
            <a:pPr lvl="0"/>
            <a:r>
              <a:rPr lang="da-DK" dirty="0"/>
              <a:t>KLIK FOR DAG TITEL</a:t>
            </a:r>
          </a:p>
        </p:txBody>
      </p:sp>
      <p:sp>
        <p:nvSpPr>
          <p:cNvPr id="50" name="Pladsholder til tekst 5">
            <a:extLst>
              <a:ext uri="{FF2B5EF4-FFF2-40B4-BE49-F238E27FC236}">
                <a16:creationId xmlns:a16="http://schemas.microsoft.com/office/drawing/2014/main" id="{49F73532-D47C-474A-BF4E-D6DB21931A90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8074150" y="3806825"/>
            <a:ext cx="3721100" cy="191135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400">
                <a:solidFill>
                  <a:srgbClr val="374D62"/>
                </a:solidFill>
              </a:defRPr>
            </a:lvl1pPr>
            <a:lvl2pPr marL="457200" indent="0" algn="ctr">
              <a:buNone/>
              <a:defRPr sz="1400">
                <a:solidFill>
                  <a:srgbClr val="374D62"/>
                </a:solidFill>
              </a:defRPr>
            </a:lvl2pPr>
            <a:lvl3pPr marL="914400" indent="0" algn="ctr">
              <a:buNone/>
              <a:defRPr sz="1400">
                <a:solidFill>
                  <a:srgbClr val="374D62"/>
                </a:solidFill>
              </a:defRPr>
            </a:lvl3pPr>
            <a:lvl4pPr marL="1371600" indent="0" algn="ctr">
              <a:buNone/>
              <a:defRPr sz="1400">
                <a:solidFill>
                  <a:srgbClr val="374D62"/>
                </a:solidFill>
              </a:defRPr>
            </a:lvl4pPr>
            <a:lvl5pPr marL="1828800" indent="0" algn="ctr">
              <a:buNone/>
              <a:defRPr sz="1400">
                <a:solidFill>
                  <a:srgbClr val="374D62"/>
                </a:solidFill>
              </a:defRPr>
            </a:lvl5pPr>
          </a:lstStyle>
          <a:p>
            <a:pPr lvl="0"/>
            <a:r>
              <a:rPr lang="da-DK" dirty="0"/>
              <a:t>Klik for at indsætte programtitler</a:t>
            </a:r>
          </a:p>
        </p:txBody>
      </p:sp>
      <p:sp>
        <p:nvSpPr>
          <p:cNvPr id="51" name="Pladsholder til tekst 41">
            <a:extLst>
              <a:ext uri="{FF2B5EF4-FFF2-40B4-BE49-F238E27FC236}">
                <a16:creationId xmlns:a16="http://schemas.microsoft.com/office/drawing/2014/main" id="{F6A84179-F401-CD4B-B0A9-B4A2F2426D25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072562" y="2311400"/>
            <a:ext cx="3722688" cy="28375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400" spc="300">
                <a:solidFill>
                  <a:srgbClr val="374D62"/>
                </a:solidFill>
              </a:defRPr>
            </a:lvl1pPr>
            <a:lvl2pPr marL="457200" indent="0">
              <a:buNone/>
              <a:defRPr>
                <a:solidFill>
                  <a:srgbClr val="374D62"/>
                </a:solidFill>
              </a:defRPr>
            </a:lvl2pPr>
            <a:lvl3pPr marL="914400" indent="0">
              <a:buNone/>
              <a:defRPr>
                <a:solidFill>
                  <a:srgbClr val="374D62"/>
                </a:solidFill>
              </a:defRPr>
            </a:lvl3pPr>
            <a:lvl4pPr marL="1371600" indent="0">
              <a:buNone/>
              <a:defRPr>
                <a:solidFill>
                  <a:srgbClr val="374D62"/>
                </a:solidFill>
              </a:defRPr>
            </a:lvl4pPr>
            <a:lvl5pPr marL="1828800" indent="0">
              <a:buNone/>
              <a:defRPr>
                <a:solidFill>
                  <a:srgbClr val="374D62"/>
                </a:solidFill>
              </a:defRPr>
            </a:lvl5pPr>
          </a:lstStyle>
          <a:p>
            <a:pPr lvl="0"/>
            <a:r>
              <a:rPr lang="da-DK" dirty="0"/>
              <a:t>KLIK FOR DAG NR. </a:t>
            </a:r>
          </a:p>
        </p:txBody>
      </p:sp>
      <p:sp>
        <p:nvSpPr>
          <p:cNvPr id="52" name="Pladsholder til tekst 41">
            <a:extLst>
              <a:ext uri="{FF2B5EF4-FFF2-40B4-BE49-F238E27FC236}">
                <a16:creationId xmlns:a16="http://schemas.microsoft.com/office/drawing/2014/main" id="{68708AB9-D8E8-2343-83A6-A68A1D589699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072562" y="2681042"/>
            <a:ext cx="3722688" cy="28375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050" b="1" spc="300">
                <a:solidFill>
                  <a:srgbClr val="D77621"/>
                </a:solidFill>
                <a:latin typeface="Avenir Book" panose="02000503020000020003" pitchFamily="2" charset="0"/>
              </a:defRPr>
            </a:lvl1pPr>
            <a:lvl2pPr marL="457200" indent="0">
              <a:buNone/>
              <a:defRPr>
                <a:solidFill>
                  <a:srgbClr val="374D62"/>
                </a:solidFill>
              </a:defRPr>
            </a:lvl2pPr>
            <a:lvl3pPr marL="914400" indent="0">
              <a:buNone/>
              <a:defRPr>
                <a:solidFill>
                  <a:srgbClr val="374D62"/>
                </a:solidFill>
              </a:defRPr>
            </a:lvl3pPr>
            <a:lvl4pPr marL="1371600" indent="0">
              <a:buNone/>
              <a:defRPr>
                <a:solidFill>
                  <a:srgbClr val="374D62"/>
                </a:solidFill>
              </a:defRPr>
            </a:lvl4pPr>
            <a:lvl5pPr marL="1828800" indent="0">
              <a:buNone/>
              <a:defRPr>
                <a:solidFill>
                  <a:srgbClr val="374D62"/>
                </a:solidFill>
              </a:defRPr>
            </a:lvl5pPr>
          </a:lstStyle>
          <a:p>
            <a:pPr lvl="0"/>
            <a:r>
              <a:rPr lang="da-DK" dirty="0"/>
              <a:t>KLIK FOR WHY/WHAT/WHO</a:t>
            </a:r>
          </a:p>
        </p:txBody>
      </p:sp>
      <p:sp>
        <p:nvSpPr>
          <p:cNvPr id="53" name="Pladsholder til tekst 41">
            <a:extLst>
              <a:ext uri="{FF2B5EF4-FFF2-40B4-BE49-F238E27FC236}">
                <a16:creationId xmlns:a16="http://schemas.microsoft.com/office/drawing/2014/main" id="{89BB1BA3-D844-3A44-8F2C-35DCE9FBBDE0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8072562" y="2997954"/>
            <a:ext cx="3722688" cy="28375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400" spc="300">
                <a:solidFill>
                  <a:srgbClr val="374D62"/>
                </a:solidFill>
              </a:defRPr>
            </a:lvl1pPr>
            <a:lvl2pPr marL="457200" indent="0">
              <a:buNone/>
              <a:defRPr>
                <a:solidFill>
                  <a:srgbClr val="374D62"/>
                </a:solidFill>
              </a:defRPr>
            </a:lvl2pPr>
            <a:lvl3pPr marL="914400" indent="0">
              <a:buNone/>
              <a:defRPr>
                <a:solidFill>
                  <a:srgbClr val="374D62"/>
                </a:solidFill>
              </a:defRPr>
            </a:lvl3pPr>
            <a:lvl4pPr marL="1371600" indent="0">
              <a:buNone/>
              <a:defRPr>
                <a:solidFill>
                  <a:srgbClr val="374D62"/>
                </a:solidFill>
              </a:defRPr>
            </a:lvl4pPr>
            <a:lvl5pPr marL="1828800" indent="0">
              <a:buNone/>
              <a:defRPr>
                <a:solidFill>
                  <a:srgbClr val="374D62"/>
                </a:solidFill>
              </a:defRPr>
            </a:lvl5pPr>
          </a:lstStyle>
          <a:p>
            <a:pPr lvl="0"/>
            <a:r>
              <a:rPr lang="da-DK" dirty="0"/>
              <a:t>KLIK FOR DAG TITEL</a:t>
            </a:r>
          </a:p>
        </p:txBody>
      </p:sp>
      <p:sp>
        <p:nvSpPr>
          <p:cNvPr id="25" name="Rectangle 2">
            <a:extLst>
              <a:ext uri="{FF2B5EF4-FFF2-40B4-BE49-F238E27FC236}">
                <a16:creationId xmlns:a16="http://schemas.microsoft.com/office/drawing/2014/main" id="{3CE6451C-A3FD-0243-A5A7-F58E45672374}"/>
              </a:ext>
            </a:extLst>
          </p:cNvPr>
          <p:cNvSpPr/>
          <p:nvPr userDrawn="1"/>
        </p:nvSpPr>
        <p:spPr>
          <a:xfrm>
            <a:off x="323448" y="2035829"/>
            <a:ext cx="3722113" cy="3682870"/>
          </a:xfrm>
          <a:prstGeom prst="rect">
            <a:avLst/>
          </a:prstGeom>
          <a:solidFill>
            <a:srgbClr val="E5E7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7" name="Billede 26" descr="Et billede, der indeholder plade, tegning&#10;&#10;Automatisk genereret beskrivelse">
            <a:extLst>
              <a:ext uri="{FF2B5EF4-FFF2-40B4-BE49-F238E27FC236}">
                <a16:creationId xmlns:a16="http://schemas.microsoft.com/office/drawing/2014/main" id="{7E0767BC-3267-F844-92B0-7EAB4049AB0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lum bright="70000" contrast="-70000"/>
            <a:alphaModFix amt="11000"/>
          </a:blip>
          <a:stretch>
            <a:fillRect/>
          </a:stretch>
        </p:blipFill>
        <p:spPr>
          <a:xfrm>
            <a:off x="2646261" y="982133"/>
            <a:ext cx="6564880" cy="5654145"/>
          </a:xfrm>
          <a:prstGeom prst="rect">
            <a:avLst/>
          </a:prstGeom>
        </p:spPr>
      </p:pic>
      <p:sp>
        <p:nvSpPr>
          <p:cNvPr id="28" name="Rectangle 2">
            <a:extLst>
              <a:ext uri="{FF2B5EF4-FFF2-40B4-BE49-F238E27FC236}">
                <a16:creationId xmlns:a16="http://schemas.microsoft.com/office/drawing/2014/main" id="{B1429438-56BB-6246-BEC0-1CCAE091A468}"/>
              </a:ext>
            </a:extLst>
          </p:cNvPr>
          <p:cNvSpPr/>
          <p:nvPr userDrawn="1"/>
        </p:nvSpPr>
        <p:spPr>
          <a:xfrm>
            <a:off x="4157240" y="2035829"/>
            <a:ext cx="3722113" cy="3682870"/>
          </a:xfrm>
          <a:prstGeom prst="rect">
            <a:avLst/>
          </a:prstGeom>
          <a:solidFill>
            <a:srgbClr val="E5E7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0" name="Rectangle 2">
            <a:extLst>
              <a:ext uri="{FF2B5EF4-FFF2-40B4-BE49-F238E27FC236}">
                <a16:creationId xmlns:a16="http://schemas.microsoft.com/office/drawing/2014/main" id="{E26F195B-FE36-3A4A-B65A-3C318DF500D9}"/>
              </a:ext>
            </a:extLst>
          </p:cNvPr>
          <p:cNvSpPr/>
          <p:nvPr userDrawn="1"/>
        </p:nvSpPr>
        <p:spPr>
          <a:xfrm>
            <a:off x="8072562" y="2035829"/>
            <a:ext cx="3722113" cy="3682870"/>
          </a:xfrm>
          <a:prstGeom prst="rect">
            <a:avLst/>
          </a:prstGeom>
          <a:solidFill>
            <a:srgbClr val="E5E7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1" name="Rectangle 14">
            <a:extLst>
              <a:ext uri="{FF2B5EF4-FFF2-40B4-BE49-F238E27FC236}">
                <a16:creationId xmlns:a16="http://schemas.microsoft.com/office/drawing/2014/main" id="{95418E9A-DCF5-3F4D-8FE7-6659BF291144}"/>
              </a:ext>
            </a:extLst>
          </p:cNvPr>
          <p:cNvSpPr/>
          <p:nvPr userDrawn="1"/>
        </p:nvSpPr>
        <p:spPr>
          <a:xfrm>
            <a:off x="1" y="0"/>
            <a:ext cx="12191999" cy="520589"/>
          </a:xfrm>
          <a:prstGeom prst="rect">
            <a:avLst/>
          </a:prstGeom>
          <a:solidFill>
            <a:srgbClr val="374D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2" name="TextBox 18">
            <a:hlinkClick r:id="" action="ppaction://noaction"/>
            <a:extLst>
              <a:ext uri="{FF2B5EF4-FFF2-40B4-BE49-F238E27FC236}">
                <a16:creationId xmlns:a16="http://schemas.microsoft.com/office/drawing/2014/main" id="{FF0732D6-24F1-034C-B899-2F169D0B82FB}"/>
              </a:ext>
            </a:extLst>
          </p:cNvPr>
          <p:cNvSpPr txBox="1"/>
          <p:nvPr userDrawn="1"/>
        </p:nvSpPr>
        <p:spPr>
          <a:xfrm>
            <a:off x="257302" y="99940"/>
            <a:ext cx="1073784" cy="338554"/>
          </a:xfrm>
          <a:prstGeom prst="rect">
            <a:avLst/>
          </a:prstGeom>
          <a:noFill/>
          <a:ln w="9525">
            <a:noFill/>
          </a:ln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b="1" spc="300" dirty="0">
                <a:solidFill>
                  <a:srgbClr val="E5E7E7"/>
                </a:solidFill>
                <a:latin typeface="Avenir Book" panose="02000503020000020003" pitchFamily="2" charset="0"/>
              </a:rPr>
              <a:t>MODULE 1 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b="1" spc="300" dirty="0">
                <a:solidFill>
                  <a:srgbClr val="E5E7E7"/>
                </a:solidFill>
                <a:latin typeface="Avenir Book" panose="02000503020000020003" pitchFamily="2" charset="0"/>
              </a:rPr>
              <a:t>INTRO</a:t>
            </a:r>
            <a:endParaRPr kumimoji="0" lang="en-US" sz="800" b="1" i="0" u="none" strike="noStrike" kern="1200" cap="none" spc="300" normalizeH="0" baseline="0" noProof="0" dirty="0">
              <a:ln>
                <a:noFill/>
              </a:ln>
              <a:solidFill>
                <a:srgbClr val="E5E7E7"/>
              </a:solidFill>
              <a:effectLst/>
              <a:uLnTx/>
              <a:uFillTx/>
              <a:latin typeface="Avenir Book" panose="02000503020000020003" pitchFamily="2" charset="0"/>
            </a:endParaRPr>
          </a:p>
        </p:txBody>
      </p:sp>
      <p:cxnSp>
        <p:nvCxnSpPr>
          <p:cNvPr id="38" name="Lige forbindelse 37">
            <a:extLst>
              <a:ext uri="{FF2B5EF4-FFF2-40B4-BE49-F238E27FC236}">
                <a16:creationId xmlns:a16="http://schemas.microsoft.com/office/drawing/2014/main" id="{5020A8EC-DA78-2247-96BA-A4484227A1BB}"/>
              </a:ext>
            </a:extLst>
          </p:cNvPr>
          <p:cNvCxnSpPr>
            <a:cxnSpLocks/>
          </p:cNvCxnSpPr>
          <p:nvPr userDrawn="1"/>
        </p:nvCxnSpPr>
        <p:spPr>
          <a:xfrm>
            <a:off x="1331829" y="18644"/>
            <a:ext cx="0" cy="493994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1" name="Billede 40">
            <a:extLst>
              <a:ext uri="{FF2B5EF4-FFF2-40B4-BE49-F238E27FC236}">
                <a16:creationId xmlns:a16="http://schemas.microsoft.com/office/drawing/2014/main" id="{E7115051-0766-0F44-9695-02790F1F956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alphaModFix amt="50000"/>
          </a:blip>
          <a:srcRect l="8285" t="28774" r="58175" b="41828"/>
          <a:stretch/>
        </p:blipFill>
        <p:spPr>
          <a:xfrm>
            <a:off x="257302" y="6201113"/>
            <a:ext cx="716895" cy="628387"/>
          </a:xfrm>
          <a:prstGeom prst="rect">
            <a:avLst/>
          </a:prstGeom>
        </p:spPr>
      </p:pic>
      <p:pic>
        <p:nvPicPr>
          <p:cNvPr id="42" name="Billede 41">
            <a:extLst>
              <a:ext uri="{FF2B5EF4-FFF2-40B4-BE49-F238E27FC236}">
                <a16:creationId xmlns:a16="http://schemas.microsoft.com/office/drawing/2014/main" id="{E036CE0A-B29A-1940-B5C3-5B21DF7C0DDF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biLevel thresh="25000"/>
            <a:alphaModFix amt="50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1500"/>
                    </a14:imgEffect>
                    <a14:imgEffect>
                      <a14:saturation sat="191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723783" y="6415290"/>
            <a:ext cx="1034680" cy="274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2481340"/>
      </p:ext>
    </p:extLst>
  </p:cSld>
  <p:clrMapOvr>
    <a:masterClrMapping/>
  </p:clrMapOvr>
</p:sldLayout>
</file>

<file path=ppt/slideLayouts/slideLayout1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Program intro M2">
    <p:bg>
      <p:bgPr>
        <a:solidFill>
          <a:srgbClr val="BAA39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">
            <a:extLst>
              <a:ext uri="{FF2B5EF4-FFF2-40B4-BE49-F238E27FC236}">
                <a16:creationId xmlns:a16="http://schemas.microsoft.com/office/drawing/2014/main" id="{5057CABE-0CAC-2B41-A249-1FA93ACB4CFA}"/>
              </a:ext>
            </a:extLst>
          </p:cNvPr>
          <p:cNvSpPr/>
          <p:nvPr/>
        </p:nvSpPr>
        <p:spPr>
          <a:xfrm>
            <a:off x="323448" y="2035829"/>
            <a:ext cx="3722113" cy="3682870"/>
          </a:xfrm>
          <a:prstGeom prst="rect">
            <a:avLst/>
          </a:prstGeom>
          <a:solidFill>
            <a:srgbClr val="E5E7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4" name="Billede 23" descr="Et billede, der indeholder plade, tegning&#10;&#10;Automatisk genereret beskrivelse">
            <a:extLst>
              <a:ext uri="{FF2B5EF4-FFF2-40B4-BE49-F238E27FC236}">
                <a16:creationId xmlns:a16="http://schemas.microsoft.com/office/drawing/2014/main" id="{AED56B3A-FC42-3A48-9B76-D4362A02C14E}"/>
              </a:ext>
            </a:extLst>
          </p:cNvPr>
          <p:cNvPicPr>
            <a:picLocks noChangeAspect="1"/>
          </p:cNvPicPr>
          <p:nvPr/>
        </p:nvPicPr>
        <p:blipFill>
          <a:blip r:embed="rId2">
            <a:lum bright="70000" contrast="-70000"/>
            <a:alphaModFix amt="11000"/>
          </a:blip>
          <a:stretch>
            <a:fillRect/>
          </a:stretch>
        </p:blipFill>
        <p:spPr>
          <a:xfrm>
            <a:off x="2646261" y="982133"/>
            <a:ext cx="6564880" cy="5654145"/>
          </a:xfrm>
          <a:prstGeom prst="rect">
            <a:avLst/>
          </a:prstGeom>
        </p:spPr>
      </p:pic>
      <p:sp>
        <p:nvSpPr>
          <p:cNvPr id="26" name="Rectangle 2">
            <a:extLst>
              <a:ext uri="{FF2B5EF4-FFF2-40B4-BE49-F238E27FC236}">
                <a16:creationId xmlns:a16="http://schemas.microsoft.com/office/drawing/2014/main" id="{612DE8D1-6744-334C-A882-7D8A7465D76A}"/>
              </a:ext>
            </a:extLst>
          </p:cNvPr>
          <p:cNvSpPr/>
          <p:nvPr/>
        </p:nvSpPr>
        <p:spPr>
          <a:xfrm>
            <a:off x="4157240" y="2035829"/>
            <a:ext cx="3722113" cy="3682870"/>
          </a:xfrm>
          <a:prstGeom prst="rect">
            <a:avLst/>
          </a:prstGeom>
          <a:solidFill>
            <a:srgbClr val="E5E7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9" name="Rectangle 2">
            <a:extLst>
              <a:ext uri="{FF2B5EF4-FFF2-40B4-BE49-F238E27FC236}">
                <a16:creationId xmlns:a16="http://schemas.microsoft.com/office/drawing/2014/main" id="{5919263D-FDE4-4F48-B674-8715E652B90A}"/>
              </a:ext>
            </a:extLst>
          </p:cNvPr>
          <p:cNvSpPr/>
          <p:nvPr/>
        </p:nvSpPr>
        <p:spPr>
          <a:xfrm>
            <a:off x="8072562" y="2035829"/>
            <a:ext cx="3722113" cy="3682870"/>
          </a:xfrm>
          <a:prstGeom prst="rect">
            <a:avLst/>
          </a:prstGeom>
          <a:solidFill>
            <a:srgbClr val="E5E7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3" name="Rectangle 14">
            <a:extLst>
              <a:ext uri="{FF2B5EF4-FFF2-40B4-BE49-F238E27FC236}">
                <a16:creationId xmlns:a16="http://schemas.microsoft.com/office/drawing/2014/main" id="{34B53CDC-B239-8A48-85B8-D1A8C0616F4E}"/>
              </a:ext>
            </a:extLst>
          </p:cNvPr>
          <p:cNvSpPr/>
          <p:nvPr/>
        </p:nvSpPr>
        <p:spPr>
          <a:xfrm>
            <a:off x="1" y="0"/>
            <a:ext cx="12191999" cy="520589"/>
          </a:xfrm>
          <a:prstGeom prst="rect">
            <a:avLst/>
          </a:prstGeom>
          <a:solidFill>
            <a:srgbClr val="374D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4" name="TextBox 18">
            <a:hlinkClick r:id="" action="ppaction://noaction"/>
            <a:extLst>
              <a:ext uri="{FF2B5EF4-FFF2-40B4-BE49-F238E27FC236}">
                <a16:creationId xmlns:a16="http://schemas.microsoft.com/office/drawing/2014/main" id="{56354988-7F18-814F-8E3E-ECD0F90A3823}"/>
              </a:ext>
            </a:extLst>
          </p:cNvPr>
          <p:cNvSpPr txBox="1"/>
          <p:nvPr/>
        </p:nvSpPr>
        <p:spPr>
          <a:xfrm>
            <a:off x="257302" y="99940"/>
            <a:ext cx="1073784" cy="338554"/>
          </a:xfrm>
          <a:prstGeom prst="rect">
            <a:avLst/>
          </a:prstGeom>
          <a:noFill/>
          <a:ln w="9525">
            <a:noFill/>
          </a:ln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b="1" spc="300" dirty="0">
                <a:solidFill>
                  <a:srgbClr val="E5E7E7"/>
                </a:solidFill>
                <a:latin typeface="Avenir Book" panose="02000503020000020003" pitchFamily="2" charset="0"/>
              </a:rPr>
              <a:t>MODULE 2 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b="1" spc="300" dirty="0">
                <a:solidFill>
                  <a:srgbClr val="E5E7E7"/>
                </a:solidFill>
                <a:latin typeface="Avenir Book" panose="02000503020000020003" pitchFamily="2" charset="0"/>
              </a:rPr>
              <a:t>INTRO</a:t>
            </a:r>
            <a:endParaRPr kumimoji="0" lang="en-US" sz="800" b="1" i="0" u="none" strike="noStrike" kern="1200" cap="none" spc="300" normalizeH="0" baseline="0" noProof="0" dirty="0">
              <a:ln>
                <a:noFill/>
              </a:ln>
              <a:solidFill>
                <a:srgbClr val="E5E7E7"/>
              </a:solidFill>
              <a:effectLst/>
              <a:uLnTx/>
              <a:uFillTx/>
              <a:latin typeface="Avenir Book" panose="02000503020000020003" pitchFamily="2" charset="0"/>
            </a:endParaRPr>
          </a:p>
        </p:txBody>
      </p:sp>
      <p:cxnSp>
        <p:nvCxnSpPr>
          <p:cNvPr id="35" name="Lige forbindelse 34">
            <a:extLst>
              <a:ext uri="{FF2B5EF4-FFF2-40B4-BE49-F238E27FC236}">
                <a16:creationId xmlns:a16="http://schemas.microsoft.com/office/drawing/2014/main" id="{3B54CF8E-4FE9-2540-AA4F-7839E447B61F}"/>
              </a:ext>
            </a:extLst>
          </p:cNvPr>
          <p:cNvCxnSpPr>
            <a:cxnSpLocks/>
          </p:cNvCxnSpPr>
          <p:nvPr/>
        </p:nvCxnSpPr>
        <p:spPr>
          <a:xfrm>
            <a:off x="1331829" y="18644"/>
            <a:ext cx="0" cy="493994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6" name="Billede 35">
            <a:extLst>
              <a:ext uri="{FF2B5EF4-FFF2-40B4-BE49-F238E27FC236}">
                <a16:creationId xmlns:a16="http://schemas.microsoft.com/office/drawing/2014/main" id="{53B29203-9EEE-644B-BAEB-A066F5E9BE9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50000"/>
          </a:blip>
          <a:srcRect l="8285" t="28774" r="58175" b="41828"/>
          <a:stretch/>
        </p:blipFill>
        <p:spPr>
          <a:xfrm>
            <a:off x="257302" y="6201113"/>
            <a:ext cx="716895" cy="628387"/>
          </a:xfrm>
          <a:prstGeom prst="rect">
            <a:avLst/>
          </a:prstGeom>
        </p:spPr>
      </p:pic>
      <p:pic>
        <p:nvPicPr>
          <p:cNvPr id="37" name="Billede 36">
            <a:extLst>
              <a:ext uri="{FF2B5EF4-FFF2-40B4-BE49-F238E27FC236}">
                <a16:creationId xmlns:a16="http://schemas.microsoft.com/office/drawing/2014/main" id="{585E147C-D14C-A846-A377-EB9D1A35218D}"/>
              </a:ext>
            </a:extLst>
          </p:cNvPr>
          <p:cNvPicPr>
            <a:picLocks noChangeAspect="1"/>
          </p:cNvPicPr>
          <p:nvPr/>
        </p:nvPicPr>
        <p:blipFill>
          <a:blip r:embed="rId4">
            <a:biLevel thresh="25000"/>
            <a:alphaModFix amt="50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1500"/>
                    </a14:imgEffect>
                    <a14:imgEffect>
                      <a14:saturation sat="191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723783" y="6415290"/>
            <a:ext cx="1034680" cy="274837"/>
          </a:xfrm>
          <a:prstGeom prst="rect">
            <a:avLst/>
          </a:prstGeom>
        </p:spPr>
      </p:pic>
      <p:sp>
        <p:nvSpPr>
          <p:cNvPr id="39" name="Pladsholder til tekst 3">
            <a:extLst>
              <a:ext uri="{FF2B5EF4-FFF2-40B4-BE49-F238E27FC236}">
                <a16:creationId xmlns:a16="http://schemas.microsoft.com/office/drawing/2014/main" id="{E6C5BE7A-18EB-0C40-BF74-5242B28F62A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850" y="1139825"/>
            <a:ext cx="9464584" cy="36671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800" spc="300">
                <a:solidFill>
                  <a:srgbClr val="F8F8F3"/>
                </a:solidFill>
              </a:defRPr>
            </a:lvl1pPr>
            <a:lvl2pPr marL="457200" indent="0">
              <a:buNone/>
              <a:defRPr sz="1800">
                <a:solidFill>
                  <a:srgbClr val="F8F8F3"/>
                </a:solidFill>
              </a:defRPr>
            </a:lvl2pPr>
            <a:lvl3pPr marL="914400" indent="0">
              <a:buNone/>
              <a:defRPr sz="1800">
                <a:solidFill>
                  <a:srgbClr val="F8F8F3"/>
                </a:solidFill>
              </a:defRPr>
            </a:lvl3pPr>
            <a:lvl4pPr marL="1371600" indent="0">
              <a:buNone/>
              <a:defRPr sz="1800">
                <a:solidFill>
                  <a:srgbClr val="F8F8F3"/>
                </a:solidFill>
              </a:defRPr>
            </a:lvl4pPr>
            <a:lvl5pPr marL="1828800" indent="0">
              <a:buNone/>
              <a:defRPr sz="1800">
                <a:solidFill>
                  <a:srgbClr val="F8F8F3"/>
                </a:solidFill>
              </a:defRPr>
            </a:lvl5pPr>
          </a:lstStyle>
          <a:p>
            <a:pPr lvl="0"/>
            <a:r>
              <a:rPr lang="da-DK" dirty="0"/>
              <a:t>KLIK FOR AT REDIGERE TEKSTTYPOGRAFIERNE I MASTEREN</a:t>
            </a:r>
          </a:p>
        </p:txBody>
      </p:sp>
      <p:sp>
        <p:nvSpPr>
          <p:cNvPr id="40" name="Pladsholder til tekst 5">
            <a:extLst>
              <a:ext uri="{FF2B5EF4-FFF2-40B4-BE49-F238E27FC236}">
                <a16:creationId xmlns:a16="http://schemas.microsoft.com/office/drawing/2014/main" id="{C8C52C0F-2180-E041-BA3C-BCAD492C196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157663" y="3806825"/>
            <a:ext cx="3721100" cy="191135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400">
                <a:solidFill>
                  <a:srgbClr val="374D62"/>
                </a:solidFill>
              </a:defRPr>
            </a:lvl1pPr>
            <a:lvl2pPr marL="457200" indent="0" algn="ctr">
              <a:buNone/>
              <a:defRPr sz="1400">
                <a:solidFill>
                  <a:srgbClr val="374D62"/>
                </a:solidFill>
              </a:defRPr>
            </a:lvl2pPr>
            <a:lvl3pPr marL="914400" indent="0" algn="ctr">
              <a:buNone/>
              <a:defRPr sz="1400">
                <a:solidFill>
                  <a:srgbClr val="374D62"/>
                </a:solidFill>
              </a:defRPr>
            </a:lvl3pPr>
            <a:lvl4pPr marL="1371600" indent="0" algn="ctr">
              <a:buNone/>
              <a:defRPr sz="1400">
                <a:solidFill>
                  <a:srgbClr val="374D62"/>
                </a:solidFill>
              </a:defRPr>
            </a:lvl4pPr>
            <a:lvl5pPr marL="1828800" indent="0" algn="ctr">
              <a:buNone/>
              <a:defRPr sz="1400">
                <a:solidFill>
                  <a:srgbClr val="374D62"/>
                </a:solidFill>
              </a:defRPr>
            </a:lvl5pPr>
          </a:lstStyle>
          <a:p>
            <a:pPr lvl="0"/>
            <a:r>
              <a:rPr lang="da-DK" dirty="0"/>
              <a:t>Klik for at indsætte programtitler</a:t>
            </a:r>
          </a:p>
        </p:txBody>
      </p:sp>
      <p:sp>
        <p:nvSpPr>
          <p:cNvPr id="43" name="Pladsholder til tekst 41">
            <a:extLst>
              <a:ext uri="{FF2B5EF4-FFF2-40B4-BE49-F238E27FC236}">
                <a16:creationId xmlns:a16="http://schemas.microsoft.com/office/drawing/2014/main" id="{67587470-126D-B347-9806-A73C7B4A746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156075" y="2311400"/>
            <a:ext cx="3722688" cy="28375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400" spc="300">
                <a:solidFill>
                  <a:srgbClr val="374D62"/>
                </a:solidFill>
              </a:defRPr>
            </a:lvl1pPr>
            <a:lvl2pPr marL="457200" indent="0">
              <a:buNone/>
              <a:defRPr>
                <a:solidFill>
                  <a:srgbClr val="374D62"/>
                </a:solidFill>
              </a:defRPr>
            </a:lvl2pPr>
            <a:lvl3pPr marL="914400" indent="0">
              <a:buNone/>
              <a:defRPr>
                <a:solidFill>
                  <a:srgbClr val="374D62"/>
                </a:solidFill>
              </a:defRPr>
            </a:lvl3pPr>
            <a:lvl4pPr marL="1371600" indent="0">
              <a:buNone/>
              <a:defRPr>
                <a:solidFill>
                  <a:srgbClr val="374D62"/>
                </a:solidFill>
              </a:defRPr>
            </a:lvl4pPr>
            <a:lvl5pPr marL="1828800" indent="0">
              <a:buNone/>
              <a:defRPr>
                <a:solidFill>
                  <a:srgbClr val="374D62"/>
                </a:solidFill>
              </a:defRPr>
            </a:lvl5pPr>
          </a:lstStyle>
          <a:p>
            <a:pPr lvl="0"/>
            <a:r>
              <a:rPr lang="da-DK" dirty="0"/>
              <a:t>KLIK FOR DAG NR. </a:t>
            </a:r>
          </a:p>
        </p:txBody>
      </p:sp>
      <p:sp>
        <p:nvSpPr>
          <p:cNvPr id="44" name="Pladsholder til tekst 41">
            <a:extLst>
              <a:ext uri="{FF2B5EF4-FFF2-40B4-BE49-F238E27FC236}">
                <a16:creationId xmlns:a16="http://schemas.microsoft.com/office/drawing/2014/main" id="{6472E869-EE11-4B4D-85A7-8D232A5C179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156075" y="2681042"/>
            <a:ext cx="3722688" cy="28375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050" b="1" spc="300">
                <a:solidFill>
                  <a:srgbClr val="D77621"/>
                </a:solidFill>
                <a:latin typeface="Avenir Book" panose="02000503020000020003" pitchFamily="2" charset="0"/>
              </a:defRPr>
            </a:lvl1pPr>
            <a:lvl2pPr marL="457200" indent="0">
              <a:buNone/>
              <a:defRPr>
                <a:solidFill>
                  <a:srgbClr val="374D62"/>
                </a:solidFill>
              </a:defRPr>
            </a:lvl2pPr>
            <a:lvl3pPr marL="914400" indent="0">
              <a:buNone/>
              <a:defRPr>
                <a:solidFill>
                  <a:srgbClr val="374D62"/>
                </a:solidFill>
              </a:defRPr>
            </a:lvl3pPr>
            <a:lvl4pPr marL="1371600" indent="0">
              <a:buNone/>
              <a:defRPr>
                <a:solidFill>
                  <a:srgbClr val="374D62"/>
                </a:solidFill>
              </a:defRPr>
            </a:lvl4pPr>
            <a:lvl5pPr marL="1828800" indent="0">
              <a:buNone/>
              <a:defRPr>
                <a:solidFill>
                  <a:srgbClr val="374D62"/>
                </a:solidFill>
              </a:defRPr>
            </a:lvl5pPr>
          </a:lstStyle>
          <a:p>
            <a:pPr lvl="0"/>
            <a:r>
              <a:rPr lang="da-DK" dirty="0"/>
              <a:t>KLIK FOR WHY/WHAT/WHO</a:t>
            </a:r>
          </a:p>
        </p:txBody>
      </p:sp>
      <p:sp>
        <p:nvSpPr>
          <p:cNvPr id="45" name="Pladsholder til tekst 41">
            <a:extLst>
              <a:ext uri="{FF2B5EF4-FFF2-40B4-BE49-F238E27FC236}">
                <a16:creationId xmlns:a16="http://schemas.microsoft.com/office/drawing/2014/main" id="{8C5F973A-0CB6-0C43-B458-4BC7A5C77EE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156075" y="2997954"/>
            <a:ext cx="3722688" cy="28375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400" spc="300">
                <a:solidFill>
                  <a:srgbClr val="374D62"/>
                </a:solidFill>
              </a:defRPr>
            </a:lvl1pPr>
            <a:lvl2pPr marL="457200" indent="0">
              <a:buNone/>
              <a:defRPr>
                <a:solidFill>
                  <a:srgbClr val="374D62"/>
                </a:solidFill>
              </a:defRPr>
            </a:lvl2pPr>
            <a:lvl3pPr marL="914400" indent="0">
              <a:buNone/>
              <a:defRPr>
                <a:solidFill>
                  <a:srgbClr val="374D62"/>
                </a:solidFill>
              </a:defRPr>
            </a:lvl3pPr>
            <a:lvl4pPr marL="1371600" indent="0">
              <a:buNone/>
              <a:defRPr>
                <a:solidFill>
                  <a:srgbClr val="374D62"/>
                </a:solidFill>
              </a:defRPr>
            </a:lvl4pPr>
            <a:lvl5pPr marL="1828800" indent="0">
              <a:buNone/>
              <a:defRPr>
                <a:solidFill>
                  <a:srgbClr val="374D62"/>
                </a:solidFill>
              </a:defRPr>
            </a:lvl5pPr>
          </a:lstStyle>
          <a:p>
            <a:pPr lvl="0"/>
            <a:r>
              <a:rPr lang="da-DK" dirty="0"/>
              <a:t>KLIK FOR DAG TITEL</a:t>
            </a:r>
          </a:p>
        </p:txBody>
      </p:sp>
      <p:sp>
        <p:nvSpPr>
          <p:cNvPr id="46" name="Pladsholder til tekst 5">
            <a:extLst>
              <a:ext uri="{FF2B5EF4-FFF2-40B4-BE49-F238E27FC236}">
                <a16:creationId xmlns:a16="http://schemas.microsoft.com/office/drawing/2014/main" id="{E0018757-BB57-5749-B407-CF7AE9CD4869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24446" y="3806825"/>
            <a:ext cx="3721100" cy="191135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400">
                <a:solidFill>
                  <a:srgbClr val="374D62"/>
                </a:solidFill>
              </a:defRPr>
            </a:lvl1pPr>
            <a:lvl2pPr marL="457200" indent="0" algn="ctr">
              <a:buNone/>
              <a:defRPr sz="1400">
                <a:solidFill>
                  <a:srgbClr val="374D62"/>
                </a:solidFill>
              </a:defRPr>
            </a:lvl2pPr>
            <a:lvl3pPr marL="914400" indent="0" algn="ctr">
              <a:buNone/>
              <a:defRPr sz="1400">
                <a:solidFill>
                  <a:srgbClr val="374D62"/>
                </a:solidFill>
              </a:defRPr>
            </a:lvl3pPr>
            <a:lvl4pPr marL="1371600" indent="0" algn="ctr">
              <a:buNone/>
              <a:defRPr sz="1400">
                <a:solidFill>
                  <a:srgbClr val="374D62"/>
                </a:solidFill>
              </a:defRPr>
            </a:lvl4pPr>
            <a:lvl5pPr marL="1828800" indent="0" algn="ctr">
              <a:buNone/>
              <a:defRPr sz="1400">
                <a:solidFill>
                  <a:srgbClr val="374D62"/>
                </a:solidFill>
              </a:defRPr>
            </a:lvl5pPr>
          </a:lstStyle>
          <a:p>
            <a:pPr lvl="0"/>
            <a:r>
              <a:rPr lang="da-DK" dirty="0"/>
              <a:t>Klik for at indsætte programtitler</a:t>
            </a:r>
          </a:p>
        </p:txBody>
      </p:sp>
      <p:sp>
        <p:nvSpPr>
          <p:cNvPr id="47" name="Pladsholder til tekst 41">
            <a:extLst>
              <a:ext uri="{FF2B5EF4-FFF2-40B4-BE49-F238E27FC236}">
                <a16:creationId xmlns:a16="http://schemas.microsoft.com/office/drawing/2014/main" id="{882BFFCF-1CB6-DC45-A5D7-F82E795DF5B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22858" y="2311400"/>
            <a:ext cx="3722688" cy="28375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400" spc="300">
                <a:solidFill>
                  <a:srgbClr val="374D62"/>
                </a:solidFill>
              </a:defRPr>
            </a:lvl1pPr>
            <a:lvl2pPr marL="457200" indent="0">
              <a:buNone/>
              <a:defRPr>
                <a:solidFill>
                  <a:srgbClr val="374D62"/>
                </a:solidFill>
              </a:defRPr>
            </a:lvl2pPr>
            <a:lvl3pPr marL="914400" indent="0">
              <a:buNone/>
              <a:defRPr>
                <a:solidFill>
                  <a:srgbClr val="374D62"/>
                </a:solidFill>
              </a:defRPr>
            </a:lvl3pPr>
            <a:lvl4pPr marL="1371600" indent="0">
              <a:buNone/>
              <a:defRPr>
                <a:solidFill>
                  <a:srgbClr val="374D62"/>
                </a:solidFill>
              </a:defRPr>
            </a:lvl4pPr>
            <a:lvl5pPr marL="1828800" indent="0">
              <a:buNone/>
              <a:defRPr>
                <a:solidFill>
                  <a:srgbClr val="374D62"/>
                </a:solidFill>
              </a:defRPr>
            </a:lvl5pPr>
          </a:lstStyle>
          <a:p>
            <a:pPr lvl="0"/>
            <a:r>
              <a:rPr lang="da-DK" dirty="0"/>
              <a:t>KLIK FOR DAG NR. </a:t>
            </a:r>
          </a:p>
        </p:txBody>
      </p:sp>
      <p:sp>
        <p:nvSpPr>
          <p:cNvPr id="48" name="Pladsholder til tekst 41">
            <a:extLst>
              <a:ext uri="{FF2B5EF4-FFF2-40B4-BE49-F238E27FC236}">
                <a16:creationId xmlns:a16="http://schemas.microsoft.com/office/drawing/2014/main" id="{5B345C0A-4505-0443-8FDE-3F6761BBF86D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22858" y="2681042"/>
            <a:ext cx="3722688" cy="28375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050" b="1" spc="300">
                <a:solidFill>
                  <a:srgbClr val="D77621"/>
                </a:solidFill>
                <a:latin typeface="Avenir Book" panose="02000503020000020003" pitchFamily="2" charset="0"/>
              </a:defRPr>
            </a:lvl1pPr>
            <a:lvl2pPr marL="457200" indent="0">
              <a:buNone/>
              <a:defRPr>
                <a:solidFill>
                  <a:srgbClr val="374D62"/>
                </a:solidFill>
              </a:defRPr>
            </a:lvl2pPr>
            <a:lvl3pPr marL="914400" indent="0">
              <a:buNone/>
              <a:defRPr>
                <a:solidFill>
                  <a:srgbClr val="374D62"/>
                </a:solidFill>
              </a:defRPr>
            </a:lvl3pPr>
            <a:lvl4pPr marL="1371600" indent="0">
              <a:buNone/>
              <a:defRPr>
                <a:solidFill>
                  <a:srgbClr val="374D62"/>
                </a:solidFill>
              </a:defRPr>
            </a:lvl4pPr>
            <a:lvl5pPr marL="1828800" indent="0">
              <a:buNone/>
              <a:defRPr>
                <a:solidFill>
                  <a:srgbClr val="374D62"/>
                </a:solidFill>
              </a:defRPr>
            </a:lvl5pPr>
          </a:lstStyle>
          <a:p>
            <a:pPr lvl="0"/>
            <a:r>
              <a:rPr lang="da-DK" dirty="0"/>
              <a:t>KLIK FOR WHY/WHAT/WHO</a:t>
            </a:r>
          </a:p>
        </p:txBody>
      </p:sp>
      <p:sp>
        <p:nvSpPr>
          <p:cNvPr id="49" name="Pladsholder til tekst 41">
            <a:extLst>
              <a:ext uri="{FF2B5EF4-FFF2-40B4-BE49-F238E27FC236}">
                <a16:creationId xmlns:a16="http://schemas.microsoft.com/office/drawing/2014/main" id="{2DE45406-1216-6840-9510-069C40F59349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22858" y="2997954"/>
            <a:ext cx="3722688" cy="28375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400" spc="300">
                <a:solidFill>
                  <a:srgbClr val="374D62"/>
                </a:solidFill>
              </a:defRPr>
            </a:lvl1pPr>
            <a:lvl2pPr marL="457200" indent="0">
              <a:buNone/>
              <a:defRPr>
                <a:solidFill>
                  <a:srgbClr val="374D62"/>
                </a:solidFill>
              </a:defRPr>
            </a:lvl2pPr>
            <a:lvl3pPr marL="914400" indent="0">
              <a:buNone/>
              <a:defRPr>
                <a:solidFill>
                  <a:srgbClr val="374D62"/>
                </a:solidFill>
              </a:defRPr>
            </a:lvl3pPr>
            <a:lvl4pPr marL="1371600" indent="0">
              <a:buNone/>
              <a:defRPr>
                <a:solidFill>
                  <a:srgbClr val="374D62"/>
                </a:solidFill>
              </a:defRPr>
            </a:lvl4pPr>
            <a:lvl5pPr marL="1828800" indent="0">
              <a:buNone/>
              <a:defRPr>
                <a:solidFill>
                  <a:srgbClr val="374D62"/>
                </a:solidFill>
              </a:defRPr>
            </a:lvl5pPr>
          </a:lstStyle>
          <a:p>
            <a:pPr lvl="0"/>
            <a:r>
              <a:rPr lang="da-DK" dirty="0"/>
              <a:t>KLIK FOR DAG TITEL</a:t>
            </a:r>
          </a:p>
        </p:txBody>
      </p:sp>
      <p:sp>
        <p:nvSpPr>
          <p:cNvPr id="50" name="Pladsholder til tekst 5">
            <a:extLst>
              <a:ext uri="{FF2B5EF4-FFF2-40B4-BE49-F238E27FC236}">
                <a16:creationId xmlns:a16="http://schemas.microsoft.com/office/drawing/2014/main" id="{49F73532-D47C-474A-BF4E-D6DB21931A90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8074150" y="3806825"/>
            <a:ext cx="3721100" cy="191135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400">
                <a:solidFill>
                  <a:srgbClr val="374D62"/>
                </a:solidFill>
              </a:defRPr>
            </a:lvl1pPr>
            <a:lvl2pPr marL="457200" indent="0" algn="ctr">
              <a:buNone/>
              <a:defRPr sz="1400">
                <a:solidFill>
                  <a:srgbClr val="374D62"/>
                </a:solidFill>
              </a:defRPr>
            </a:lvl2pPr>
            <a:lvl3pPr marL="914400" indent="0" algn="ctr">
              <a:buNone/>
              <a:defRPr sz="1400">
                <a:solidFill>
                  <a:srgbClr val="374D62"/>
                </a:solidFill>
              </a:defRPr>
            </a:lvl3pPr>
            <a:lvl4pPr marL="1371600" indent="0" algn="ctr">
              <a:buNone/>
              <a:defRPr sz="1400">
                <a:solidFill>
                  <a:srgbClr val="374D62"/>
                </a:solidFill>
              </a:defRPr>
            </a:lvl4pPr>
            <a:lvl5pPr marL="1828800" indent="0" algn="ctr">
              <a:buNone/>
              <a:defRPr sz="1400">
                <a:solidFill>
                  <a:srgbClr val="374D62"/>
                </a:solidFill>
              </a:defRPr>
            </a:lvl5pPr>
          </a:lstStyle>
          <a:p>
            <a:pPr lvl="0"/>
            <a:r>
              <a:rPr lang="da-DK" dirty="0"/>
              <a:t>Klik for at indsætte programtitler</a:t>
            </a:r>
          </a:p>
        </p:txBody>
      </p:sp>
      <p:sp>
        <p:nvSpPr>
          <p:cNvPr id="51" name="Pladsholder til tekst 41">
            <a:extLst>
              <a:ext uri="{FF2B5EF4-FFF2-40B4-BE49-F238E27FC236}">
                <a16:creationId xmlns:a16="http://schemas.microsoft.com/office/drawing/2014/main" id="{F6A84179-F401-CD4B-B0A9-B4A2F2426D25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072562" y="2311400"/>
            <a:ext cx="3722688" cy="28375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400" spc="300">
                <a:solidFill>
                  <a:srgbClr val="374D62"/>
                </a:solidFill>
              </a:defRPr>
            </a:lvl1pPr>
            <a:lvl2pPr marL="457200" indent="0">
              <a:buNone/>
              <a:defRPr>
                <a:solidFill>
                  <a:srgbClr val="374D62"/>
                </a:solidFill>
              </a:defRPr>
            </a:lvl2pPr>
            <a:lvl3pPr marL="914400" indent="0">
              <a:buNone/>
              <a:defRPr>
                <a:solidFill>
                  <a:srgbClr val="374D62"/>
                </a:solidFill>
              </a:defRPr>
            </a:lvl3pPr>
            <a:lvl4pPr marL="1371600" indent="0">
              <a:buNone/>
              <a:defRPr>
                <a:solidFill>
                  <a:srgbClr val="374D62"/>
                </a:solidFill>
              </a:defRPr>
            </a:lvl4pPr>
            <a:lvl5pPr marL="1828800" indent="0">
              <a:buNone/>
              <a:defRPr>
                <a:solidFill>
                  <a:srgbClr val="374D62"/>
                </a:solidFill>
              </a:defRPr>
            </a:lvl5pPr>
          </a:lstStyle>
          <a:p>
            <a:pPr lvl="0"/>
            <a:r>
              <a:rPr lang="da-DK" dirty="0"/>
              <a:t>KLIK FOR DAG NR. </a:t>
            </a:r>
          </a:p>
        </p:txBody>
      </p:sp>
      <p:sp>
        <p:nvSpPr>
          <p:cNvPr id="52" name="Pladsholder til tekst 41">
            <a:extLst>
              <a:ext uri="{FF2B5EF4-FFF2-40B4-BE49-F238E27FC236}">
                <a16:creationId xmlns:a16="http://schemas.microsoft.com/office/drawing/2014/main" id="{68708AB9-D8E8-2343-83A6-A68A1D589699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072562" y="2681042"/>
            <a:ext cx="3722688" cy="28375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050" b="1" spc="300">
                <a:solidFill>
                  <a:srgbClr val="D77621"/>
                </a:solidFill>
                <a:latin typeface="Avenir Book" panose="02000503020000020003" pitchFamily="2" charset="0"/>
              </a:defRPr>
            </a:lvl1pPr>
            <a:lvl2pPr marL="457200" indent="0">
              <a:buNone/>
              <a:defRPr>
                <a:solidFill>
                  <a:srgbClr val="374D62"/>
                </a:solidFill>
              </a:defRPr>
            </a:lvl2pPr>
            <a:lvl3pPr marL="914400" indent="0">
              <a:buNone/>
              <a:defRPr>
                <a:solidFill>
                  <a:srgbClr val="374D62"/>
                </a:solidFill>
              </a:defRPr>
            </a:lvl3pPr>
            <a:lvl4pPr marL="1371600" indent="0">
              <a:buNone/>
              <a:defRPr>
                <a:solidFill>
                  <a:srgbClr val="374D62"/>
                </a:solidFill>
              </a:defRPr>
            </a:lvl4pPr>
            <a:lvl5pPr marL="1828800" indent="0">
              <a:buNone/>
              <a:defRPr>
                <a:solidFill>
                  <a:srgbClr val="374D62"/>
                </a:solidFill>
              </a:defRPr>
            </a:lvl5pPr>
          </a:lstStyle>
          <a:p>
            <a:pPr lvl="0"/>
            <a:r>
              <a:rPr lang="da-DK" dirty="0"/>
              <a:t>KLIK FOR WHY/WHAT/WHO</a:t>
            </a:r>
          </a:p>
        </p:txBody>
      </p:sp>
      <p:sp>
        <p:nvSpPr>
          <p:cNvPr id="53" name="Pladsholder til tekst 41">
            <a:extLst>
              <a:ext uri="{FF2B5EF4-FFF2-40B4-BE49-F238E27FC236}">
                <a16:creationId xmlns:a16="http://schemas.microsoft.com/office/drawing/2014/main" id="{89BB1BA3-D844-3A44-8F2C-35DCE9FBBDE0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8072562" y="2997954"/>
            <a:ext cx="3722688" cy="28375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400" spc="300">
                <a:solidFill>
                  <a:srgbClr val="374D62"/>
                </a:solidFill>
              </a:defRPr>
            </a:lvl1pPr>
            <a:lvl2pPr marL="457200" indent="0">
              <a:buNone/>
              <a:defRPr>
                <a:solidFill>
                  <a:srgbClr val="374D62"/>
                </a:solidFill>
              </a:defRPr>
            </a:lvl2pPr>
            <a:lvl3pPr marL="914400" indent="0">
              <a:buNone/>
              <a:defRPr>
                <a:solidFill>
                  <a:srgbClr val="374D62"/>
                </a:solidFill>
              </a:defRPr>
            </a:lvl3pPr>
            <a:lvl4pPr marL="1371600" indent="0">
              <a:buNone/>
              <a:defRPr>
                <a:solidFill>
                  <a:srgbClr val="374D62"/>
                </a:solidFill>
              </a:defRPr>
            </a:lvl4pPr>
            <a:lvl5pPr marL="1828800" indent="0">
              <a:buNone/>
              <a:defRPr>
                <a:solidFill>
                  <a:srgbClr val="374D62"/>
                </a:solidFill>
              </a:defRPr>
            </a:lvl5pPr>
          </a:lstStyle>
          <a:p>
            <a:pPr lvl="0"/>
            <a:r>
              <a:rPr lang="da-DK" dirty="0"/>
              <a:t>KLIK FOR DAG TITEL</a:t>
            </a:r>
          </a:p>
        </p:txBody>
      </p:sp>
      <p:sp>
        <p:nvSpPr>
          <p:cNvPr id="25" name="Rectangle 2">
            <a:extLst>
              <a:ext uri="{FF2B5EF4-FFF2-40B4-BE49-F238E27FC236}">
                <a16:creationId xmlns:a16="http://schemas.microsoft.com/office/drawing/2014/main" id="{B82C06E5-45E4-D449-90F8-D2D8AF3C0DE5}"/>
              </a:ext>
            </a:extLst>
          </p:cNvPr>
          <p:cNvSpPr/>
          <p:nvPr userDrawn="1"/>
        </p:nvSpPr>
        <p:spPr>
          <a:xfrm>
            <a:off x="323448" y="2035829"/>
            <a:ext cx="3722113" cy="3682870"/>
          </a:xfrm>
          <a:prstGeom prst="rect">
            <a:avLst/>
          </a:prstGeom>
          <a:solidFill>
            <a:srgbClr val="E5E7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7" name="Billede 26" descr="Et billede, der indeholder plade, tegning&#10;&#10;Automatisk genereret beskrivelse">
            <a:extLst>
              <a:ext uri="{FF2B5EF4-FFF2-40B4-BE49-F238E27FC236}">
                <a16:creationId xmlns:a16="http://schemas.microsoft.com/office/drawing/2014/main" id="{1A90B05A-14EF-2E46-AF95-2A8AFE7B62C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lum bright="70000" contrast="-70000"/>
            <a:alphaModFix amt="11000"/>
          </a:blip>
          <a:stretch>
            <a:fillRect/>
          </a:stretch>
        </p:blipFill>
        <p:spPr>
          <a:xfrm>
            <a:off x="2646261" y="982133"/>
            <a:ext cx="6564880" cy="5654145"/>
          </a:xfrm>
          <a:prstGeom prst="rect">
            <a:avLst/>
          </a:prstGeom>
        </p:spPr>
      </p:pic>
      <p:sp>
        <p:nvSpPr>
          <p:cNvPr id="28" name="Rectangle 2">
            <a:extLst>
              <a:ext uri="{FF2B5EF4-FFF2-40B4-BE49-F238E27FC236}">
                <a16:creationId xmlns:a16="http://schemas.microsoft.com/office/drawing/2014/main" id="{DFC11248-CAE4-314B-A8DF-2A9929F9CD4A}"/>
              </a:ext>
            </a:extLst>
          </p:cNvPr>
          <p:cNvSpPr/>
          <p:nvPr userDrawn="1"/>
        </p:nvSpPr>
        <p:spPr>
          <a:xfrm>
            <a:off x="4157240" y="2035829"/>
            <a:ext cx="3722113" cy="3682870"/>
          </a:xfrm>
          <a:prstGeom prst="rect">
            <a:avLst/>
          </a:prstGeom>
          <a:solidFill>
            <a:srgbClr val="E5E7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0" name="Rectangle 2">
            <a:extLst>
              <a:ext uri="{FF2B5EF4-FFF2-40B4-BE49-F238E27FC236}">
                <a16:creationId xmlns:a16="http://schemas.microsoft.com/office/drawing/2014/main" id="{28CFCB11-090C-754A-AB46-8BC7B8DFF604}"/>
              </a:ext>
            </a:extLst>
          </p:cNvPr>
          <p:cNvSpPr/>
          <p:nvPr userDrawn="1"/>
        </p:nvSpPr>
        <p:spPr>
          <a:xfrm>
            <a:off x="8072562" y="2035829"/>
            <a:ext cx="3722113" cy="3682870"/>
          </a:xfrm>
          <a:prstGeom prst="rect">
            <a:avLst/>
          </a:prstGeom>
          <a:solidFill>
            <a:srgbClr val="E5E7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1" name="Rectangle 14">
            <a:extLst>
              <a:ext uri="{FF2B5EF4-FFF2-40B4-BE49-F238E27FC236}">
                <a16:creationId xmlns:a16="http://schemas.microsoft.com/office/drawing/2014/main" id="{D4EC8B63-980C-5943-AFEA-48DE74FCB98E}"/>
              </a:ext>
            </a:extLst>
          </p:cNvPr>
          <p:cNvSpPr/>
          <p:nvPr userDrawn="1"/>
        </p:nvSpPr>
        <p:spPr>
          <a:xfrm>
            <a:off x="1" y="0"/>
            <a:ext cx="12191999" cy="520589"/>
          </a:xfrm>
          <a:prstGeom prst="rect">
            <a:avLst/>
          </a:prstGeom>
          <a:solidFill>
            <a:srgbClr val="374D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2" name="TextBox 18">
            <a:hlinkClick r:id="" action="ppaction://noaction"/>
            <a:extLst>
              <a:ext uri="{FF2B5EF4-FFF2-40B4-BE49-F238E27FC236}">
                <a16:creationId xmlns:a16="http://schemas.microsoft.com/office/drawing/2014/main" id="{F99B0F59-6988-B240-9BFD-0DDF9A3F4A8E}"/>
              </a:ext>
            </a:extLst>
          </p:cNvPr>
          <p:cNvSpPr txBox="1"/>
          <p:nvPr userDrawn="1"/>
        </p:nvSpPr>
        <p:spPr>
          <a:xfrm>
            <a:off x="257302" y="99940"/>
            <a:ext cx="1073784" cy="338554"/>
          </a:xfrm>
          <a:prstGeom prst="rect">
            <a:avLst/>
          </a:prstGeom>
          <a:noFill/>
          <a:ln w="9525">
            <a:noFill/>
          </a:ln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b="1" spc="300" dirty="0">
                <a:solidFill>
                  <a:srgbClr val="E5E7E7"/>
                </a:solidFill>
                <a:latin typeface="Avenir Book" panose="02000503020000020003" pitchFamily="2" charset="0"/>
              </a:rPr>
              <a:t>MODULE 2 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b="1" spc="300" dirty="0">
                <a:solidFill>
                  <a:srgbClr val="E5E7E7"/>
                </a:solidFill>
                <a:latin typeface="Avenir Book" panose="02000503020000020003" pitchFamily="2" charset="0"/>
              </a:rPr>
              <a:t>INTRO</a:t>
            </a:r>
            <a:endParaRPr kumimoji="0" lang="en-US" sz="800" b="1" i="0" u="none" strike="noStrike" kern="1200" cap="none" spc="300" normalizeH="0" baseline="0" noProof="0" dirty="0">
              <a:ln>
                <a:noFill/>
              </a:ln>
              <a:solidFill>
                <a:srgbClr val="E5E7E7"/>
              </a:solidFill>
              <a:effectLst/>
              <a:uLnTx/>
              <a:uFillTx/>
              <a:latin typeface="Avenir Book" panose="02000503020000020003" pitchFamily="2" charset="0"/>
            </a:endParaRPr>
          </a:p>
        </p:txBody>
      </p:sp>
      <p:cxnSp>
        <p:nvCxnSpPr>
          <p:cNvPr id="38" name="Lige forbindelse 37">
            <a:extLst>
              <a:ext uri="{FF2B5EF4-FFF2-40B4-BE49-F238E27FC236}">
                <a16:creationId xmlns:a16="http://schemas.microsoft.com/office/drawing/2014/main" id="{3D5DAA66-C814-3041-AE5F-13EBB1B0FDEA}"/>
              </a:ext>
            </a:extLst>
          </p:cNvPr>
          <p:cNvCxnSpPr>
            <a:cxnSpLocks/>
          </p:cNvCxnSpPr>
          <p:nvPr userDrawn="1"/>
        </p:nvCxnSpPr>
        <p:spPr>
          <a:xfrm>
            <a:off x="1331829" y="18644"/>
            <a:ext cx="0" cy="493994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1" name="Billede 40">
            <a:extLst>
              <a:ext uri="{FF2B5EF4-FFF2-40B4-BE49-F238E27FC236}">
                <a16:creationId xmlns:a16="http://schemas.microsoft.com/office/drawing/2014/main" id="{D2027C2E-646B-B944-A645-8154491A089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alphaModFix amt="50000"/>
          </a:blip>
          <a:srcRect l="8285" t="28774" r="58175" b="41828"/>
          <a:stretch/>
        </p:blipFill>
        <p:spPr>
          <a:xfrm>
            <a:off x="257302" y="6201113"/>
            <a:ext cx="716895" cy="628387"/>
          </a:xfrm>
          <a:prstGeom prst="rect">
            <a:avLst/>
          </a:prstGeom>
        </p:spPr>
      </p:pic>
      <p:pic>
        <p:nvPicPr>
          <p:cNvPr id="42" name="Billede 41">
            <a:extLst>
              <a:ext uri="{FF2B5EF4-FFF2-40B4-BE49-F238E27FC236}">
                <a16:creationId xmlns:a16="http://schemas.microsoft.com/office/drawing/2014/main" id="{5209B668-05B9-8A4E-982A-F97A75DF28C8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biLevel thresh="25000"/>
            <a:alphaModFix amt="50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1500"/>
                    </a14:imgEffect>
                    <a14:imgEffect>
                      <a14:saturation sat="191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723783" y="6415290"/>
            <a:ext cx="1034680" cy="274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0102222"/>
      </p:ext>
    </p:extLst>
  </p:cSld>
  <p:clrMapOvr>
    <a:masterClrMapping/>
  </p:clrMapOvr>
</p:sldLayout>
</file>

<file path=ppt/slideLayouts/slideLayout1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Program intro M3">
    <p:bg>
      <p:bgPr>
        <a:solidFill>
          <a:srgbClr val="5B706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">
            <a:extLst>
              <a:ext uri="{FF2B5EF4-FFF2-40B4-BE49-F238E27FC236}">
                <a16:creationId xmlns:a16="http://schemas.microsoft.com/office/drawing/2014/main" id="{5057CABE-0CAC-2B41-A249-1FA93ACB4CFA}"/>
              </a:ext>
            </a:extLst>
          </p:cNvPr>
          <p:cNvSpPr/>
          <p:nvPr/>
        </p:nvSpPr>
        <p:spPr>
          <a:xfrm>
            <a:off x="323448" y="2035829"/>
            <a:ext cx="3722113" cy="3682870"/>
          </a:xfrm>
          <a:prstGeom prst="rect">
            <a:avLst/>
          </a:prstGeom>
          <a:solidFill>
            <a:srgbClr val="E5E7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4" name="Billede 23" descr="Et billede, der indeholder plade, tegning&#10;&#10;Automatisk genereret beskrivelse">
            <a:extLst>
              <a:ext uri="{FF2B5EF4-FFF2-40B4-BE49-F238E27FC236}">
                <a16:creationId xmlns:a16="http://schemas.microsoft.com/office/drawing/2014/main" id="{AED56B3A-FC42-3A48-9B76-D4362A02C14E}"/>
              </a:ext>
            </a:extLst>
          </p:cNvPr>
          <p:cNvPicPr>
            <a:picLocks noChangeAspect="1"/>
          </p:cNvPicPr>
          <p:nvPr/>
        </p:nvPicPr>
        <p:blipFill>
          <a:blip r:embed="rId2">
            <a:lum bright="70000" contrast="-70000"/>
            <a:alphaModFix amt="11000"/>
          </a:blip>
          <a:stretch>
            <a:fillRect/>
          </a:stretch>
        </p:blipFill>
        <p:spPr>
          <a:xfrm>
            <a:off x="2646261" y="982133"/>
            <a:ext cx="6564880" cy="5654145"/>
          </a:xfrm>
          <a:prstGeom prst="rect">
            <a:avLst/>
          </a:prstGeom>
        </p:spPr>
      </p:pic>
      <p:sp>
        <p:nvSpPr>
          <p:cNvPr id="26" name="Rectangle 2">
            <a:extLst>
              <a:ext uri="{FF2B5EF4-FFF2-40B4-BE49-F238E27FC236}">
                <a16:creationId xmlns:a16="http://schemas.microsoft.com/office/drawing/2014/main" id="{612DE8D1-6744-334C-A882-7D8A7465D76A}"/>
              </a:ext>
            </a:extLst>
          </p:cNvPr>
          <p:cNvSpPr/>
          <p:nvPr/>
        </p:nvSpPr>
        <p:spPr>
          <a:xfrm>
            <a:off x="4157240" y="2035829"/>
            <a:ext cx="3722113" cy="3682870"/>
          </a:xfrm>
          <a:prstGeom prst="rect">
            <a:avLst/>
          </a:prstGeom>
          <a:solidFill>
            <a:srgbClr val="E5E7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9" name="Rectangle 2">
            <a:extLst>
              <a:ext uri="{FF2B5EF4-FFF2-40B4-BE49-F238E27FC236}">
                <a16:creationId xmlns:a16="http://schemas.microsoft.com/office/drawing/2014/main" id="{5919263D-FDE4-4F48-B674-8715E652B90A}"/>
              </a:ext>
            </a:extLst>
          </p:cNvPr>
          <p:cNvSpPr/>
          <p:nvPr/>
        </p:nvSpPr>
        <p:spPr>
          <a:xfrm>
            <a:off x="8072562" y="2035829"/>
            <a:ext cx="3722113" cy="3682870"/>
          </a:xfrm>
          <a:prstGeom prst="rect">
            <a:avLst/>
          </a:prstGeom>
          <a:solidFill>
            <a:srgbClr val="E5E7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3" name="Rectangle 14">
            <a:extLst>
              <a:ext uri="{FF2B5EF4-FFF2-40B4-BE49-F238E27FC236}">
                <a16:creationId xmlns:a16="http://schemas.microsoft.com/office/drawing/2014/main" id="{34B53CDC-B239-8A48-85B8-D1A8C0616F4E}"/>
              </a:ext>
            </a:extLst>
          </p:cNvPr>
          <p:cNvSpPr/>
          <p:nvPr/>
        </p:nvSpPr>
        <p:spPr>
          <a:xfrm>
            <a:off x="1" y="0"/>
            <a:ext cx="12191999" cy="520589"/>
          </a:xfrm>
          <a:prstGeom prst="rect">
            <a:avLst/>
          </a:prstGeom>
          <a:solidFill>
            <a:srgbClr val="374D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4" name="TextBox 18">
            <a:hlinkClick r:id="" action="ppaction://noaction"/>
            <a:extLst>
              <a:ext uri="{FF2B5EF4-FFF2-40B4-BE49-F238E27FC236}">
                <a16:creationId xmlns:a16="http://schemas.microsoft.com/office/drawing/2014/main" id="{56354988-7F18-814F-8E3E-ECD0F90A3823}"/>
              </a:ext>
            </a:extLst>
          </p:cNvPr>
          <p:cNvSpPr txBox="1"/>
          <p:nvPr/>
        </p:nvSpPr>
        <p:spPr>
          <a:xfrm>
            <a:off x="257302" y="99940"/>
            <a:ext cx="1073784" cy="338554"/>
          </a:xfrm>
          <a:prstGeom prst="rect">
            <a:avLst/>
          </a:prstGeom>
          <a:noFill/>
          <a:ln w="9525">
            <a:noFill/>
          </a:ln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b="1" spc="300" dirty="0">
                <a:solidFill>
                  <a:srgbClr val="E5E7E7"/>
                </a:solidFill>
                <a:latin typeface="Avenir Book" panose="02000503020000020003" pitchFamily="2" charset="0"/>
              </a:rPr>
              <a:t>MODULE 3 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b="1" spc="300" dirty="0">
                <a:solidFill>
                  <a:srgbClr val="E5E7E7"/>
                </a:solidFill>
                <a:latin typeface="Avenir Book" panose="02000503020000020003" pitchFamily="2" charset="0"/>
              </a:rPr>
              <a:t>INTRO</a:t>
            </a:r>
            <a:endParaRPr kumimoji="0" lang="en-US" sz="800" b="1" i="0" u="none" strike="noStrike" kern="1200" cap="none" spc="300" normalizeH="0" baseline="0" noProof="0" dirty="0">
              <a:ln>
                <a:noFill/>
              </a:ln>
              <a:solidFill>
                <a:srgbClr val="E5E7E7"/>
              </a:solidFill>
              <a:effectLst/>
              <a:uLnTx/>
              <a:uFillTx/>
              <a:latin typeface="Avenir Book" panose="02000503020000020003" pitchFamily="2" charset="0"/>
            </a:endParaRPr>
          </a:p>
        </p:txBody>
      </p:sp>
      <p:cxnSp>
        <p:nvCxnSpPr>
          <p:cNvPr id="35" name="Lige forbindelse 34">
            <a:extLst>
              <a:ext uri="{FF2B5EF4-FFF2-40B4-BE49-F238E27FC236}">
                <a16:creationId xmlns:a16="http://schemas.microsoft.com/office/drawing/2014/main" id="{3B54CF8E-4FE9-2540-AA4F-7839E447B61F}"/>
              </a:ext>
            </a:extLst>
          </p:cNvPr>
          <p:cNvCxnSpPr>
            <a:cxnSpLocks/>
          </p:cNvCxnSpPr>
          <p:nvPr/>
        </p:nvCxnSpPr>
        <p:spPr>
          <a:xfrm>
            <a:off x="1331829" y="18644"/>
            <a:ext cx="0" cy="493994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6" name="Billede 35">
            <a:extLst>
              <a:ext uri="{FF2B5EF4-FFF2-40B4-BE49-F238E27FC236}">
                <a16:creationId xmlns:a16="http://schemas.microsoft.com/office/drawing/2014/main" id="{53B29203-9EEE-644B-BAEB-A066F5E9BE9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50000"/>
          </a:blip>
          <a:srcRect l="8285" t="28774" r="58175" b="41828"/>
          <a:stretch/>
        </p:blipFill>
        <p:spPr>
          <a:xfrm>
            <a:off x="257302" y="6201113"/>
            <a:ext cx="716895" cy="628387"/>
          </a:xfrm>
          <a:prstGeom prst="rect">
            <a:avLst/>
          </a:prstGeom>
        </p:spPr>
      </p:pic>
      <p:pic>
        <p:nvPicPr>
          <p:cNvPr id="37" name="Billede 36">
            <a:extLst>
              <a:ext uri="{FF2B5EF4-FFF2-40B4-BE49-F238E27FC236}">
                <a16:creationId xmlns:a16="http://schemas.microsoft.com/office/drawing/2014/main" id="{585E147C-D14C-A846-A377-EB9D1A35218D}"/>
              </a:ext>
            </a:extLst>
          </p:cNvPr>
          <p:cNvPicPr>
            <a:picLocks noChangeAspect="1"/>
          </p:cNvPicPr>
          <p:nvPr/>
        </p:nvPicPr>
        <p:blipFill>
          <a:blip r:embed="rId4">
            <a:biLevel thresh="25000"/>
            <a:alphaModFix amt="50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1500"/>
                    </a14:imgEffect>
                    <a14:imgEffect>
                      <a14:saturation sat="191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723783" y="6415290"/>
            <a:ext cx="1034680" cy="274837"/>
          </a:xfrm>
          <a:prstGeom prst="rect">
            <a:avLst/>
          </a:prstGeom>
        </p:spPr>
      </p:pic>
      <p:sp>
        <p:nvSpPr>
          <p:cNvPr id="39" name="Pladsholder til tekst 3">
            <a:extLst>
              <a:ext uri="{FF2B5EF4-FFF2-40B4-BE49-F238E27FC236}">
                <a16:creationId xmlns:a16="http://schemas.microsoft.com/office/drawing/2014/main" id="{E6C5BE7A-18EB-0C40-BF74-5242B28F62A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850" y="1139825"/>
            <a:ext cx="9464584" cy="36671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800" spc="300">
                <a:solidFill>
                  <a:srgbClr val="F8F8F3"/>
                </a:solidFill>
              </a:defRPr>
            </a:lvl1pPr>
            <a:lvl2pPr marL="457200" indent="0">
              <a:buNone/>
              <a:defRPr sz="1800">
                <a:solidFill>
                  <a:srgbClr val="F8F8F3"/>
                </a:solidFill>
              </a:defRPr>
            </a:lvl2pPr>
            <a:lvl3pPr marL="914400" indent="0">
              <a:buNone/>
              <a:defRPr sz="1800">
                <a:solidFill>
                  <a:srgbClr val="F8F8F3"/>
                </a:solidFill>
              </a:defRPr>
            </a:lvl3pPr>
            <a:lvl4pPr marL="1371600" indent="0">
              <a:buNone/>
              <a:defRPr sz="1800">
                <a:solidFill>
                  <a:srgbClr val="F8F8F3"/>
                </a:solidFill>
              </a:defRPr>
            </a:lvl4pPr>
            <a:lvl5pPr marL="1828800" indent="0">
              <a:buNone/>
              <a:defRPr sz="1800">
                <a:solidFill>
                  <a:srgbClr val="F8F8F3"/>
                </a:solidFill>
              </a:defRPr>
            </a:lvl5pPr>
          </a:lstStyle>
          <a:p>
            <a:pPr lvl="0"/>
            <a:r>
              <a:rPr lang="da-DK" dirty="0"/>
              <a:t>KLIK FOR AT REDIGERE TEKSTTYPOGRAFIERNE I MASTEREN</a:t>
            </a:r>
          </a:p>
        </p:txBody>
      </p:sp>
      <p:sp>
        <p:nvSpPr>
          <p:cNvPr id="40" name="Pladsholder til tekst 5">
            <a:extLst>
              <a:ext uri="{FF2B5EF4-FFF2-40B4-BE49-F238E27FC236}">
                <a16:creationId xmlns:a16="http://schemas.microsoft.com/office/drawing/2014/main" id="{C8C52C0F-2180-E041-BA3C-BCAD492C196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157663" y="3806825"/>
            <a:ext cx="3721100" cy="191135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400">
                <a:solidFill>
                  <a:srgbClr val="374D62"/>
                </a:solidFill>
              </a:defRPr>
            </a:lvl1pPr>
            <a:lvl2pPr marL="457200" indent="0" algn="ctr">
              <a:buNone/>
              <a:defRPr sz="1400">
                <a:solidFill>
                  <a:srgbClr val="374D62"/>
                </a:solidFill>
              </a:defRPr>
            </a:lvl2pPr>
            <a:lvl3pPr marL="914400" indent="0" algn="ctr">
              <a:buNone/>
              <a:defRPr sz="1400">
                <a:solidFill>
                  <a:srgbClr val="374D62"/>
                </a:solidFill>
              </a:defRPr>
            </a:lvl3pPr>
            <a:lvl4pPr marL="1371600" indent="0" algn="ctr">
              <a:buNone/>
              <a:defRPr sz="1400">
                <a:solidFill>
                  <a:srgbClr val="374D62"/>
                </a:solidFill>
              </a:defRPr>
            </a:lvl4pPr>
            <a:lvl5pPr marL="1828800" indent="0" algn="ctr">
              <a:buNone/>
              <a:defRPr sz="1400">
                <a:solidFill>
                  <a:srgbClr val="374D62"/>
                </a:solidFill>
              </a:defRPr>
            </a:lvl5pPr>
          </a:lstStyle>
          <a:p>
            <a:pPr lvl="0"/>
            <a:r>
              <a:rPr lang="da-DK" dirty="0"/>
              <a:t>Klik for at indsætte programtitler</a:t>
            </a:r>
          </a:p>
        </p:txBody>
      </p:sp>
      <p:sp>
        <p:nvSpPr>
          <p:cNvPr id="43" name="Pladsholder til tekst 41">
            <a:extLst>
              <a:ext uri="{FF2B5EF4-FFF2-40B4-BE49-F238E27FC236}">
                <a16:creationId xmlns:a16="http://schemas.microsoft.com/office/drawing/2014/main" id="{67587470-126D-B347-9806-A73C7B4A746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156075" y="2311400"/>
            <a:ext cx="3722688" cy="28375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400" spc="300">
                <a:solidFill>
                  <a:srgbClr val="374D62"/>
                </a:solidFill>
              </a:defRPr>
            </a:lvl1pPr>
            <a:lvl2pPr marL="457200" indent="0">
              <a:buNone/>
              <a:defRPr>
                <a:solidFill>
                  <a:srgbClr val="374D62"/>
                </a:solidFill>
              </a:defRPr>
            </a:lvl2pPr>
            <a:lvl3pPr marL="914400" indent="0">
              <a:buNone/>
              <a:defRPr>
                <a:solidFill>
                  <a:srgbClr val="374D62"/>
                </a:solidFill>
              </a:defRPr>
            </a:lvl3pPr>
            <a:lvl4pPr marL="1371600" indent="0">
              <a:buNone/>
              <a:defRPr>
                <a:solidFill>
                  <a:srgbClr val="374D62"/>
                </a:solidFill>
              </a:defRPr>
            </a:lvl4pPr>
            <a:lvl5pPr marL="1828800" indent="0">
              <a:buNone/>
              <a:defRPr>
                <a:solidFill>
                  <a:srgbClr val="374D62"/>
                </a:solidFill>
              </a:defRPr>
            </a:lvl5pPr>
          </a:lstStyle>
          <a:p>
            <a:pPr lvl="0"/>
            <a:r>
              <a:rPr lang="da-DK" dirty="0"/>
              <a:t>KLIK FOR DAG NR. </a:t>
            </a:r>
          </a:p>
        </p:txBody>
      </p:sp>
      <p:sp>
        <p:nvSpPr>
          <p:cNvPr id="44" name="Pladsholder til tekst 41">
            <a:extLst>
              <a:ext uri="{FF2B5EF4-FFF2-40B4-BE49-F238E27FC236}">
                <a16:creationId xmlns:a16="http://schemas.microsoft.com/office/drawing/2014/main" id="{6472E869-EE11-4B4D-85A7-8D232A5C179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156075" y="2681042"/>
            <a:ext cx="3722688" cy="28375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050" b="1" spc="300">
                <a:solidFill>
                  <a:srgbClr val="D77621"/>
                </a:solidFill>
                <a:latin typeface="Avenir Book" panose="02000503020000020003" pitchFamily="2" charset="0"/>
              </a:defRPr>
            </a:lvl1pPr>
            <a:lvl2pPr marL="457200" indent="0">
              <a:buNone/>
              <a:defRPr>
                <a:solidFill>
                  <a:srgbClr val="374D62"/>
                </a:solidFill>
              </a:defRPr>
            </a:lvl2pPr>
            <a:lvl3pPr marL="914400" indent="0">
              <a:buNone/>
              <a:defRPr>
                <a:solidFill>
                  <a:srgbClr val="374D62"/>
                </a:solidFill>
              </a:defRPr>
            </a:lvl3pPr>
            <a:lvl4pPr marL="1371600" indent="0">
              <a:buNone/>
              <a:defRPr>
                <a:solidFill>
                  <a:srgbClr val="374D62"/>
                </a:solidFill>
              </a:defRPr>
            </a:lvl4pPr>
            <a:lvl5pPr marL="1828800" indent="0">
              <a:buNone/>
              <a:defRPr>
                <a:solidFill>
                  <a:srgbClr val="374D62"/>
                </a:solidFill>
              </a:defRPr>
            </a:lvl5pPr>
          </a:lstStyle>
          <a:p>
            <a:pPr lvl="0"/>
            <a:r>
              <a:rPr lang="da-DK" dirty="0"/>
              <a:t>KLIK FOR WHY/WHAT/WHO</a:t>
            </a:r>
          </a:p>
        </p:txBody>
      </p:sp>
      <p:sp>
        <p:nvSpPr>
          <p:cNvPr id="45" name="Pladsholder til tekst 41">
            <a:extLst>
              <a:ext uri="{FF2B5EF4-FFF2-40B4-BE49-F238E27FC236}">
                <a16:creationId xmlns:a16="http://schemas.microsoft.com/office/drawing/2014/main" id="{8C5F973A-0CB6-0C43-B458-4BC7A5C77EE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156075" y="2997954"/>
            <a:ext cx="3722688" cy="28375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400" spc="300">
                <a:solidFill>
                  <a:srgbClr val="374D62"/>
                </a:solidFill>
              </a:defRPr>
            </a:lvl1pPr>
            <a:lvl2pPr marL="457200" indent="0">
              <a:buNone/>
              <a:defRPr>
                <a:solidFill>
                  <a:srgbClr val="374D62"/>
                </a:solidFill>
              </a:defRPr>
            </a:lvl2pPr>
            <a:lvl3pPr marL="914400" indent="0">
              <a:buNone/>
              <a:defRPr>
                <a:solidFill>
                  <a:srgbClr val="374D62"/>
                </a:solidFill>
              </a:defRPr>
            </a:lvl3pPr>
            <a:lvl4pPr marL="1371600" indent="0">
              <a:buNone/>
              <a:defRPr>
                <a:solidFill>
                  <a:srgbClr val="374D62"/>
                </a:solidFill>
              </a:defRPr>
            </a:lvl4pPr>
            <a:lvl5pPr marL="1828800" indent="0">
              <a:buNone/>
              <a:defRPr>
                <a:solidFill>
                  <a:srgbClr val="374D62"/>
                </a:solidFill>
              </a:defRPr>
            </a:lvl5pPr>
          </a:lstStyle>
          <a:p>
            <a:pPr lvl="0"/>
            <a:r>
              <a:rPr lang="da-DK" dirty="0"/>
              <a:t>KLIK FOR DAG TITEL</a:t>
            </a:r>
          </a:p>
        </p:txBody>
      </p:sp>
      <p:sp>
        <p:nvSpPr>
          <p:cNvPr id="46" name="Pladsholder til tekst 5">
            <a:extLst>
              <a:ext uri="{FF2B5EF4-FFF2-40B4-BE49-F238E27FC236}">
                <a16:creationId xmlns:a16="http://schemas.microsoft.com/office/drawing/2014/main" id="{E0018757-BB57-5749-B407-CF7AE9CD4869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24446" y="3806825"/>
            <a:ext cx="3721100" cy="191135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400">
                <a:solidFill>
                  <a:srgbClr val="374D62"/>
                </a:solidFill>
              </a:defRPr>
            </a:lvl1pPr>
            <a:lvl2pPr marL="457200" indent="0" algn="ctr">
              <a:buNone/>
              <a:defRPr sz="1400">
                <a:solidFill>
                  <a:srgbClr val="374D62"/>
                </a:solidFill>
              </a:defRPr>
            </a:lvl2pPr>
            <a:lvl3pPr marL="914400" indent="0" algn="ctr">
              <a:buNone/>
              <a:defRPr sz="1400">
                <a:solidFill>
                  <a:srgbClr val="374D62"/>
                </a:solidFill>
              </a:defRPr>
            </a:lvl3pPr>
            <a:lvl4pPr marL="1371600" indent="0" algn="ctr">
              <a:buNone/>
              <a:defRPr sz="1400">
                <a:solidFill>
                  <a:srgbClr val="374D62"/>
                </a:solidFill>
              </a:defRPr>
            </a:lvl4pPr>
            <a:lvl5pPr marL="1828800" indent="0" algn="ctr">
              <a:buNone/>
              <a:defRPr sz="1400">
                <a:solidFill>
                  <a:srgbClr val="374D62"/>
                </a:solidFill>
              </a:defRPr>
            </a:lvl5pPr>
          </a:lstStyle>
          <a:p>
            <a:pPr lvl="0"/>
            <a:r>
              <a:rPr lang="da-DK" dirty="0"/>
              <a:t>Klik for at indsætte programtitler</a:t>
            </a:r>
          </a:p>
        </p:txBody>
      </p:sp>
      <p:sp>
        <p:nvSpPr>
          <p:cNvPr id="47" name="Pladsholder til tekst 41">
            <a:extLst>
              <a:ext uri="{FF2B5EF4-FFF2-40B4-BE49-F238E27FC236}">
                <a16:creationId xmlns:a16="http://schemas.microsoft.com/office/drawing/2014/main" id="{882BFFCF-1CB6-DC45-A5D7-F82E795DF5B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22858" y="2311400"/>
            <a:ext cx="3722688" cy="28375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400" spc="300">
                <a:solidFill>
                  <a:srgbClr val="374D62"/>
                </a:solidFill>
              </a:defRPr>
            </a:lvl1pPr>
            <a:lvl2pPr marL="457200" indent="0">
              <a:buNone/>
              <a:defRPr>
                <a:solidFill>
                  <a:srgbClr val="374D62"/>
                </a:solidFill>
              </a:defRPr>
            </a:lvl2pPr>
            <a:lvl3pPr marL="914400" indent="0">
              <a:buNone/>
              <a:defRPr>
                <a:solidFill>
                  <a:srgbClr val="374D62"/>
                </a:solidFill>
              </a:defRPr>
            </a:lvl3pPr>
            <a:lvl4pPr marL="1371600" indent="0">
              <a:buNone/>
              <a:defRPr>
                <a:solidFill>
                  <a:srgbClr val="374D62"/>
                </a:solidFill>
              </a:defRPr>
            </a:lvl4pPr>
            <a:lvl5pPr marL="1828800" indent="0">
              <a:buNone/>
              <a:defRPr>
                <a:solidFill>
                  <a:srgbClr val="374D62"/>
                </a:solidFill>
              </a:defRPr>
            </a:lvl5pPr>
          </a:lstStyle>
          <a:p>
            <a:pPr lvl="0"/>
            <a:r>
              <a:rPr lang="da-DK" dirty="0"/>
              <a:t>KLIK FOR DAG NR. </a:t>
            </a:r>
          </a:p>
        </p:txBody>
      </p:sp>
      <p:sp>
        <p:nvSpPr>
          <p:cNvPr id="48" name="Pladsholder til tekst 41">
            <a:extLst>
              <a:ext uri="{FF2B5EF4-FFF2-40B4-BE49-F238E27FC236}">
                <a16:creationId xmlns:a16="http://schemas.microsoft.com/office/drawing/2014/main" id="{5B345C0A-4505-0443-8FDE-3F6761BBF86D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22858" y="2681042"/>
            <a:ext cx="3722688" cy="28375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050" b="1" spc="300">
                <a:solidFill>
                  <a:srgbClr val="D77621"/>
                </a:solidFill>
                <a:latin typeface="Avenir Book" panose="02000503020000020003" pitchFamily="2" charset="0"/>
              </a:defRPr>
            </a:lvl1pPr>
            <a:lvl2pPr marL="457200" indent="0">
              <a:buNone/>
              <a:defRPr>
                <a:solidFill>
                  <a:srgbClr val="374D62"/>
                </a:solidFill>
              </a:defRPr>
            </a:lvl2pPr>
            <a:lvl3pPr marL="914400" indent="0">
              <a:buNone/>
              <a:defRPr>
                <a:solidFill>
                  <a:srgbClr val="374D62"/>
                </a:solidFill>
              </a:defRPr>
            </a:lvl3pPr>
            <a:lvl4pPr marL="1371600" indent="0">
              <a:buNone/>
              <a:defRPr>
                <a:solidFill>
                  <a:srgbClr val="374D62"/>
                </a:solidFill>
              </a:defRPr>
            </a:lvl4pPr>
            <a:lvl5pPr marL="1828800" indent="0">
              <a:buNone/>
              <a:defRPr>
                <a:solidFill>
                  <a:srgbClr val="374D62"/>
                </a:solidFill>
              </a:defRPr>
            </a:lvl5pPr>
          </a:lstStyle>
          <a:p>
            <a:pPr lvl="0"/>
            <a:r>
              <a:rPr lang="da-DK" dirty="0"/>
              <a:t>KLIK FOR WHY/WHAT/WHO</a:t>
            </a:r>
          </a:p>
        </p:txBody>
      </p:sp>
      <p:sp>
        <p:nvSpPr>
          <p:cNvPr id="49" name="Pladsholder til tekst 41">
            <a:extLst>
              <a:ext uri="{FF2B5EF4-FFF2-40B4-BE49-F238E27FC236}">
                <a16:creationId xmlns:a16="http://schemas.microsoft.com/office/drawing/2014/main" id="{2DE45406-1216-6840-9510-069C40F59349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22858" y="2997954"/>
            <a:ext cx="3722688" cy="28375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400" spc="300">
                <a:solidFill>
                  <a:srgbClr val="374D62"/>
                </a:solidFill>
              </a:defRPr>
            </a:lvl1pPr>
            <a:lvl2pPr marL="457200" indent="0">
              <a:buNone/>
              <a:defRPr>
                <a:solidFill>
                  <a:srgbClr val="374D62"/>
                </a:solidFill>
              </a:defRPr>
            </a:lvl2pPr>
            <a:lvl3pPr marL="914400" indent="0">
              <a:buNone/>
              <a:defRPr>
                <a:solidFill>
                  <a:srgbClr val="374D62"/>
                </a:solidFill>
              </a:defRPr>
            </a:lvl3pPr>
            <a:lvl4pPr marL="1371600" indent="0">
              <a:buNone/>
              <a:defRPr>
                <a:solidFill>
                  <a:srgbClr val="374D62"/>
                </a:solidFill>
              </a:defRPr>
            </a:lvl4pPr>
            <a:lvl5pPr marL="1828800" indent="0">
              <a:buNone/>
              <a:defRPr>
                <a:solidFill>
                  <a:srgbClr val="374D62"/>
                </a:solidFill>
              </a:defRPr>
            </a:lvl5pPr>
          </a:lstStyle>
          <a:p>
            <a:pPr lvl="0"/>
            <a:r>
              <a:rPr lang="da-DK" dirty="0"/>
              <a:t>KLIK FOR DAG TITEL</a:t>
            </a:r>
          </a:p>
        </p:txBody>
      </p:sp>
      <p:sp>
        <p:nvSpPr>
          <p:cNvPr id="50" name="Pladsholder til tekst 5">
            <a:extLst>
              <a:ext uri="{FF2B5EF4-FFF2-40B4-BE49-F238E27FC236}">
                <a16:creationId xmlns:a16="http://schemas.microsoft.com/office/drawing/2014/main" id="{49F73532-D47C-474A-BF4E-D6DB21931A90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8074150" y="3806825"/>
            <a:ext cx="3721100" cy="191135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400">
                <a:solidFill>
                  <a:srgbClr val="374D62"/>
                </a:solidFill>
              </a:defRPr>
            </a:lvl1pPr>
            <a:lvl2pPr marL="457200" indent="0" algn="ctr">
              <a:buNone/>
              <a:defRPr sz="1400">
                <a:solidFill>
                  <a:srgbClr val="374D62"/>
                </a:solidFill>
              </a:defRPr>
            </a:lvl2pPr>
            <a:lvl3pPr marL="914400" indent="0" algn="ctr">
              <a:buNone/>
              <a:defRPr sz="1400">
                <a:solidFill>
                  <a:srgbClr val="374D62"/>
                </a:solidFill>
              </a:defRPr>
            </a:lvl3pPr>
            <a:lvl4pPr marL="1371600" indent="0" algn="ctr">
              <a:buNone/>
              <a:defRPr sz="1400">
                <a:solidFill>
                  <a:srgbClr val="374D62"/>
                </a:solidFill>
              </a:defRPr>
            </a:lvl4pPr>
            <a:lvl5pPr marL="1828800" indent="0" algn="ctr">
              <a:buNone/>
              <a:defRPr sz="1400">
                <a:solidFill>
                  <a:srgbClr val="374D62"/>
                </a:solidFill>
              </a:defRPr>
            </a:lvl5pPr>
          </a:lstStyle>
          <a:p>
            <a:pPr lvl="0"/>
            <a:r>
              <a:rPr lang="da-DK" dirty="0"/>
              <a:t>Klik for at indsætte programtitler</a:t>
            </a:r>
          </a:p>
        </p:txBody>
      </p:sp>
      <p:sp>
        <p:nvSpPr>
          <p:cNvPr id="51" name="Pladsholder til tekst 41">
            <a:extLst>
              <a:ext uri="{FF2B5EF4-FFF2-40B4-BE49-F238E27FC236}">
                <a16:creationId xmlns:a16="http://schemas.microsoft.com/office/drawing/2014/main" id="{F6A84179-F401-CD4B-B0A9-B4A2F2426D25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072562" y="2311400"/>
            <a:ext cx="3722688" cy="28375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400" spc="300">
                <a:solidFill>
                  <a:srgbClr val="374D62"/>
                </a:solidFill>
              </a:defRPr>
            </a:lvl1pPr>
            <a:lvl2pPr marL="457200" indent="0">
              <a:buNone/>
              <a:defRPr>
                <a:solidFill>
                  <a:srgbClr val="374D62"/>
                </a:solidFill>
              </a:defRPr>
            </a:lvl2pPr>
            <a:lvl3pPr marL="914400" indent="0">
              <a:buNone/>
              <a:defRPr>
                <a:solidFill>
                  <a:srgbClr val="374D62"/>
                </a:solidFill>
              </a:defRPr>
            </a:lvl3pPr>
            <a:lvl4pPr marL="1371600" indent="0">
              <a:buNone/>
              <a:defRPr>
                <a:solidFill>
                  <a:srgbClr val="374D62"/>
                </a:solidFill>
              </a:defRPr>
            </a:lvl4pPr>
            <a:lvl5pPr marL="1828800" indent="0">
              <a:buNone/>
              <a:defRPr>
                <a:solidFill>
                  <a:srgbClr val="374D62"/>
                </a:solidFill>
              </a:defRPr>
            </a:lvl5pPr>
          </a:lstStyle>
          <a:p>
            <a:pPr lvl="0"/>
            <a:r>
              <a:rPr lang="da-DK" dirty="0"/>
              <a:t>KLIK FOR DAG NR. </a:t>
            </a:r>
          </a:p>
        </p:txBody>
      </p:sp>
      <p:sp>
        <p:nvSpPr>
          <p:cNvPr id="52" name="Pladsholder til tekst 41">
            <a:extLst>
              <a:ext uri="{FF2B5EF4-FFF2-40B4-BE49-F238E27FC236}">
                <a16:creationId xmlns:a16="http://schemas.microsoft.com/office/drawing/2014/main" id="{68708AB9-D8E8-2343-83A6-A68A1D589699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072562" y="2681042"/>
            <a:ext cx="3722688" cy="28375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050" b="1" spc="300">
                <a:solidFill>
                  <a:srgbClr val="D77621"/>
                </a:solidFill>
                <a:latin typeface="Avenir Book" panose="02000503020000020003" pitchFamily="2" charset="0"/>
              </a:defRPr>
            </a:lvl1pPr>
            <a:lvl2pPr marL="457200" indent="0">
              <a:buNone/>
              <a:defRPr>
                <a:solidFill>
                  <a:srgbClr val="374D62"/>
                </a:solidFill>
              </a:defRPr>
            </a:lvl2pPr>
            <a:lvl3pPr marL="914400" indent="0">
              <a:buNone/>
              <a:defRPr>
                <a:solidFill>
                  <a:srgbClr val="374D62"/>
                </a:solidFill>
              </a:defRPr>
            </a:lvl3pPr>
            <a:lvl4pPr marL="1371600" indent="0">
              <a:buNone/>
              <a:defRPr>
                <a:solidFill>
                  <a:srgbClr val="374D62"/>
                </a:solidFill>
              </a:defRPr>
            </a:lvl4pPr>
            <a:lvl5pPr marL="1828800" indent="0">
              <a:buNone/>
              <a:defRPr>
                <a:solidFill>
                  <a:srgbClr val="374D62"/>
                </a:solidFill>
              </a:defRPr>
            </a:lvl5pPr>
          </a:lstStyle>
          <a:p>
            <a:pPr lvl="0"/>
            <a:r>
              <a:rPr lang="da-DK" dirty="0"/>
              <a:t>KLIK FOR WHY/WHAT/WHO</a:t>
            </a:r>
          </a:p>
        </p:txBody>
      </p:sp>
      <p:sp>
        <p:nvSpPr>
          <p:cNvPr id="53" name="Pladsholder til tekst 41">
            <a:extLst>
              <a:ext uri="{FF2B5EF4-FFF2-40B4-BE49-F238E27FC236}">
                <a16:creationId xmlns:a16="http://schemas.microsoft.com/office/drawing/2014/main" id="{89BB1BA3-D844-3A44-8F2C-35DCE9FBBDE0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8072562" y="2997954"/>
            <a:ext cx="3722688" cy="28375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400" spc="300">
                <a:solidFill>
                  <a:srgbClr val="374D62"/>
                </a:solidFill>
              </a:defRPr>
            </a:lvl1pPr>
            <a:lvl2pPr marL="457200" indent="0">
              <a:buNone/>
              <a:defRPr>
                <a:solidFill>
                  <a:srgbClr val="374D62"/>
                </a:solidFill>
              </a:defRPr>
            </a:lvl2pPr>
            <a:lvl3pPr marL="914400" indent="0">
              <a:buNone/>
              <a:defRPr>
                <a:solidFill>
                  <a:srgbClr val="374D62"/>
                </a:solidFill>
              </a:defRPr>
            </a:lvl3pPr>
            <a:lvl4pPr marL="1371600" indent="0">
              <a:buNone/>
              <a:defRPr>
                <a:solidFill>
                  <a:srgbClr val="374D62"/>
                </a:solidFill>
              </a:defRPr>
            </a:lvl4pPr>
            <a:lvl5pPr marL="1828800" indent="0">
              <a:buNone/>
              <a:defRPr>
                <a:solidFill>
                  <a:srgbClr val="374D62"/>
                </a:solidFill>
              </a:defRPr>
            </a:lvl5pPr>
          </a:lstStyle>
          <a:p>
            <a:pPr lvl="0"/>
            <a:r>
              <a:rPr lang="da-DK" dirty="0"/>
              <a:t>KLIK FOR DAG TITEL</a:t>
            </a:r>
          </a:p>
        </p:txBody>
      </p:sp>
      <p:sp>
        <p:nvSpPr>
          <p:cNvPr id="25" name="Rectangle 2">
            <a:extLst>
              <a:ext uri="{FF2B5EF4-FFF2-40B4-BE49-F238E27FC236}">
                <a16:creationId xmlns:a16="http://schemas.microsoft.com/office/drawing/2014/main" id="{2D4C53B2-EAC3-274B-837E-4FE0C10CC0C2}"/>
              </a:ext>
            </a:extLst>
          </p:cNvPr>
          <p:cNvSpPr/>
          <p:nvPr userDrawn="1"/>
        </p:nvSpPr>
        <p:spPr>
          <a:xfrm>
            <a:off x="323448" y="2035829"/>
            <a:ext cx="3722113" cy="3682870"/>
          </a:xfrm>
          <a:prstGeom prst="rect">
            <a:avLst/>
          </a:prstGeom>
          <a:solidFill>
            <a:srgbClr val="E5E7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7" name="Billede 26" descr="Et billede, der indeholder plade, tegning&#10;&#10;Automatisk genereret beskrivelse">
            <a:extLst>
              <a:ext uri="{FF2B5EF4-FFF2-40B4-BE49-F238E27FC236}">
                <a16:creationId xmlns:a16="http://schemas.microsoft.com/office/drawing/2014/main" id="{882FFA36-02A3-5743-B2B8-E564AA2746F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lum bright="70000" contrast="-70000"/>
            <a:alphaModFix amt="11000"/>
          </a:blip>
          <a:stretch>
            <a:fillRect/>
          </a:stretch>
        </p:blipFill>
        <p:spPr>
          <a:xfrm>
            <a:off x="2646261" y="982133"/>
            <a:ext cx="6564880" cy="5654145"/>
          </a:xfrm>
          <a:prstGeom prst="rect">
            <a:avLst/>
          </a:prstGeom>
        </p:spPr>
      </p:pic>
      <p:sp>
        <p:nvSpPr>
          <p:cNvPr id="28" name="Rectangle 2">
            <a:extLst>
              <a:ext uri="{FF2B5EF4-FFF2-40B4-BE49-F238E27FC236}">
                <a16:creationId xmlns:a16="http://schemas.microsoft.com/office/drawing/2014/main" id="{0D7B8B54-58CE-CF41-B6E6-6876B23736EB}"/>
              </a:ext>
            </a:extLst>
          </p:cNvPr>
          <p:cNvSpPr/>
          <p:nvPr userDrawn="1"/>
        </p:nvSpPr>
        <p:spPr>
          <a:xfrm>
            <a:off x="4157240" y="2035829"/>
            <a:ext cx="3722113" cy="3682870"/>
          </a:xfrm>
          <a:prstGeom prst="rect">
            <a:avLst/>
          </a:prstGeom>
          <a:solidFill>
            <a:srgbClr val="E5E7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0" name="Rectangle 2">
            <a:extLst>
              <a:ext uri="{FF2B5EF4-FFF2-40B4-BE49-F238E27FC236}">
                <a16:creationId xmlns:a16="http://schemas.microsoft.com/office/drawing/2014/main" id="{FCD657DD-6F49-584E-8915-6C06AF484DE7}"/>
              </a:ext>
            </a:extLst>
          </p:cNvPr>
          <p:cNvSpPr/>
          <p:nvPr userDrawn="1"/>
        </p:nvSpPr>
        <p:spPr>
          <a:xfrm>
            <a:off x="8072562" y="2035829"/>
            <a:ext cx="3722113" cy="3682870"/>
          </a:xfrm>
          <a:prstGeom prst="rect">
            <a:avLst/>
          </a:prstGeom>
          <a:solidFill>
            <a:srgbClr val="E5E7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1" name="Rectangle 14">
            <a:extLst>
              <a:ext uri="{FF2B5EF4-FFF2-40B4-BE49-F238E27FC236}">
                <a16:creationId xmlns:a16="http://schemas.microsoft.com/office/drawing/2014/main" id="{48FA9F37-AA71-7744-AEF9-FF4B2B1AA36A}"/>
              </a:ext>
            </a:extLst>
          </p:cNvPr>
          <p:cNvSpPr/>
          <p:nvPr userDrawn="1"/>
        </p:nvSpPr>
        <p:spPr>
          <a:xfrm>
            <a:off x="1" y="0"/>
            <a:ext cx="12191999" cy="520589"/>
          </a:xfrm>
          <a:prstGeom prst="rect">
            <a:avLst/>
          </a:prstGeom>
          <a:solidFill>
            <a:srgbClr val="374D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2" name="TextBox 18">
            <a:hlinkClick r:id="" action="ppaction://noaction"/>
            <a:extLst>
              <a:ext uri="{FF2B5EF4-FFF2-40B4-BE49-F238E27FC236}">
                <a16:creationId xmlns:a16="http://schemas.microsoft.com/office/drawing/2014/main" id="{3133ADF4-A1A4-DD4D-AE99-7F146D725D69}"/>
              </a:ext>
            </a:extLst>
          </p:cNvPr>
          <p:cNvSpPr txBox="1"/>
          <p:nvPr userDrawn="1"/>
        </p:nvSpPr>
        <p:spPr>
          <a:xfrm>
            <a:off x="257302" y="99940"/>
            <a:ext cx="1073784" cy="338554"/>
          </a:xfrm>
          <a:prstGeom prst="rect">
            <a:avLst/>
          </a:prstGeom>
          <a:noFill/>
          <a:ln w="9525">
            <a:noFill/>
          </a:ln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b="1" spc="300" dirty="0">
                <a:solidFill>
                  <a:srgbClr val="E5E7E7"/>
                </a:solidFill>
                <a:latin typeface="Avenir Book" panose="02000503020000020003" pitchFamily="2" charset="0"/>
              </a:rPr>
              <a:t>MODULE 3 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b="1" spc="300" dirty="0">
                <a:solidFill>
                  <a:srgbClr val="E5E7E7"/>
                </a:solidFill>
                <a:latin typeface="Avenir Book" panose="02000503020000020003" pitchFamily="2" charset="0"/>
              </a:rPr>
              <a:t>INTRO</a:t>
            </a:r>
            <a:endParaRPr kumimoji="0" lang="en-US" sz="800" b="1" i="0" u="none" strike="noStrike" kern="1200" cap="none" spc="300" normalizeH="0" baseline="0" noProof="0" dirty="0">
              <a:ln>
                <a:noFill/>
              </a:ln>
              <a:solidFill>
                <a:srgbClr val="E5E7E7"/>
              </a:solidFill>
              <a:effectLst/>
              <a:uLnTx/>
              <a:uFillTx/>
              <a:latin typeface="Avenir Book" panose="02000503020000020003" pitchFamily="2" charset="0"/>
            </a:endParaRPr>
          </a:p>
        </p:txBody>
      </p:sp>
      <p:cxnSp>
        <p:nvCxnSpPr>
          <p:cNvPr id="38" name="Lige forbindelse 37">
            <a:extLst>
              <a:ext uri="{FF2B5EF4-FFF2-40B4-BE49-F238E27FC236}">
                <a16:creationId xmlns:a16="http://schemas.microsoft.com/office/drawing/2014/main" id="{7489B4A1-C4F7-8849-90A2-31C9AAF56087}"/>
              </a:ext>
            </a:extLst>
          </p:cNvPr>
          <p:cNvCxnSpPr>
            <a:cxnSpLocks/>
          </p:cNvCxnSpPr>
          <p:nvPr userDrawn="1"/>
        </p:nvCxnSpPr>
        <p:spPr>
          <a:xfrm>
            <a:off x="1331829" y="18644"/>
            <a:ext cx="0" cy="493994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1" name="Billede 40">
            <a:extLst>
              <a:ext uri="{FF2B5EF4-FFF2-40B4-BE49-F238E27FC236}">
                <a16:creationId xmlns:a16="http://schemas.microsoft.com/office/drawing/2014/main" id="{9484185F-7CCE-E84E-AF01-3C96A6A2DD4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alphaModFix amt="50000"/>
          </a:blip>
          <a:srcRect l="8285" t="28774" r="58175" b="41828"/>
          <a:stretch/>
        </p:blipFill>
        <p:spPr>
          <a:xfrm>
            <a:off x="257302" y="6201113"/>
            <a:ext cx="716895" cy="628387"/>
          </a:xfrm>
          <a:prstGeom prst="rect">
            <a:avLst/>
          </a:prstGeom>
        </p:spPr>
      </p:pic>
      <p:pic>
        <p:nvPicPr>
          <p:cNvPr id="42" name="Billede 41">
            <a:extLst>
              <a:ext uri="{FF2B5EF4-FFF2-40B4-BE49-F238E27FC236}">
                <a16:creationId xmlns:a16="http://schemas.microsoft.com/office/drawing/2014/main" id="{B10F4B91-CBBE-CC4A-B4D2-1D976BD28025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biLevel thresh="25000"/>
            <a:alphaModFix amt="50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1500"/>
                    </a14:imgEffect>
                    <a14:imgEffect>
                      <a14:saturation sat="191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723783" y="6415290"/>
            <a:ext cx="1034680" cy="274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8174911"/>
      </p:ext>
    </p:extLst>
  </p:cSld>
  <p:clrMapOvr>
    <a:masterClrMapping/>
  </p:clrMapOvr>
</p:sldLayout>
</file>

<file path=ppt/slideLayouts/slideLayout1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Program intro M4">
    <p:bg>
      <p:bgPr>
        <a:solidFill>
          <a:srgbClr val="5E4F7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">
            <a:extLst>
              <a:ext uri="{FF2B5EF4-FFF2-40B4-BE49-F238E27FC236}">
                <a16:creationId xmlns:a16="http://schemas.microsoft.com/office/drawing/2014/main" id="{5057CABE-0CAC-2B41-A249-1FA93ACB4CFA}"/>
              </a:ext>
            </a:extLst>
          </p:cNvPr>
          <p:cNvSpPr/>
          <p:nvPr/>
        </p:nvSpPr>
        <p:spPr>
          <a:xfrm>
            <a:off x="323448" y="2035829"/>
            <a:ext cx="3722113" cy="3682870"/>
          </a:xfrm>
          <a:prstGeom prst="rect">
            <a:avLst/>
          </a:prstGeom>
          <a:solidFill>
            <a:srgbClr val="E5E7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4" name="Billede 23" descr="Et billede, der indeholder plade, tegning&#10;&#10;Automatisk genereret beskrivelse">
            <a:extLst>
              <a:ext uri="{FF2B5EF4-FFF2-40B4-BE49-F238E27FC236}">
                <a16:creationId xmlns:a16="http://schemas.microsoft.com/office/drawing/2014/main" id="{AED56B3A-FC42-3A48-9B76-D4362A02C14E}"/>
              </a:ext>
            </a:extLst>
          </p:cNvPr>
          <p:cNvPicPr>
            <a:picLocks noChangeAspect="1"/>
          </p:cNvPicPr>
          <p:nvPr/>
        </p:nvPicPr>
        <p:blipFill>
          <a:blip r:embed="rId2">
            <a:lum bright="70000" contrast="-70000"/>
            <a:alphaModFix amt="11000"/>
          </a:blip>
          <a:stretch>
            <a:fillRect/>
          </a:stretch>
        </p:blipFill>
        <p:spPr>
          <a:xfrm>
            <a:off x="2646261" y="982133"/>
            <a:ext cx="6564880" cy="5654145"/>
          </a:xfrm>
          <a:prstGeom prst="rect">
            <a:avLst/>
          </a:prstGeom>
        </p:spPr>
      </p:pic>
      <p:sp>
        <p:nvSpPr>
          <p:cNvPr id="26" name="Rectangle 2">
            <a:extLst>
              <a:ext uri="{FF2B5EF4-FFF2-40B4-BE49-F238E27FC236}">
                <a16:creationId xmlns:a16="http://schemas.microsoft.com/office/drawing/2014/main" id="{612DE8D1-6744-334C-A882-7D8A7465D76A}"/>
              </a:ext>
            </a:extLst>
          </p:cNvPr>
          <p:cNvSpPr/>
          <p:nvPr/>
        </p:nvSpPr>
        <p:spPr>
          <a:xfrm>
            <a:off x="4157240" y="2035829"/>
            <a:ext cx="3722113" cy="3682870"/>
          </a:xfrm>
          <a:prstGeom prst="rect">
            <a:avLst/>
          </a:prstGeom>
          <a:solidFill>
            <a:srgbClr val="E5E7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9" name="Rectangle 2">
            <a:extLst>
              <a:ext uri="{FF2B5EF4-FFF2-40B4-BE49-F238E27FC236}">
                <a16:creationId xmlns:a16="http://schemas.microsoft.com/office/drawing/2014/main" id="{5919263D-FDE4-4F48-B674-8715E652B90A}"/>
              </a:ext>
            </a:extLst>
          </p:cNvPr>
          <p:cNvSpPr/>
          <p:nvPr/>
        </p:nvSpPr>
        <p:spPr>
          <a:xfrm>
            <a:off x="8072562" y="2035829"/>
            <a:ext cx="3722113" cy="3682870"/>
          </a:xfrm>
          <a:prstGeom prst="rect">
            <a:avLst/>
          </a:prstGeom>
          <a:solidFill>
            <a:srgbClr val="E5E7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3" name="Rectangle 14">
            <a:extLst>
              <a:ext uri="{FF2B5EF4-FFF2-40B4-BE49-F238E27FC236}">
                <a16:creationId xmlns:a16="http://schemas.microsoft.com/office/drawing/2014/main" id="{34B53CDC-B239-8A48-85B8-D1A8C0616F4E}"/>
              </a:ext>
            </a:extLst>
          </p:cNvPr>
          <p:cNvSpPr/>
          <p:nvPr/>
        </p:nvSpPr>
        <p:spPr>
          <a:xfrm>
            <a:off x="1" y="0"/>
            <a:ext cx="12191999" cy="520589"/>
          </a:xfrm>
          <a:prstGeom prst="rect">
            <a:avLst/>
          </a:prstGeom>
          <a:solidFill>
            <a:srgbClr val="374D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4" name="TextBox 18">
            <a:hlinkClick r:id="" action="ppaction://noaction"/>
            <a:extLst>
              <a:ext uri="{FF2B5EF4-FFF2-40B4-BE49-F238E27FC236}">
                <a16:creationId xmlns:a16="http://schemas.microsoft.com/office/drawing/2014/main" id="{56354988-7F18-814F-8E3E-ECD0F90A3823}"/>
              </a:ext>
            </a:extLst>
          </p:cNvPr>
          <p:cNvSpPr txBox="1"/>
          <p:nvPr/>
        </p:nvSpPr>
        <p:spPr>
          <a:xfrm>
            <a:off x="257302" y="99940"/>
            <a:ext cx="1073784" cy="338554"/>
          </a:xfrm>
          <a:prstGeom prst="rect">
            <a:avLst/>
          </a:prstGeom>
          <a:noFill/>
          <a:ln w="9525">
            <a:noFill/>
          </a:ln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b="1" spc="300" dirty="0">
                <a:solidFill>
                  <a:srgbClr val="E5E7E7"/>
                </a:solidFill>
                <a:latin typeface="Avenir Book" panose="02000503020000020003" pitchFamily="2" charset="0"/>
              </a:rPr>
              <a:t>MODULE 4 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b="1" spc="300" dirty="0">
                <a:solidFill>
                  <a:srgbClr val="E5E7E7"/>
                </a:solidFill>
                <a:latin typeface="Avenir Book" panose="02000503020000020003" pitchFamily="2" charset="0"/>
              </a:rPr>
              <a:t>INTRO</a:t>
            </a:r>
            <a:endParaRPr kumimoji="0" lang="en-US" sz="800" b="1" i="0" u="none" strike="noStrike" kern="1200" cap="none" spc="300" normalizeH="0" baseline="0" noProof="0" dirty="0">
              <a:ln>
                <a:noFill/>
              </a:ln>
              <a:solidFill>
                <a:srgbClr val="E5E7E7"/>
              </a:solidFill>
              <a:effectLst/>
              <a:uLnTx/>
              <a:uFillTx/>
              <a:latin typeface="Avenir Book" panose="02000503020000020003" pitchFamily="2" charset="0"/>
            </a:endParaRPr>
          </a:p>
        </p:txBody>
      </p:sp>
      <p:cxnSp>
        <p:nvCxnSpPr>
          <p:cNvPr id="35" name="Lige forbindelse 34">
            <a:extLst>
              <a:ext uri="{FF2B5EF4-FFF2-40B4-BE49-F238E27FC236}">
                <a16:creationId xmlns:a16="http://schemas.microsoft.com/office/drawing/2014/main" id="{3B54CF8E-4FE9-2540-AA4F-7839E447B61F}"/>
              </a:ext>
            </a:extLst>
          </p:cNvPr>
          <p:cNvCxnSpPr>
            <a:cxnSpLocks/>
          </p:cNvCxnSpPr>
          <p:nvPr/>
        </p:nvCxnSpPr>
        <p:spPr>
          <a:xfrm>
            <a:off x="1331829" y="18644"/>
            <a:ext cx="0" cy="493994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6" name="Billede 35">
            <a:extLst>
              <a:ext uri="{FF2B5EF4-FFF2-40B4-BE49-F238E27FC236}">
                <a16:creationId xmlns:a16="http://schemas.microsoft.com/office/drawing/2014/main" id="{53B29203-9EEE-644B-BAEB-A066F5E9BE9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50000"/>
          </a:blip>
          <a:srcRect l="8285" t="28774" r="58175" b="41828"/>
          <a:stretch/>
        </p:blipFill>
        <p:spPr>
          <a:xfrm>
            <a:off x="257302" y="6201113"/>
            <a:ext cx="716895" cy="628387"/>
          </a:xfrm>
          <a:prstGeom prst="rect">
            <a:avLst/>
          </a:prstGeom>
        </p:spPr>
      </p:pic>
      <p:pic>
        <p:nvPicPr>
          <p:cNvPr id="37" name="Billede 36">
            <a:extLst>
              <a:ext uri="{FF2B5EF4-FFF2-40B4-BE49-F238E27FC236}">
                <a16:creationId xmlns:a16="http://schemas.microsoft.com/office/drawing/2014/main" id="{585E147C-D14C-A846-A377-EB9D1A35218D}"/>
              </a:ext>
            </a:extLst>
          </p:cNvPr>
          <p:cNvPicPr>
            <a:picLocks noChangeAspect="1"/>
          </p:cNvPicPr>
          <p:nvPr/>
        </p:nvPicPr>
        <p:blipFill>
          <a:blip r:embed="rId4">
            <a:biLevel thresh="25000"/>
            <a:alphaModFix amt="50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1500"/>
                    </a14:imgEffect>
                    <a14:imgEffect>
                      <a14:saturation sat="191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723783" y="6415290"/>
            <a:ext cx="1034680" cy="274837"/>
          </a:xfrm>
          <a:prstGeom prst="rect">
            <a:avLst/>
          </a:prstGeom>
        </p:spPr>
      </p:pic>
      <p:sp>
        <p:nvSpPr>
          <p:cNvPr id="39" name="Pladsholder til tekst 3">
            <a:extLst>
              <a:ext uri="{FF2B5EF4-FFF2-40B4-BE49-F238E27FC236}">
                <a16:creationId xmlns:a16="http://schemas.microsoft.com/office/drawing/2014/main" id="{E6C5BE7A-18EB-0C40-BF74-5242B28F62A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850" y="1139825"/>
            <a:ext cx="9464584" cy="36671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800" spc="300">
                <a:solidFill>
                  <a:srgbClr val="F8F8F3"/>
                </a:solidFill>
              </a:defRPr>
            </a:lvl1pPr>
            <a:lvl2pPr marL="457200" indent="0">
              <a:buNone/>
              <a:defRPr sz="1800">
                <a:solidFill>
                  <a:srgbClr val="F8F8F3"/>
                </a:solidFill>
              </a:defRPr>
            </a:lvl2pPr>
            <a:lvl3pPr marL="914400" indent="0">
              <a:buNone/>
              <a:defRPr sz="1800">
                <a:solidFill>
                  <a:srgbClr val="F8F8F3"/>
                </a:solidFill>
              </a:defRPr>
            </a:lvl3pPr>
            <a:lvl4pPr marL="1371600" indent="0">
              <a:buNone/>
              <a:defRPr sz="1800">
                <a:solidFill>
                  <a:srgbClr val="F8F8F3"/>
                </a:solidFill>
              </a:defRPr>
            </a:lvl4pPr>
            <a:lvl5pPr marL="1828800" indent="0">
              <a:buNone/>
              <a:defRPr sz="1800">
                <a:solidFill>
                  <a:srgbClr val="F8F8F3"/>
                </a:solidFill>
              </a:defRPr>
            </a:lvl5pPr>
          </a:lstStyle>
          <a:p>
            <a:pPr lvl="0"/>
            <a:r>
              <a:rPr lang="da-DK" dirty="0"/>
              <a:t>KLIK FOR AT REDIGERE TEKSTTYPOGRAFIERNE I MASTEREN</a:t>
            </a:r>
          </a:p>
        </p:txBody>
      </p:sp>
      <p:sp>
        <p:nvSpPr>
          <p:cNvPr id="40" name="Pladsholder til tekst 5">
            <a:extLst>
              <a:ext uri="{FF2B5EF4-FFF2-40B4-BE49-F238E27FC236}">
                <a16:creationId xmlns:a16="http://schemas.microsoft.com/office/drawing/2014/main" id="{C8C52C0F-2180-E041-BA3C-BCAD492C196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157663" y="3806825"/>
            <a:ext cx="3721100" cy="191135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400">
                <a:solidFill>
                  <a:srgbClr val="374D62"/>
                </a:solidFill>
              </a:defRPr>
            </a:lvl1pPr>
            <a:lvl2pPr marL="457200" indent="0" algn="ctr">
              <a:buNone/>
              <a:defRPr sz="1400">
                <a:solidFill>
                  <a:srgbClr val="374D62"/>
                </a:solidFill>
              </a:defRPr>
            </a:lvl2pPr>
            <a:lvl3pPr marL="914400" indent="0" algn="ctr">
              <a:buNone/>
              <a:defRPr sz="1400">
                <a:solidFill>
                  <a:srgbClr val="374D62"/>
                </a:solidFill>
              </a:defRPr>
            </a:lvl3pPr>
            <a:lvl4pPr marL="1371600" indent="0" algn="ctr">
              <a:buNone/>
              <a:defRPr sz="1400">
                <a:solidFill>
                  <a:srgbClr val="374D62"/>
                </a:solidFill>
              </a:defRPr>
            </a:lvl4pPr>
            <a:lvl5pPr marL="1828800" indent="0" algn="ctr">
              <a:buNone/>
              <a:defRPr sz="1400">
                <a:solidFill>
                  <a:srgbClr val="374D62"/>
                </a:solidFill>
              </a:defRPr>
            </a:lvl5pPr>
          </a:lstStyle>
          <a:p>
            <a:pPr lvl="0"/>
            <a:r>
              <a:rPr lang="da-DK" dirty="0"/>
              <a:t>Klik for at indsætte programtitler</a:t>
            </a:r>
          </a:p>
        </p:txBody>
      </p:sp>
      <p:sp>
        <p:nvSpPr>
          <p:cNvPr id="43" name="Pladsholder til tekst 41">
            <a:extLst>
              <a:ext uri="{FF2B5EF4-FFF2-40B4-BE49-F238E27FC236}">
                <a16:creationId xmlns:a16="http://schemas.microsoft.com/office/drawing/2014/main" id="{67587470-126D-B347-9806-A73C7B4A746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156075" y="2311400"/>
            <a:ext cx="3722688" cy="28375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400" spc="300">
                <a:solidFill>
                  <a:srgbClr val="374D62"/>
                </a:solidFill>
              </a:defRPr>
            </a:lvl1pPr>
            <a:lvl2pPr marL="457200" indent="0">
              <a:buNone/>
              <a:defRPr>
                <a:solidFill>
                  <a:srgbClr val="374D62"/>
                </a:solidFill>
              </a:defRPr>
            </a:lvl2pPr>
            <a:lvl3pPr marL="914400" indent="0">
              <a:buNone/>
              <a:defRPr>
                <a:solidFill>
                  <a:srgbClr val="374D62"/>
                </a:solidFill>
              </a:defRPr>
            </a:lvl3pPr>
            <a:lvl4pPr marL="1371600" indent="0">
              <a:buNone/>
              <a:defRPr>
                <a:solidFill>
                  <a:srgbClr val="374D62"/>
                </a:solidFill>
              </a:defRPr>
            </a:lvl4pPr>
            <a:lvl5pPr marL="1828800" indent="0">
              <a:buNone/>
              <a:defRPr>
                <a:solidFill>
                  <a:srgbClr val="374D62"/>
                </a:solidFill>
              </a:defRPr>
            </a:lvl5pPr>
          </a:lstStyle>
          <a:p>
            <a:pPr lvl="0"/>
            <a:r>
              <a:rPr lang="da-DK" dirty="0"/>
              <a:t>KLIK FOR DAG NR. </a:t>
            </a:r>
          </a:p>
        </p:txBody>
      </p:sp>
      <p:sp>
        <p:nvSpPr>
          <p:cNvPr id="44" name="Pladsholder til tekst 41">
            <a:extLst>
              <a:ext uri="{FF2B5EF4-FFF2-40B4-BE49-F238E27FC236}">
                <a16:creationId xmlns:a16="http://schemas.microsoft.com/office/drawing/2014/main" id="{6472E869-EE11-4B4D-85A7-8D232A5C179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156075" y="2681042"/>
            <a:ext cx="3722688" cy="28375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050" b="1" spc="300">
                <a:solidFill>
                  <a:srgbClr val="D77621"/>
                </a:solidFill>
                <a:latin typeface="Avenir Book" panose="02000503020000020003" pitchFamily="2" charset="0"/>
              </a:defRPr>
            </a:lvl1pPr>
            <a:lvl2pPr marL="457200" indent="0">
              <a:buNone/>
              <a:defRPr>
                <a:solidFill>
                  <a:srgbClr val="374D62"/>
                </a:solidFill>
              </a:defRPr>
            </a:lvl2pPr>
            <a:lvl3pPr marL="914400" indent="0">
              <a:buNone/>
              <a:defRPr>
                <a:solidFill>
                  <a:srgbClr val="374D62"/>
                </a:solidFill>
              </a:defRPr>
            </a:lvl3pPr>
            <a:lvl4pPr marL="1371600" indent="0">
              <a:buNone/>
              <a:defRPr>
                <a:solidFill>
                  <a:srgbClr val="374D62"/>
                </a:solidFill>
              </a:defRPr>
            </a:lvl4pPr>
            <a:lvl5pPr marL="1828800" indent="0">
              <a:buNone/>
              <a:defRPr>
                <a:solidFill>
                  <a:srgbClr val="374D62"/>
                </a:solidFill>
              </a:defRPr>
            </a:lvl5pPr>
          </a:lstStyle>
          <a:p>
            <a:pPr lvl="0"/>
            <a:r>
              <a:rPr lang="da-DK" dirty="0"/>
              <a:t>KLIK FOR WHY/WHAT/WHO</a:t>
            </a:r>
          </a:p>
        </p:txBody>
      </p:sp>
      <p:sp>
        <p:nvSpPr>
          <p:cNvPr id="45" name="Pladsholder til tekst 41">
            <a:extLst>
              <a:ext uri="{FF2B5EF4-FFF2-40B4-BE49-F238E27FC236}">
                <a16:creationId xmlns:a16="http://schemas.microsoft.com/office/drawing/2014/main" id="{8C5F973A-0CB6-0C43-B458-4BC7A5C77EE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156075" y="2997954"/>
            <a:ext cx="3722688" cy="28375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400" spc="300">
                <a:solidFill>
                  <a:srgbClr val="374D62"/>
                </a:solidFill>
              </a:defRPr>
            </a:lvl1pPr>
            <a:lvl2pPr marL="457200" indent="0">
              <a:buNone/>
              <a:defRPr>
                <a:solidFill>
                  <a:srgbClr val="374D62"/>
                </a:solidFill>
              </a:defRPr>
            </a:lvl2pPr>
            <a:lvl3pPr marL="914400" indent="0">
              <a:buNone/>
              <a:defRPr>
                <a:solidFill>
                  <a:srgbClr val="374D62"/>
                </a:solidFill>
              </a:defRPr>
            </a:lvl3pPr>
            <a:lvl4pPr marL="1371600" indent="0">
              <a:buNone/>
              <a:defRPr>
                <a:solidFill>
                  <a:srgbClr val="374D62"/>
                </a:solidFill>
              </a:defRPr>
            </a:lvl4pPr>
            <a:lvl5pPr marL="1828800" indent="0">
              <a:buNone/>
              <a:defRPr>
                <a:solidFill>
                  <a:srgbClr val="374D62"/>
                </a:solidFill>
              </a:defRPr>
            </a:lvl5pPr>
          </a:lstStyle>
          <a:p>
            <a:pPr lvl="0"/>
            <a:r>
              <a:rPr lang="da-DK" dirty="0"/>
              <a:t>KLIK FOR DAG TITEL</a:t>
            </a:r>
          </a:p>
        </p:txBody>
      </p:sp>
      <p:sp>
        <p:nvSpPr>
          <p:cNvPr id="46" name="Pladsholder til tekst 5">
            <a:extLst>
              <a:ext uri="{FF2B5EF4-FFF2-40B4-BE49-F238E27FC236}">
                <a16:creationId xmlns:a16="http://schemas.microsoft.com/office/drawing/2014/main" id="{E0018757-BB57-5749-B407-CF7AE9CD4869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24446" y="3806825"/>
            <a:ext cx="3721100" cy="191135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400">
                <a:solidFill>
                  <a:srgbClr val="374D62"/>
                </a:solidFill>
              </a:defRPr>
            </a:lvl1pPr>
            <a:lvl2pPr marL="457200" indent="0" algn="ctr">
              <a:buNone/>
              <a:defRPr sz="1400">
                <a:solidFill>
                  <a:srgbClr val="374D62"/>
                </a:solidFill>
              </a:defRPr>
            </a:lvl2pPr>
            <a:lvl3pPr marL="914400" indent="0" algn="ctr">
              <a:buNone/>
              <a:defRPr sz="1400">
                <a:solidFill>
                  <a:srgbClr val="374D62"/>
                </a:solidFill>
              </a:defRPr>
            </a:lvl3pPr>
            <a:lvl4pPr marL="1371600" indent="0" algn="ctr">
              <a:buNone/>
              <a:defRPr sz="1400">
                <a:solidFill>
                  <a:srgbClr val="374D62"/>
                </a:solidFill>
              </a:defRPr>
            </a:lvl4pPr>
            <a:lvl5pPr marL="1828800" indent="0" algn="ctr">
              <a:buNone/>
              <a:defRPr sz="1400">
                <a:solidFill>
                  <a:srgbClr val="374D62"/>
                </a:solidFill>
              </a:defRPr>
            </a:lvl5pPr>
          </a:lstStyle>
          <a:p>
            <a:pPr lvl="0"/>
            <a:r>
              <a:rPr lang="da-DK" dirty="0"/>
              <a:t>Klik for at indsætte programtitler</a:t>
            </a:r>
          </a:p>
        </p:txBody>
      </p:sp>
      <p:sp>
        <p:nvSpPr>
          <p:cNvPr id="47" name="Pladsholder til tekst 41">
            <a:extLst>
              <a:ext uri="{FF2B5EF4-FFF2-40B4-BE49-F238E27FC236}">
                <a16:creationId xmlns:a16="http://schemas.microsoft.com/office/drawing/2014/main" id="{882BFFCF-1CB6-DC45-A5D7-F82E795DF5B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22858" y="2311400"/>
            <a:ext cx="3722688" cy="28375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400" spc="300">
                <a:solidFill>
                  <a:srgbClr val="374D62"/>
                </a:solidFill>
              </a:defRPr>
            </a:lvl1pPr>
            <a:lvl2pPr marL="457200" indent="0">
              <a:buNone/>
              <a:defRPr>
                <a:solidFill>
                  <a:srgbClr val="374D62"/>
                </a:solidFill>
              </a:defRPr>
            </a:lvl2pPr>
            <a:lvl3pPr marL="914400" indent="0">
              <a:buNone/>
              <a:defRPr>
                <a:solidFill>
                  <a:srgbClr val="374D62"/>
                </a:solidFill>
              </a:defRPr>
            </a:lvl3pPr>
            <a:lvl4pPr marL="1371600" indent="0">
              <a:buNone/>
              <a:defRPr>
                <a:solidFill>
                  <a:srgbClr val="374D62"/>
                </a:solidFill>
              </a:defRPr>
            </a:lvl4pPr>
            <a:lvl5pPr marL="1828800" indent="0">
              <a:buNone/>
              <a:defRPr>
                <a:solidFill>
                  <a:srgbClr val="374D62"/>
                </a:solidFill>
              </a:defRPr>
            </a:lvl5pPr>
          </a:lstStyle>
          <a:p>
            <a:pPr lvl="0"/>
            <a:r>
              <a:rPr lang="da-DK" dirty="0"/>
              <a:t>KLIK FOR DAG NR. </a:t>
            </a:r>
          </a:p>
        </p:txBody>
      </p:sp>
      <p:sp>
        <p:nvSpPr>
          <p:cNvPr id="48" name="Pladsholder til tekst 41">
            <a:extLst>
              <a:ext uri="{FF2B5EF4-FFF2-40B4-BE49-F238E27FC236}">
                <a16:creationId xmlns:a16="http://schemas.microsoft.com/office/drawing/2014/main" id="{5B345C0A-4505-0443-8FDE-3F6761BBF86D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22858" y="2681042"/>
            <a:ext cx="3722688" cy="28375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050" b="1" spc="300">
                <a:solidFill>
                  <a:srgbClr val="D77621"/>
                </a:solidFill>
                <a:latin typeface="Avenir Book" panose="02000503020000020003" pitchFamily="2" charset="0"/>
              </a:defRPr>
            </a:lvl1pPr>
            <a:lvl2pPr marL="457200" indent="0">
              <a:buNone/>
              <a:defRPr>
                <a:solidFill>
                  <a:srgbClr val="374D62"/>
                </a:solidFill>
              </a:defRPr>
            </a:lvl2pPr>
            <a:lvl3pPr marL="914400" indent="0">
              <a:buNone/>
              <a:defRPr>
                <a:solidFill>
                  <a:srgbClr val="374D62"/>
                </a:solidFill>
              </a:defRPr>
            </a:lvl3pPr>
            <a:lvl4pPr marL="1371600" indent="0">
              <a:buNone/>
              <a:defRPr>
                <a:solidFill>
                  <a:srgbClr val="374D62"/>
                </a:solidFill>
              </a:defRPr>
            </a:lvl4pPr>
            <a:lvl5pPr marL="1828800" indent="0">
              <a:buNone/>
              <a:defRPr>
                <a:solidFill>
                  <a:srgbClr val="374D62"/>
                </a:solidFill>
              </a:defRPr>
            </a:lvl5pPr>
          </a:lstStyle>
          <a:p>
            <a:pPr lvl="0"/>
            <a:r>
              <a:rPr lang="da-DK" dirty="0"/>
              <a:t>KLIK FOR WHY/WHAT/WHO</a:t>
            </a:r>
          </a:p>
        </p:txBody>
      </p:sp>
      <p:sp>
        <p:nvSpPr>
          <p:cNvPr id="49" name="Pladsholder til tekst 41">
            <a:extLst>
              <a:ext uri="{FF2B5EF4-FFF2-40B4-BE49-F238E27FC236}">
                <a16:creationId xmlns:a16="http://schemas.microsoft.com/office/drawing/2014/main" id="{2DE45406-1216-6840-9510-069C40F59349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22858" y="2997954"/>
            <a:ext cx="3722688" cy="28375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400" spc="300">
                <a:solidFill>
                  <a:srgbClr val="374D62"/>
                </a:solidFill>
              </a:defRPr>
            </a:lvl1pPr>
            <a:lvl2pPr marL="457200" indent="0">
              <a:buNone/>
              <a:defRPr>
                <a:solidFill>
                  <a:srgbClr val="374D62"/>
                </a:solidFill>
              </a:defRPr>
            </a:lvl2pPr>
            <a:lvl3pPr marL="914400" indent="0">
              <a:buNone/>
              <a:defRPr>
                <a:solidFill>
                  <a:srgbClr val="374D62"/>
                </a:solidFill>
              </a:defRPr>
            </a:lvl3pPr>
            <a:lvl4pPr marL="1371600" indent="0">
              <a:buNone/>
              <a:defRPr>
                <a:solidFill>
                  <a:srgbClr val="374D62"/>
                </a:solidFill>
              </a:defRPr>
            </a:lvl4pPr>
            <a:lvl5pPr marL="1828800" indent="0">
              <a:buNone/>
              <a:defRPr>
                <a:solidFill>
                  <a:srgbClr val="374D62"/>
                </a:solidFill>
              </a:defRPr>
            </a:lvl5pPr>
          </a:lstStyle>
          <a:p>
            <a:pPr lvl="0"/>
            <a:r>
              <a:rPr lang="da-DK" dirty="0"/>
              <a:t>KLIK FOR DAG TITEL</a:t>
            </a:r>
          </a:p>
        </p:txBody>
      </p:sp>
      <p:sp>
        <p:nvSpPr>
          <p:cNvPr id="50" name="Pladsholder til tekst 5">
            <a:extLst>
              <a:ext uri="{FF2B5EF4-FFF2-40B4-BE49-F238E27FC236}">
                <a16:creationId xmlns:a16="http://schemas.microsoft.com/office/drawing/2014/main" id="{49F73532-D47C-474A-BF4E-D6DB21931A90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8074150" y="3806825"/>
            <a:ext cx="3721100" cy="191135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400">
                <a:solidFill>
                  <a:srgbClr val="374D62"/>
                </a:solidFill>
              </a:defRPr>
            </a:lvl1pPr>
            <a:lvl2pPr marL="457200" indent="0" algn="ctr">
              <a:buNone/>
              <a:defRPr sz="1400">
                <a:solidFill>
                  <a:srgbClr val="374D62"/>
                </a:solidFill>
              </a:defRPr>
            </a:lvl2pPr>
            <a:lvl3pPr marL="914400" indent="0" algn="ctr">
              <a:buNone/>
              <a:defRPr sz="1400">
                <a:solidFill>
                  <a:srgbClr val="374D62"/>
                </a:solidFill>
              </a:defRPr>
            </a:lvl3pPr>
            <a:lvl4pPr marL="1371600" indent="0" algn="ctr">
              <a:buNone/>
              <a:defRPr sz="1400">
                <a:solidFill>
                  <a:srgbClr val="374D62"/>
                </a:solidFill>
              </a:defRPr>
            </a:lvl4pPr>
            <a:lvl5pPr marL="1828800" indent="0" algn="ctr">
              <a:buNone/>
              <a:defRPr sz="1400">
                <a:solidFill>
                  <a:srgbClr val="374D62"/>
                </a:solidFill>
              </a:defRPr>
            </a:lvl5pPr>
          </a:lstStyle>
          <a:p>
            <a:pPr lvl="0"/>
            <a:r>
              <a:rPr lang="da-DK" dirty="0"/>
              <a:t>Klik for at indsætte programtitler</a:t>
            </a:r>
          </a:p>
        </p:txBody>
      </p:sp>
      <p:sp>
        <p:nvSpPr>
          <p:cNvPr id="51" name="Pladsholder til tekst 41">
            <a:extLst>
              <a:ext uri="{FF2B5EF4-FFF2-40B4-BE49-F238E27FC236}">
                <a16:creationId xmlns:a16="http://schemas.microsoft.com/office/drawing/2014/main" id="{F6A84179-F401-CD4B-B0A9-B4A2F2426D25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072562" y="2311400"/>
            <a:ext cx="3722688" cy="28375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400" spc="300">
                <a:solidFill>
                  <a:srgbClr val="374D62"/>
                </a:solidFill>
              </a:defRPr>
            </a:lvl1pPr>
            <a:lvl2pPr marL="457200" indent="0">
              <a:buNone/>
              <a:defRPr>
                <a:solidFill>
                  <a:srgbClr val="374D62"/>
                </a:solidFill>
              </a:defRPr>
            </a:lvl2pPr>
            <a:lvl3pPr marL="914400" indent="0">
              <a:buNone/>
              <a:defRPr>
                <a:solidFill>
                  <a:srgbClr val="374D62"/>
                </a:solidFill>
              </a:defRPr>
            </a:lvl3pPr>
            <a:lvl4pPr marL="1371600" indent="0">
              <a:buNone/>
              <a:defRPr>
                <a:solidFill>
                  <a:srgbClr val="374D62"/>
                </a:solidFill>
              </a:defRPr>
            </a:lvl4pPr>
            <a:lvl5pPr marL="1828800" indent="0">
              <a:buNone/>
              <a:defRPr>
                <a:solidFill>
                  <a:srgbClr val="374D62"/>
                </a:solidFill>
              </a:defRPr>
            </a:lvl5pPr>
          </a:lstStyle>
          <a:p>
            <a:pPr lvl="0"/>
            <a:r>
              <a:rPr lang="da-DK" dirty="0"/>
              <a:t>KLIK FOR DAG NR. </a:t>
            </a:r>
          </a:p>
        </p:txBody>
      </p:sp>
      <p:sp>
        <p:nvSpPr>
          <p:cNvPr id="52" name="Pladsholder til tekst 41">
            <a:extLst>
              <a:ext uri="{FF2B5EF4-FFF2-40B4-BE49-F238E27FC236}">
                <a16:creationId xmlns:a16="http://schemas.microsoft.com/office/drawing/2014/main" id="{68708AB9-D8E8-2343-83A6-A68A1D589699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072562" y="2681042"/>
            <a:ext cx="3722688" cy="28375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050" b="1" spc="300">
                <a:solidFill>
                  <a:srgbClr val="D77621"/>
                </a:solidFill>
                <a:latin typeface="Avenir Book" panose="02000503020000020003" pitchFamily="2" charset="0"/>
              </a:defRPr>
            </a:lvl1pPr>
            <a:lvl2pPr marL="457200" indent="0">
              <a:buNone/>
              <a:defRPr>
                <a:solidFill>
                  <a:srgbClr val="374D62"/>
                </a:solidFill>
              </a:defRPr>
            </a:lvl2pPr>
            <a:lvl3pPr marL="914400" indent="0">
              <a:buNone/>
              <a:defRPr>
                <a:solidFill>
                  <a:srgbClr val="374D62"/>
                </a:solidFill>
              </a:defRPr>
            </a:lvl3pPr>
            <a:lvl4pPr marL="1371600" indent="0">
              <a:buNone/>
              <a:defRPr>
                <a:solidFill>
                  <a:srgbClr val="374D62"/>
                </a:solidFill>
              </a:defRPr>
            </a:lvl4pPr>
            <a:lvl5pPr marL="1828800" indent="0">
              <a:buNone/>
              <a:defRPr>
                <a:solidFill>
                  <a:srgbClr val="374D62"/>
                </a:solidFill>
              </a:defRPr>
            </a:lvl5pPr>
          </a:lstStyle>
          <a:p>
            <a:pPr lvl="0"/>
            <a:r>
              <a:rPr lang="da-DK" dirty="0"/>
              <a:t>KLIK FOR WHY/WHAT/WHO</a:t>
            </a:r>
          </a:p>
        </p:txBody>
      </p:sp>
      <p:sp>
        <p:nvSpPr>
          <p:cNvPr id="53" name="Pladsholder til tekst 41">
            <a:extLst>
              <a:ext uri="{FF2B5EF4-FFF2-40B4-BE49-F238E27FC236}">
                <a16:creationId xmlns:a16="http://schemas.microsoft.com/office/drawing/2014/main" id="{89BB1BA3-D844-3A44-8F2C-35DCE9FBBDE0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8072562" y="2997954"/>
            <a:ext cx="3722688" cy="28375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400" spc="300">
                <a:solidFill>
                  <a:srgbClr val="374D62"/>
                </a:solidFill>
              </a:defRPr>
            </a:lvl1pPr>
            <a:lvl2pPr marL="457200" indent="0">
              <a:buNone/>
              <a:defRPr>
                <a:solidFill>
                  <a:srgbClr val="374D62"/>
                </a:solidFill>
              </a:defRPr>
            </a:lvl2pPr>
            <a:lvl3pPr marL="914400" indent="0">
              <a:buNone/>
              <a:defRPr>
                <a:solidFill>
                  <a:srgbClr val="374D62"/>
                </a:solidFill>
              </a:defRPr>
            </a:lvl3pPr>
            <a:lvl4pPr marL="1371600" indent="0">
              <a:buNone/>
              <a:defRPr>
                <a:solidFill>
                  <a:srgbClr val="374D62"/>
                </a:solidFill>
              </a:defRPr>
            </a:lvl4pPr>
            <a:lvl5pPr marL="1828800" indent="0">
              <a:buNone/>
              <a:defRPr>
                <a:solidFill>
                  <a:srgbClr val="374D62"/>
                </a:solidFill>
              </a:defRPr>
            </a:lvl5pPr>
          </a:lstStyle>
          <a:p>
            <a:pPr lvl="0"/>
            <a:r>
              <a:rPr lang="da-DK" dirty="0"/>
              <a:t>KLIK FOR DAG TITEL</a:t>
            </a:r>
          </a:p>
        </p:txBody>
      </p:sp>
      <p:sp>
        <p:nvSpPr>
          <p:cNvPr id="25" name="Rectangle 2">
            <a:extLst>
              <a:ext uri="{FF2B5EF4-FFF2-40B4-BE49-F238E27FC236}">
                <a16:creationId xmlns:a16="http://schemas.microsoft.com/office/drawing/2014/main" id="{EB8C8930-7BB0-4B4E-B11A-67348994EE6F}"/>
              </a:ext>
            </a:extLst>
          </p:cNvPr>
          <p:cNvSpPr/>
          <p:nvPr userDrawn="1"/>
        </p:nvSpPr>
        <p:spPr>
          <a:xfrm>
            <a:off x="323448" y="2035829"/>
            <a:ext cx="3722113" cy="3682870"/>
          </a:xfrm>
          <a:prstGeom prst="rect">
            <a:avLst/>
          </a:prstGeom>
          <a:solidFill>
            <a:srgbClr val="E5E7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7" name="Billede 26" descr="Et billede, der indeholder plade, tegning&#10;&#10;Automatisk genereret beskrivelse">
            <a:extLst>
              <a:ext uri="{FF2B5EF4-FFF2-40B4-BE49-F238E27FC236}">
                <a16:creationId xmlns:a16="http://schemas.microsoft.com/office/drawing/2014/main" id="{D67CCF43-D01D-9A45-9898-11F60265C77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lum bright="70000" contrast="-70000"/>
            <a:alphaModFix amt="11000"/>
          </a:blip>
          <a:stretch>
            <a:fillRect/>
          </a:stretch>
        </p:blipFill>
        <p:spPr>
          <a:xfrm>
            <a:off x="2646261" y="982133"/>
            <a:ext cx="6564880" cy="5654145"/>
          </a:xfrm>
          <a:prstGeom prst="rect">
            <a:avLst/>
          </a:prstGeom>
        </p:spPr>
      </p:pic>
      <p:sp>
        <p:nvSpPr>
          <p:cNvPr id="28" name="Rectangle 2">
            <a:extLst>
              <a:ext uri="{FF2B5EF4-FFF2-40B4-BE49-F238E27FC236}">
                <a16:creationId xmlns:a16="http://schemas.microsoft.com/office/drawing/2014/main" id="{C91B02A3-C699-D941-92E7-DB14FAE5C30D}"/>
              </a:ext>
            </a:extLst>
          </p:cNvPr>
          <p:cNvSpPr/>
          <p:nvPr userDrawn="1"/>
        </p:nvSpPr>
        <p:spPr>
          <a:xfrm>
            <a:off x="4157240" y="2035829"/>
            <a:ext cx="3722113" cy="3682870"/>
          </a:xfrm>
          <a:prstGeom prst="rect">
            <a:avLst/>
          </a:prstGeom>
          <a:solidFill>
            <a:srgbClr val="E5E7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0" name="Rectangle 2">
            <a:extLst>
              <a:ext uri="{FF2B5EF4-FFF2-40B4-BE49-F238E27FC236}">
                <a16:creationId xmlns:a16="http://schemas.microsoft.com/office/drawing/2014/main" id="{7F9743EA-11C1-FF42-9436-AEB305A9B9CF}"/>
              </a:ext>
            </a:extLst>
          </p:cNvPr>
          <p:cNvSpPr/>
          <p:nvPr userDrawn="1"/>
        </p:nvSpPr>
        <p:spPr>
          <a:xfrm>
            <a:off x="8072562" y="2035829"/>
            <a:ext cx="3722113" cy="3682870"/>
          </a:xfrm>
          <a:prstGeom prst="rect">
            <a:avLst/>
          </a:prstGeom>
          <a:solidFill>
            <a:srgbClr val="E5E7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1" name="Rectangle 14">
            <a:extLst>
              <a:ext uri="{FF2B5EF4-FFF2-40B4-BE49-F238E27FC236}">
                <a16:creationId xmlns:a16="http://schemas.microsoft.com/office/drawing/2014/main" id="{56C3EBEB-7C3C-EF4A-AECF-476B5FE27ED9}"/>
              </a:ext>
            </a:extLst>
          </p:cNvPr>
          <p:cNvSpPr/>
          <p:nvPr userDrawn="1"/>
        </p:nvSpPr>
        <p:spPr>
          <a:xfrm>
            <a:off x="1" y="0"/>
            <a:ext cx="12191999" cy="520589"/>
          </a:xfrm>
          <a:prstGeom prst="rect">
            <a:avLst/>
          </a:prstGeom>
          <a:solidFill>
            <a:srgbClr val="374D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2" name="TextBox 18">
            <a:hlinkClick r:id="" action="ppaction://noaction"/>
            <a:extLst>
              <a:ext uri="{FF2B5EF4-FFF2-40B4-BE49-F238E27FC236}">
                <a16:creationId xmlns:a16="http://schemas.microsoft.com/office/drawing/2014/main" id="{CDB08F0F-45AC-2C49-A4EB-F23956D7B3C6}"/>
              </a:ext>
            </a:extLst>
          </p:cNvPr>
          <p:cNvSpPr txBox="1"/>
          <p:nvPr userDrawn="1"/>
        </p:nvSpPr>
        <p:spPr>
          <a:xfrm>
            <a:off x="257302" y="99940"/>
            <a:ext cx="1073784" cy="338554"/>
          </a:xfrm>
          <a:prstGeom prst="rect">
            <a:avLst/>
          </a:prstGeom>
          <a:noFill/>
          <a:ln w="9525">
            <a:noFill/>
          </a:ln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b="1" spc="300" dirty="0">
                <a:solidFill>
                  <a:srgbClr val="E5E7E7"/>
                </a:solidFill>
                <a:latin typeface="Avenir Book" panose="02000503020000020003" pitchFamily="2" charset="0"/>
              </a:rPr>
              <a:t>MODULE 4 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b="1" spc="300" dirty="0">
                <a:solidFill>
                  <a:srgbClr val="E5E7E7"/>
                </a:solidFill>
                <a:latin typeface="Avenir Book" panose="02000503020000020003" pitchFamily="2" charset="0"/>
              </a:rPr>
              <a:t>INTRO</a:t>
            </a:r>
            <a:endParaRPr kumimoji="0" lang="en-US" sz="800" b="1" i="0" u="none" strike="noStrike" kern="1200" cap="none" spc="300" normalizeH="0" baseline="0" noProof="0" dirty="0">
              <a:ln>
                <a:noFill/>
              </a:ln>
              <a:solidFill>
                <a:srgbClr val="E5E7E7"/>
              </a:solidFill>
              <a:effectLst/>
              <a:uLnTx/>
              <a:uFillTx/>
              <a:latin typeface="Avenir Book" panose="02000503020000020003" pitchFamily="2" charset="0"/>
            </a:endParaRPr>
          </a:p>
        </p:txBody>
      </p:sp>
      <p:cxnSp>
        <p:nvCxnSpPr>
          <p:cNvPr id="38" name="Lige forbindelse 37">
            <a:extLst>
              <a:ext uri="{FF2B5EF4-FFF2-40B4-BE49-F238E27FC236}">
                <a16:creationId xmlns:a16="http://schemas.microsoft.com/office/drawing/2014/main" id="{0374D6CE-5576-3946-A5BC-14DABA3F69F0}"/>
              </a:ext>
            </a:extLst>
          </p:cNvPr>
          <p:cNvCxnSpPr>
            <a:cxnSpLocks/>
          </p:cNvCxnSpPr>
          <p:nvPr userDrawn="1"/>
        </p:nvCxnSpPr>
        <p:spPr>
          <a:xfrm>
            <a:off x="1331829" y="18644"/>
            <a:ext cx="0" cy="493994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1" name="Billede 40">
            <a:extLst>
              <a:ext uri="{FF2B5EF4-FFF2-40B4-BE49-F238E27FC236}">
                <a16:creationId xmlns:a16="http://schemas.microsoft.com/office/drawing/2014/main" id="{6B663916-1551-DA43-B7A9-D90A764CCF0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alphaModFix amt="50000"/>
          </a:blip>
          <a:srcRect l="8285" t="28774" r="58175" b="41828"/>
          <a:stretch/>
        </p:blipFill>
        <p:spPr>
          <a:xfrm>
            <a:off x="257302" y="6201113"/>
            <a:ext cx="716895" cy="628387"/>
          </a:xfrm>
          <a:prstGeom prst="rect">
            <a:avLst/>
          </a:prstGeom>
        </p:spPr>
      </p:pic>
      <p:pic>
        <p:nvPicPr>
          <p:cNvPr id="42" name="Billede 41">
            <a:extLst>
              <a:ext uri="{FF2B5EF4-FFF2-40B4-BE49-F238E27FC236}">
                <a16:creationId xmlns:a16="http://schemas.microsoft.com/office/drawing/2014/main" id="{96AE03D7-E2F1-A34B-92BD-555C1CD97ACD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biLevel thresh="25000"/>
            <a:alphaModFix amt="50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1500"/>
                    </a14:imgEffect>
                    <a14:imgEffect>
                      <a14:saturation sat="191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723783" y="6415290"/>
            <a:ext cx="1034680" cy="274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4628533"/>
      </p:ext>
    </p:extLst>
  </p:cSld>
  <p:clrMapOvr>
    <a:masterClrMapping/>
  </p:clrMapOvr>
</p:sldLayout>
</file>

<file path=ppt/slideLayouts/slideLayout19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Generic TE basis slide">
    <p:bg>
      <p:bgPr>
        <a:solidFill>
          <a:srgbClr val="374D6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>
            <a:extLst>
              <a:ext uri="{FF2B5EF4-FFF2-40B4-BE49-F238E27FC236}">
                <a16:creationId xmlns:a16="http://schemas.microsoft.com/office/drawing/2014/main" id="{FFDA822F-A109-8A45-9C50-58ADCD1F8B27}"/>
              </a:ext>
            </a:extLst>
          </p:cNvPr>
          <p:cNvSpPr/>
          <p:nvPr userDrawn="1"/>
        </p:nvSpPr>
        <p:spPr>
          <a:xfrm>
            <a:off x="319177" y="284672"/>
            <a:ext cx="11559398" cy="62987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9" name="Billede 4">
            <a:extLst>
              <a:ext uri="{FF2B5EF4-FFF2-40B4-BE49-F238E27FC236}">
                <a16:creationId xmlns:a16="http://schemas.microsoft.com/office/drawing/2014/main" id="{5882899F-076E-CB4F-BD04-DA019BE1467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82000"/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73670" y="6585277"/>
            <a:ext cx="1034680" cy="274837"/>
          </a:xfrm>
          <a:prstGeom prst="rect">
            <a:avLst/>
          </a:prstGeom>
        </p:spPr>
      </p:pic>
      <p:sp>
        <p:nvSpPr>
          <p:cNvPr id="2" name="Tekstfelt 1">
            <a:extLst>
              <a:ext uri="{FF2B5EF4-FFF2-40B4-BE49-F238E27FC236}">
                <a16:creationId xmlns:a16="http://schemas.microsoft.com/office/drawing/2014/main" id="{13E03239-F88A-1045-B26D-B0E06B7B5D94}"/>
              </a:ext>
            </a:extLst>
          </p:cNvPr>
          <p:cNvSpPr txBox="1"/>
          <p:nvPr userDrawn="1"/>
        </p:nvSpPr>
        <p:spPr>
          <a:xfrm>
            <a:off x="10660707" y="6614973"/>
            <a:ext cx="135172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dirty="0">
                <a:solidFill>
                  <a:schemeClr val="bg1">
                    <a:lumMod val="75000"/>
                  </a:schemeClr>
                </a:solidFill>
                <a:latin typeface="Avenir Book" panose="02000503020000020003" pitchFamily="2" charset="0"/>
              </a:rPr>
              <a:t>WWW.TANIAELLIS.COM</a:t>
            </a:r>
          </a:p>
        </p:txBody>
      </p:sp>
    </p:spTree>
    <p:extLst>
      <p:ext uri="{BB962C8B-B14F-4D97-AF65-F5344CB8AC3E}">
        <p14:creationId xmlns:p14="http://schemas.microsoft.com/office/powerpoint/2010/main" val="3286766961"/>
      </p:ext>
    </p:extLst>
  </p:cSld>
  <p:clrMapOvr>
    <a:masterClrMapping/>
  </p:clrMapOvr>
</p:sldLayout>
</file>

<file path=ppt/slideLayouts/slideLayout1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Generic SBCM basis slide_V1">
    <p:bg>
      <p:bgPr>
        <a:solidFill>
          <a:srgbClr val="374D6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>
            <a:extLst>
              <a:ext uri="{FF2B5EF4-FFF2-40B4-BE49-F238E27FC236}">
                <a16:creationId xmlns:a16="http://schemas.microsoft.com/office/drawing/2014/main" id="{FFDA822F-A109-8A45-9C50-58ADCD1F8B27}"/>
              </a:ext>
            </a:extLst>
          </p:cNvPr>
          <p:cNvSpPr/>
          <p:nvPr userDrawn="1"/>
        </p:nvSpPr>
        <p:spPr>
          <a:xfrm>
            <a:off x="319177" y="284672"/>
            <a:ext cx="11559398" cy="62987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9" name="Billede 4">
            <a:extLst>
              <a:ext uri="{FF2B5EF4-FFF2-40B4-BE49-F238E27FC236}">
                <a16:creationId xmlns:a16="http://schemas.microsoft.com/office/drawing/2014/main" id="{5882899F-076E-CB4F-BD04-DA019BE1467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82000"/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0843895" y="6591084"/>
            <a:ext cx="1034680" cy="274837"/>
          </a:xfrm>
          <a:prstGeom prst="rect">
            <a:avLst/>
          </a:prstGeom>
        </p:spPr>
      </p:pic>
      <p:pic>
        <p:nvPicPr>
          <p:cNvPr id="4" name="Picture 3" descr="Icon&#10;&#10;Description automatically generated">
            <a:extLst>
              <a:ext uri="{FF2B5EF4-FFF2-40B4-BE49-F238E27FC236}">
                <a16:creationId xmlns:a16="http://schemas.microsoft.com/office/drawing/2014/main" id="{A2C5AC10-33F3-4B2F-87D9-9B49CBEE38B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25324" y="5935610"/>
            <a:ext cx="628387" cy="6283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6621991"/>
      </p:ext>
    </p:extLst>
  </p:cSld>
  <p:clrMapOvr>
    <a:masterClrMapping/>
  </p:clrMapOvr>
</p:sldLayout>
</file>

<file path=ppt/slideLayouts/slideLayout1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Generic SBCM basis slide_V2">
    <p:bg>
      <p:bgPr>
        <a:solidFill>
          <a:srgbClr val="374D6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>
            <a:extLst>
              <a:ext uri="{FF2B5EF4-FFF2-40B4-BE49-F238E27FC236}">
                <a16:creationId xmlns:a16="http://schemas.microsoft.com/office/drawing/2014/main" id="{FFDA822F-A109-8A45-9C50-58ADCD1F8B27}"/>
              </a:ext>
            </a:extLst>
          </p:cNvPr>
          <p:cNvSpPr/>
          <p:nvPr userDrawn="1"/>
        </p:nvSpPr>
        <p:spPr>
          <a:xfrm>
            <a:off x="319177" y="284672"/>
            <a:ext cx="11559398" cy="62987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9" name="Billede 4">
            <a:extLst>
              <a:ext uri="{FF2B5EF4-FFF2-40B4-BE49-F238E27FC236}">
                <a16:creationId xmlns:a16="http://schemas.microsoft.com/office/drawing/2014/main" id="{5882899F-076E-CB4F-BD04-DA019BE1467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82000"/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0843895" y="6591084"/>
            <a:ext cx="1034680" cy="274837"/>
          </a:xfrm>
          <a:prstGeom prst="rect">
            <a:avLst/>
          </a:prstGeom>
        </p:spPr>
      </p:pic>
      <p:pic>
        <p:nvPicPr>
          <p:cNvPr id="4" name="Picture 3" descr="Icon&#10;&#10;Description automatically generated">
            <a:extLst>
              <a:ext uri="{FF2B5EF4-FFF2-40B4-BE49-F238E27FC236}">
                <a16:creationId xmlns:a16="http://schemas.microsoft.com/office/drawing/2014/main" id="{A2C5AC10-33F3-4B2F-87D9-9B49CBEE38B1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alphaModFix amt="37000"/>
          </a:blip>
          <a:stretch>
            <a:fillRect/>
          </a:stretch>
        </p:blipFill>
        <p:spPr>
          <a:xfrm>
            <a:off x="425324" y="5935610"/>
            <a:ext cx="628387" cy="6283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110304"/>
      </p:ext>
    </p:extLst>
  </p:cSld>
  <p:clrMapOvr>
    <a:masterClrMapping/>
  </p:clrMapOvr>
</p:sldLayout>
</file>

<file path=ppt/slideLayouts/slideLayout1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Welcome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ktangel 5">
            <a:extLst>
              <a:ext uri="{FF2B5EF4-FFF2-40B4-BE49-F238E27FC236}">
                <a16:creationId xmlns:a16="http://schemas.microsoft.com/office/drawing/2014/main" id="{EE992EAB-CA5C-4942-B1FA-E1C9D05ABE76}"/>
              </a:ext>
            </a:extLst>
          </p:cNvPr>
          <p:cNvSpPr/>
          <p:nvPr userDrawn="1"/>
        </p:nvSpPr>
        <p:spPr>
          <a:xfrm>
            <a:off x="0" y="-1"/>
            <a:ext cx="12192000" cy="6858001"/>
          </a:xfrm>
          <a:prstGeom prst="rect">
            <a:avLst/>
          </a:prstGeom>
          <a:solidFill>
            <a:srgbClr val="374D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Rektangel 6">
            <a:extLst>
              <a:ext uri="{FF2B5EF4-FFF2-40B4-BE49-F238E27FC236}">
                <a16:creationId xmlns:a16="http://schemas.microsoft.com/office/drawing/2014/main" id="{1868C7C2-A921-2C44-96AA-722BE98F5B08}"/>
              </a:ext>
            </a:extLst>
          </p:cNvPr>
          <p:cNvSpPr/>
          <p:nvPr userDrawn="1"/>
        </p:nvSpPr>
        <p:spPr>
          <a:xfrm>
            <a:off x="319177" y="284672"/>
            <a:ext cx="11559398" cy="62987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Text Box 6">
            <a:extLst>
              <a:ext uri="{FF2B5EF4-FFF2-40B4-BE49-F238E27FC236}">
                <a16:creationId xmlns:a16="http://schemas.microsoft.com/office/drawing/2014/main" id="{F06CDEDA-1F82-6940-A3A7-B3D0E48B7959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5629934" y="3401063"/>
            <a:ext cx="2191292" cy="30773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ＭＳ Ｐゴシック" charset="0"/>
              <a:cs typeface="+mn-cs"/>
            </a:endParaRPr>
          </a:p>
        </p:txBody>
      </p:sp>
      <p:sp>
        <p:nvSpPr>
          <p:cNvPr id="9" name="Rektangel 8">
            <a:extLst>
              <a:ext uri="{FF2B5EF4-FFF2-40B4-BE49-F238E27FC236}">
                <a16:creationId xmlns:a16="http://schemas.microsoft.com/office/drawing/2014/main" id="{FBFEC3E5-8363-B040-8BC6-24D38A10FE31}"/>
              </a:ext>
            </a:extLst>
          </p:cNvPr>
          <p:cNvSpPr/>
          <p:nvPr userDrawn="1"/>
        </p:nvSpPr>
        <p:spPr>
          <a:xfrm>
            <a:off x="7429500" y="425381"/>
            <a:ext cx="4271714" cy="6000890"/>
          </a:xfrm>
          <a:prstGeom prst="rect">
            <a:avLst/>
          </a:prstGeom>
          <a:solidFill>
            <a:srgbClr val="374D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ktangel 9">
            <a:extLst>
              <a:ext uri="{FF2B5EF4-FFF2-40B4-BE49-F238E27FC236}">
                <a16:creationId xmlns:a16="http://schemas.microsoft.com/office/drawing/2014/main" id="{8E84322B-2C11-8C44-8647-CD4183882491}"/>
              </a:ext>
            </a:extLst>
          </p:cNvPr>
          <p:cNvSpPr/>
          <p:nvPr userDrawn="1"/>
        </p:nvSpPr>
        <p:spPr>
          <a:xfrm>
            <a:off x="490786" y="437782"/>
            <a:ext cx="7330440" cy="5980176"/>
          </a:xfrm>
          <a:prstGeom prst="rect">
            <a:avLst/>
          </a:prstGeom>
          <a:noFill/>
          <a:ln w="38100">
            <a:solidFill>
              <a:srgbClr val="374D6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Rektangel 10">
            <a:extLst>
              <a:ext uri="{FF2B5EF4-FFF2-40B4-BE49-F238E27FC236}">
                <a16:creationId xmlns:a16="http://schemas.microsoft.com/office/drawing/2014/main" id="{D63A0C92-08F6-D643-90E1-5A11C9845B4D}"/>
              </a:ext>
            </a:extLst>
          </p:cNvPr>
          <p:cNvSpPr/>
          <p:nvPr userDrawn="1"/>
        </p:nvSpPr>
        <p:spPr>
          <a:xfrm>
            <a:off x="1009699" y="2168014"/>
            <a:ext cx="5086301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4000" b="0" i="0" u="none" strike="noStrike" kern="1200" cap="none" spc="0" normalizeH="0" baseline="0" noProof="0" dirty="0">
                <a:ln>
                  <a:noFill/>
                </a:ln>
                <a:solidFill>
                  <a:srgbClr val="374D62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Velkommen til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4000" b="0" i="0" u="none" strike="noStrike" kern="1200" cap="none" spc="0" normalizeH="0" baseline="0" noProof="0" dirty="0">
                <a:ln>
                  <a:noFill/>
                </a:ln>
                <a:solidFill>
                  <a:srgbClr val="374D62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Sustainable Business Change Manager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4000" b="0" i="0" u="none" strike="noStrike" kern="1200" cap="none" spc="0" normalizeH="0" baseline="0" noProof="0" dirty="0">
              <a:ln>
                <a:noFill/>
              </a:ln>
              <a:solidFill>
                <a:srgbClr val="374D62"/>
              </a:solidFill>
              <a:effectLst/>
              <a:uLnTx/>
              <a:uFillTx/>
              <a:latin typeface="Avenir Book" panose="02000503020000020003" pitchFamily="2" charset="0"/>
              <a:ea typeface="+mn-ea"/>
              <a:cs typeface="+mn-cs"/>
            </a:endParaRPr>
          </a:p>
        </p:txBody>
      </p:sp>
      <p:pic>
        <p:nvPicPr>
          <p:cNvPr id="12" name="Billede 11">
            <a:extLst>
              <a:ext uri="{FF2B5EF4-FFF2-40B4-BE49-F238E27FC236}">
                <a16:creationId xmlns:a16="http://schemas.microsoft.com/office/drawing/2014/main" id="{4C8BFF07-D2DA-2640-BF71-9BDE5CFA04C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lum bright="70000" contrast="-70000"/>
            <a:alphaModFix amt="50000"/>
          </a:blip>
          <a:stretch>
            <a:fillRect/>
          </a:stretch>
        </p:blipFill>
        <p:spPr>
          <a:xfrm>
            <a:off x="10846599" y="6601248"/>
            <a:ext cx="1046264" cy="277914"/>
          </a:xfrm>
          <a:prstGeom prst="rect">
            <a:avLst/>
          </a:prstGeom>
        </p:spPr>
      </p:pic>
      <p:sp>
        <p:nvSpPr>
          <p:cNvPr id="13" name="Tekstfelt 12">
            <a:extLst>
              <a:ext uri="{FF2B5EF4-FFF2-40B4-BE49-F238E27FC236}">
                <a16:creationId xmlns:a16="http://schemas.microsoft.com/office/drawing/2014/main" id="{BB789853-C958-1F4D-9A88-4B72C31BFAFE}"/>
              </a:ext>
            </a:extLst>
          </p:cNvPr>
          <p:cNvSpPr txBox="1"/>
          <p:nvPr userDrawn="1"/>
        </p:nvSpPr>
        <p:spPr>
          <a:xfrm>
            <a:off x="272285" y="6609486"/>
            <a:ext cx="47620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9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© TANIA ELLIS – The Social Business Company®. All rights reserved.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9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Book" panose="02000503020000020003" pitchFamily="2" charset="0"/>
              <a:ea typeface="+mn-ea"/>
              <a:cs typeface="+mn-cs"/>
            </a:endParaRPr>
          </a:p>
        </p:txBody>
      </p:sp>
      <p:cxnSp>
        <p:nvCxnSpPr>
          <p:cNvPr id="14" name="Lige forbindelse 13">
            <a:extLst>
              <a:ext uri="{FF2B5EF4-FFF2-40B4-BE49-F238E27FC236}">
                <a16:creationId xmlns:a16="http://schemas.microsoft.com/office/drawing/2014/main" id="{122E1B04-9B38-A54B-A97F-CD78904C4A99}"/>
              </a:ext>
            </a:extLst>
          </p:cNvPr>
          <p:cNvCxnSpPr/>
          <p:nvPr userDrawn="1"/>
        </p:nvCxnSpPr>
        <p:spPr>
          <a:xfrm flipH="1">
            <a:off x="7812988" y="6417746"/>
            <a:ext cx="3879988" cy="0"/>
          </a:xfrm>
          <a:prstGeom prst="line">
            <a:avLst/>
          </a:prstGeom>
          <a:ln w="38100">
            <a:solidFill>
              <a:srgbClr val="374D6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Lige forbindelse 14">
            <a:extLst>
              <a:ext uri="{FF2B5EF4-FFF2-40B4-BE49-F238E27FC236}">
                <a16:creationId xmlns:a16="http://schemas.microsoft.com/office/drawing/2014/main" id="{102EAEAF-34E4-444E-8578-252221F437F3}"/>
              </a:ext>
            </a:extLst>
          </p:cNvPr>
          <p:cNvCxnSpPr/>
          <p:nvPr userDrawn="1"/>
        </p:nvCxnSpPr>
        <p:spPr>
          <a:xfrm flipH="1">
            <a:off x="7812988" y="434133"/>
            <a:ext cx="3879988" cy="0"/>
          </a:xfrm>
          <a:prstGeom prst="line">
            <a:avLst/>
          </a:prstGeom>
          <a:ln w="38100">
            <a:solidFill>
              <a:srgbClr val="374D6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Billede 15" descr="Et billede, der indeholder tekst&#10;&#10;Automatisk genereret beskrivelse">
            <a:extLst>
              <a:ext uri="{FF2B5EF4-FFF2-40B4-BE49-F238E27FC236}">
                <a16:creationId xmlns:a16="http://schemas.microsoft.com/office/drawing/2014/main" id="{844B2201-05D0-EB40-829B-C6484876855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7616" t="32145" r="15402" b="35306"/>
          <a:stretch/>
        </p:blipFill>
        <p:spPr>
          <a:xfrm>
            <a:off x="7689669" y="2569029"/>
            <a:ext cx="3666308" cy="15501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20834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Generic_academy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8B8433A9-F148-4B29-B4CB-36BF98049C52}"/>
              </a:ext>
            </a:extLst>
          </p:cNvPr>
          <p:cNvSpPr/>
          <p:nvPr/>
        </p:nvSpPr>
        <p:spPr>
          <a:xfrm>
            <a:off x="9605869" y="5509858"/>
            <a:ext cx="2392219" cy="133003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 sz="76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CAF7CEC-2EB7-45A3-AB75-03E9648BFCE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93333"/>
          <a:stretch/>
        </p:blipFill>
        <p:spPr>
          <a:xfrm>
            <a:off x="54325" y="18106"/>
            <a:ext cx="12027747" cy="44881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3553089-39F8-4343-B428-C58FD99A357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1889" t="2815" r="19000" b="94518"/>
          <a:stretch/>
        </p:blipFill>
        <p:spPr>
          <a:xfrm>
            <a:off x="10079311" y="212534"/>
            <a:ext cx="1729757" cy="179526"/>
          </a:xfrm>
          <a:prstGeom prst="rect">
            <a:avLst/>
          </a:prstGeom>
        </p:spPr>
      </p:pic>
      <p:pic>
        <p:nvPicPr>
          <p:cNvPr id="9" name="Billede 6" descr="TaniaEllis_Powerpoint_grundtemplate.jpg">
            <a:extLst>
              <a:ext uri="{FF2B5EF4-FFF2-40B4-BE49-F238E27FC236}">
                <a16:creationId xmlns:a16="http://schemas.microsoft.com/office/drawing/2014/main" id="{86580933-C368-4F28-9480-1EF4F09AB3A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13" t="90102" r="32871" b="2929"/>
          <a:stretch/>
        </p:blipFill>
        <p:spPr bwMode="auto">
          <a:xfrm>
            <a:off x="54324" y="6242555"/>
            <a:ext cx="11877845" cy="4779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Billede 7">
            <a:extLst>
              <a:ext uri="{FF2B5EF4-FFF2-40B4-BE49-F238E27FC236}">
                <a16:creationId xmlns:a16="http://schemas.microsoft.com/office/drawing/2014/main" id="{8EFA047B-E118-4B9A-8223-350478D7ECBA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82000"/>
          </a:blip>
          <a:stretch>
            <a:fillRect/>
          </a:stretch>
        </p:blipFill>
        <p:spPr>
          <a:xfrm>
            <a:off x="10663440" y="6416231"/>
            <a:ext cx="1145633" cy="304309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60A7AA44-44FA-4D15-A26B-8D3EB060F9B9}"/>
              </a:ext>
            </a:extLst>
          </p:cNvPr>
          <p:cNvSpPr/>
          <p:nvPr/>
        </p:nvSpPr>
        <p:spPr>
          <a:xfrm>
            <a:off x="9605869" y="5509858"/>
            <a:ext cx="2392219" cy="133003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 sz="76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87D5EC7C-10DB-48C7-9137-1652F83FBA4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93333"/>
          <a:stretch/>
        </p:blipFill>
        <p:spPr>
          <a:xfrm>
            <a:off x="54325" y="18106"/>
            <a:ext cx="12027747" cy="448816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CFE92F81-7C1A-4F3C-9913-B4774A0B714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1889" t="2815" r="19000" b="94518"/>
          <a:stretch/>
        </p:blipFill>
        <p:spPr>
          <a:xfrm>
            <a:off x="10079311" y="212534"/>
            <a:ext cx="1729757" cy="179526"/>
          </a:xfrm>
          <a:prstGeom prst="rect">
            <a:avLst/>
          </a:prstGeom>
        </p:spPr>
      </p:pic>
      <p:pic>
        <p:nvPicPr>
          <p:cNvPr id="15" name="Billede 6" descr="TaniaEllis_Powerpoint_grundtemplate.jpg">
            <a:extLst>
              <a:ext uri="{FF2B5EF4-FFF2-40B4-BE49-F238E27FC236}">
                <a16:creationId xmlns:a16="http://schemas.microsoft.com/office/drawing/2014/main" id="{DACB99D3-100F-4BB5-9B92-D3494B93FDF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13" t="90102" r="32871" b="2929"/>
          <a:stretch/>
        </p:blipFill>
        <p:spPr bwMode="auto">
          <a:xfrm>
            <a:off x="54324" y="6242555"/>
            <a:ext cx="11877845" cy="4779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Billede 7">
            <a:extLst>
              <a:ext uri="{FF2B5EF4-FFF2-40B4-BE49-F238E27FC236}">
                <a16:creationId xmlns:a16="http://schemas.microsoft.com/office/drawing/2014/main" id="{5141F5B4-8951-415F-BCFA-6B1E923CE189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82000"/>
          </a:blip>
          <a:stretch>
            <a:fillRect/>
          </a:stretch>
        </p:blipFill>
        <p:spPr>
          <a:xfrm>
            <a:off x="10663440" y="6416231"/>
            <a:ext cx="1145633" cy="304309"/>
          </a:xfrm>
          <a:prstGeom prst="rect">
            <a:avLst/>
          </a:prstGeom>
        </p:spPr>
      </p:pic>
      <p:pic>
        <p:nvPicPr>
          <p:cNvPr id="2" name="Billede 7" descr="Et billede, der indeholder computer, bord&#10;&#10;Automatisk genereret beskrivelse">
            <a:extLst>
              <a:ext uri="{FF2B5EF4-FFF2-40B4-BE49-F238E27FC236}">
                <a16:creationId xmlns:a16="http://schemas.microsoft.com/office/drawing/2014/main" id="{C85157DB-76C5-479A-BC4A-E1F928C3565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3784" y="6444032"/>
            <a:ext cx="317301" cy="230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779389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7_Brugerdefineret layout">
    <p:bg>
      <p:bgPr>
        <a:solidFill>
          <a:srgbClr val="6B819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lede 6" descr="Et billede, der indeholder computer, bord&#10;&#10;Automatisk genereret beskrivelse">
            <a:extLst>
              <a:ext uri="{FF2B5EF4-FFF2-40B4-BE49-F238E27FC236}">
                <a16:creationId xmlns:a16="http://schemas.microsoft.com/office/drawing/2014/main" id="{07D1D26D-FDC5-2E4D-8906-E384CE2448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3784" y="6444032"/>
            <a:ext cx="317301" cy="230043"/>
          </a:xfrm>
          <a:prstGeom prst="rect">
            <a:avLst/>
          </a:prstGeom>
        </p:spPr>
      </p:pic>
      <p:pic>
        <p:nvPicPr>
          <p:cNvPr id="5" name="Billede 4">
            <a:extLst>
              <a:ext uri="{FF2B5EF4-FFF2-40B4-BE49-F238E27FC236}">
                <a16:creationId xmlns:a16="http://schemas.microsoft.com/office/drawing/2014/main" id="{9D1286F6-62F2-634C-A199-863598D36950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82000"/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0663440" y="6416231"/>
            <a:ext cx="1145633" cy="304309"/>
          </a:xfrm>
          <a:prstGeom prst="rect">
            <a:avLst/>
          </a:prstGeom>
        </p:spPr>
      </p:pic>
      <p:pic>
        <p:nvPicPr>
          <p:cNvPr id="4" name="Billede 6" descr="Et billede, der indeholder computer, bord&#10;&#10;Automatisk genereret beskrivelse">
            <a:extLst>
              <a:ext uri="{FF2B5EF4-FFF2-40B4-BE49-F238E27FC236}">
                <a16:creationId xmlns:a16="http://schemas.microsoft.com/office/drawing/2014/main" id="{E8CF7185-752A-4B01-B118-FFD9BD7C4E6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3784" y="6444032"/>
            <a:ext cx="317301" cy="230043"/>
          </a:xfrm>
          <a:prstGeom prst="rect">
            <a:avLst/>
          </a:prstGeom>
        </p:spPr>
      </p:pic>
      <p:pic>
        <p:nvPicPr>
          <p:cNvPr id="6" name="Billede 4">
            <a:extLst>
              <a:ext uri="{FF2B5EF4-FFF2-40B4-BE49-F238E27FC236}">
                <a16:creationId xmlns:a16="http://schemas.microsoft.com/office/drawing/2014/main" id="{D43123C8-813C-4996-A071-FEB45B9133DF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82000"/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0663440" y="6416231"/>
            <a:ext cx="1145633" cy="304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1609190"/>
      </p:ext>
    </p:extLst>
  </p:cSld>
  <p:clrMapOvr>
    <a:masterClrMapping/>
  </p:clrMapOvr>
</p:sldLayout>
</file>

<file path=ppt/slideLayouts/slideLayout2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Welcome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ktangel 5">
            <a:extLst>
              <a:ext uri="{FF2B5EF4-FFF2-40B4-BE49-F238E27FC236}">
                <a16:creationId xmlns:a16="http://schemas.microsoft.com/office/drawing/2014/main" id="{EE992EAB-CA5C-4942-B1FA-E1C9D05ABE76}"/>
              </a:ext>
            </a:extLst>
          </p:cNvPr>
          <p:cNvSpPr/>
          <p:nvPr userDrawn="1"/>
        </p:nvSpPr>
        <p:spPr>
          <a:xfrm>
            <a:off x="0" y="-1"/>
            <a:ext cx="12192000" cy="6858001"/>
          </a:xfrm>
          <a:prstGeom prst="rect">
            <a:avLst/>
          </a:prstGeom>
          <a:solidFill>
            <a:srgbClr val="374D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Rektangel 6">
            <a:extLst>
              <a:ext uri="{FF2B5EF4-FFF2-40B4-BE49-F238E27FC236}">
                <a16:creationId xmlns:a16="http://schemas.microsoft.com/office/drawing/2014/main" id="{1868C7C2-A921-2C44-96AA-722BE98F5B08}"/>
              </a:ext>
            </a:extLst>
          </p:cNvPr>
          <p:cNvSpPr/>
          <p:nvPr userDrawn="1"/>
        </p:nvSpPr>
        <p:spPr>
          <a:xfrm>
            <a:off x="319177" y="284672"/>
            <a:ext cx="11559398" cy="62987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Text Box 6">
            <a:extLst>
              <a:ext uri="{FF2B5EF4-FFF2-40B4-BE49-F238E27FC236}">
                <a16:creationId xmlns:a16="http://schemas.microsoft.com/office/drawing/2014/main" id="{F06CDEDA-1F82-6940-A3A7-B3D0E48B7959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5629934" y="3401063"/>
            <a:ext cx="2191292" cy="30773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ＭＳ Ｐゴシック" charset="0"/>
              <a:cs typeface="+mn-cs"/>
            </a:endParaRPr>
          </a:p>
        </p:txBody>
      </p:sp>
      <p:sp>
        <p:nvSpPr>
          <p:cNvPr id="9" name="Rektangel 8">
            <a:extLst>
              <a:ext uri="{FF2B5EF4-FFF2-40B4-BE49-F238E27FC236}">
                <a16:creationId xmlns:a16="http://schemas.microsoft.com/office/drawing/2014/main" id="{FBFEC3E5-8363-B040-8BC6-24D38A10FE31}"/>
              </a:ext>
            </a:extLst>
          </p:cNvPr>
          <p:cNvSpPr/>
          <p:nvPr userDrawn="1"/>
        </p:nvSpPr>
        <p:spPr>
          <a:xfrm>
            <a:off x="7429500" y="425381"/>
            <a:ext cx="4271714" cy="6000890"/>
          </a:xfrm>
          <a:prstGeom prst="rect">
            <a:avLst/>
          </a:prstGeom>
          <a:solidFill>
            <a:srgbClr val="374D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ktangel 9">
            <a:extLst>
              <a:ext uri="{FF2B5EF4-FFF2-40B4-BE49-F238E27FC236}">
                <a16:creationId xmlns:a16="http://schemas.microsoft.com/office/drawing/2014/main" id="{8E84322B-2C11-8C44-8647-CD4183882491}"/>
              </a:ext>
            </a:extLst>
          </p:cNvPr>
          <p:cNvSpPr/>
          <p:nvPr userDrawn="1"/>
        </p:nvSpPr>
        <p:spPr>
          <a:xfrm>
            <a:off x="490786" y="437782"/>
            <a:ext cx="7330440" cy="5980176"/>
          </a:xfrm>
          <a:prstGeom prst="rect">
            <a:avLst/>
          </a:prstGeom>
          <a:noFill/>
          <a:ln w="38100">
            <a:solidFill>
              <a:srgbClr val="374D6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2" name="Billede 11">
            <a:extLst>
              <a:ext uri="{FF2B5EF4-FFF2-40B4-BE49-F238E27FC236}">
                <a16:creationId xmlns:a16="http://schemas.microsoft.com/office/drawing/2014/main" id="{4C8BFF07-D2DA-2640-BF71-9BDE5CFA04C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lum bright="70000" contrast="-70000"/>
            <a:alphaModFix amt="50000"/>
          </a:blip>
          <a:stretch>
            <a:fillRect/>
          </a:stretch>
        </p:blipFill>
        <p:spPr>
          <a:xfrm>
            <a:off x="10846599" y="6601248"/>
            <a:ext cx="1046264" cy="277914"/>
          </a:xfrm>
          <a:prstGeom prst="rect">
            <a:avLst/>
          </a:prstGeom>
        </p:spPr>
      </p:pic>
      <p:sp>
        <p:nvSpPr>
          <p:cNvPr id="13" name="Tekstfelt 12">
            <a:extLst>
              <a:ext uri="{FF2B5EF4-FFF2-40B4-BE49-F238E27FC236}">
                <a16:creationId xmlns:a16="http://schemas.microsoft.com/office/drawing/2014/main" id="{BB789853-C958-1F4D-9A88-4B72C31BFAFE}"/>
              </a:ext>
            </a:extLst>
          </p:cNvPr>
          <p:cNvSpPr txBox="1"/>
          <p:nvPr userDrawn="1"/>
        </p:nvSpPr>
        <p:spPr>
          <a:xfrm>
            <a:off x="272285" y="6609486"/>
            <a:ext cx="47620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9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© TANIA ELLIS – The Social Business Company®. All rights reserved.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9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Book" panose="02000503020000020003" pitchFamily="2" charset="0"/>
              <a:ea typeface="+mn-ea"/>
              <a:cs typeface="+mn-cs"/>
            </a:endParaRPr>
          </a:p>
        </p:txBody>
      </p:sp>
      <p:cxnSp>
        <p:nvCxnSpPr>
          <p:cNvPr id="14" name="Lige forbindelse 13">
            <a:extLst>
              <a:ext uri="{FF2B5EF4-FFF2-40B4-BE49-F238E27FC236}">
                <a16:creationId xmlns:a16="http://schemas.microsoft.com/office/drawing/2014/main" id="{122E1B04-9B38-A54B-A97F-CD78904C4A99}"/>
              </a:ext>
            </a:extLst>
          </p:cNvPr>
          <p:cNvCxnSpPr/>
          <p:nvPr userDrawn="1"/>
        </p:nvCxnSpPr>
        <p:spPr>
          <a:xfrm flipH="1">
            <a:off x="7812988" y="6417746"/>
            <a:ext cx="3879988" cy="0"/>
          </a:xfrm>
          <a:prstGeom prst="line">
            <a:avLst/>
          </a:prstGeom>
          <a:ln w="38100">
            <a:solidFill>
              <a:srgbClr val="374D6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Lige forbindelse 14">
            <a:extLst>
              <a:ext uri="{FF2B5EF4-FFF2-40B4-BE49-F238E27FC236}">
                <a16:creationId xmlns:a16="http://schemas.microsoft.com/office/drawing/2014/main" id="{102EAEAF-34E4-444E-8578-252221F437F3}"/>
              </a:ext>
            </a:extLst>
          </p:cNvPr>
          <p:cNvCxnSpPr/>
          <p:nvPr userDrawn="1"/>
        </p:nvCxnSpPr>
        <p:spPr>
          <a:xfrm flipH="1">
            <a:off x="7812988" y="434133"/>
            <a:ext cx="3879988" cy="0"/>
          </a:xfrm>
          <a:prstGeom prst="line">
            <a:avLst/>
          </a:prstGeom>
          <a:ln w="38100">
            <a:solidFill>
              <a:srgbClr val="374D6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Billede 15" descr="Et billede, der indeholder tekst&#10;&#10;Automatisk genereret beskrivelse">
            <a:extLst>
              <a:ext uri="{FF2B5EF4-FFF2-40B4-BE49-F238E27FC236}">
                <a16:creationId xmlns:a16="http://schemas.microsoft.com/office/drawing/2014/main" id="{844B2201-05D0-EB40-829B-C6484876855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7616" t="32145" r="15402" b="35306"/>
          <a:stretch/>
        </p:blipFill>
        <p:spPr>
          <a:xfrm>
            <a:off x="7689669" y="2569029"/>
            <a:ext cx="3666308" cy="1550126"/>
          </a:xfrm>
          <a:prstGeom prst="rect">
            <a:avLst/>
          </a:prstGeom>
        </p:spPr>
      </p:pic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A5817A28-E5B7-AD44-AC7E-E1AF2CE4D85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182505" y="2468586"/>
            <a:ext cx="5424487" cy="175101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4000">
                <a:solidFill>
                  <a:srgbClr val="374D62"/>
                </a:solidFill>
              </a:defRPr>
            </a:lvl1pPr>
          </a:lstStyle>
          <a:p>
            <a:pPr lvl="0"/>
            <a:r>
              <a:rPr lang="da-DK" dirty="0"/>
              <a:t>Klik for at redigere teksttypografierne i masteren</a:t>
            </a:r>
          </a:p>
        </p:txBody>
      </p:sp>
    </p:spTree>
    <p:extLst>
      <p:ext uri="{BB962C8B-B14F-4D97-AF65-F5344CB8AC3E}">
        <p14:creationId xmlns:p14="http://schemas.microsoft.com/office/powerpoint/2010/main" val="1917691160"/>
      </p:ext>
    </p:extLst>
  </p:cSld>
  <p:clrMapOvr>
    <a:masterClrMapping/>
  </p:clrMapOvr>
</p:sldLayout>
</file>

<file path=ppt/slideLayouts/slideLayout2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Module 1 intro">
    <p:bg>
      <p:bgPr>
        <a:solidFill>
          <a:srgbClr val="6B819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14">
            <a:extLst>
              <a:ext uri="{FF2B5EF4-FFF2-40B4-BE49-F238E27FC236}">
                <a16:creationId xmlns:a16="http://schemas.microsoft.com/office/drawing/2014/main" id="{86826E51-7AB5-614E-86B6-B09A48CAF36E}"/>
              </a:ext>
            </a:extLst>
          </p:cNvPr>
          <p:cNvSpPr/>
          <p:nvPr userDrawn="1"/>
        </p:nvSpPr>
        <p:spPr>
          <a:xfrm>
            <a:off x="1" y="0"/>
            <a:ext cx="12191999" cy="520589"/>
          </a:xfrm>
          <a:prstGeom prst="rect">
            <a:avLst/>
          </a:prstGeom>
          <a:solidFill>
            <a:srgbClr val="374D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7" name="TextBox 18">
            <a:hlinkClick r:id="" action="ppaction://noaction"/>
            <a:extLst>
              <a:ext uri="{FF2B5EF4-FFF2-40B4-BE49-F238E27FC236}">
                <a16:creationId xmlns:a16="http://schemas.microsoft.com/office/drawing/2014/main" id="{2E53C407-BB8F-1C4E-84F6-ED9F18225F2B}"/>
              </a:ext>
            </a:extLst>
          </p:cNvPr>
          <p:cNvSpPr txBox="1"/>
          <p:nvPr userDrawn="1"/>
        </p:nvSpPr>
        <p:spPr>
          <a:xfrm>
            <a:off x="257302" y="99940"/>
            <a:ext cx="1073784" cy="338554"/>
          </a:xfrm>
          <a:prstGeom prst="rect">
            <a:avLst/>
          </a:prstGeom>
          <a:noFill/>
          <a:ln w="9525">
            <a:noFill/>
          </a:ln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b="1" spc="300" dirty="0">
                <a:solidFill>
                  <a:srgbClr val="E5E7E7"/>
                </a:solidFill>
                <a:latin typeface="Avenir Book" panose="02000503020000020003" pitchFamily="2" charset="0"/>
              </a:rPr>
              <a:t>MODULE 1 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b="1" spc="300" dirty="0">
                <a:solidFill>
                  <a:srgbClr val="E5E7E7"/>
                </a:solidFill>
                <a:latin typeface="Avenir Book" panose="02000503020000020003" pitchFamily="2" charset="0"/>
              </a:rPr>
              <a:t>INTRO</a:t>
            </a:r>
            <a:endParaRPr kumimoji="0" lang="en-US" sz="800" b="1" i="0" u="none" strike="noStrike" kern="1200" cap="none" spc="300" normalizeH="0" baseline="0" noProof="0" dirty="0">
              <a:ln>
                <a:noFill/>
              </a:ln>
              <a:solidFill>
                <a:srgbClr val="E5E7E7"/>
              </a:solidFill>
              <a:effectLst/>
              <a:uLnTx/>
              <a:uFillTx/>
              <a:latin typeface="Avenir Book" panose="02000503020000020003" pitchFamily="2" charset="0"/>
            </a:endParaRPr>
          </a:p>
        </p:txBody>
      </p:sp>
      <p:cxnSp>
        <p:nvCxnSpPr>
          <p:cNvPr id="28" name="Lige forbindelse 27">
            <a:extLst>
              <a:ext uri="{FF2B5EF4-FFF2-40B4-BE49-F238E27FC236}">
                <a16:creationId xmlns:a16="http://schemas.microsoft.com/office/drawing/2014/main" id="{BBDD760D-478E-E244-9583-D6D110137D79}"/>
              </a:ext>
            </a:extLst>
          </p:cNvPr>
          <p:cNvCxnSpPr>
            <a:cxnSpLocks/>
          </p:cNvCxnSpPr>
          <p:nvPr userDrawn="1"/>
        </p:nvCxnSpPr>
        <p:spPr>
          <a:xfrm>
            <a:off x="1331829" y="18644"/>
            <a:ext cx="0" cy="493994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9" name="Billede 28">
            <a:extLst>
              <a:ext uri="{FF2B5EF4-FFF2-40B4-BE49-F238E27FC236}">
                <a16:creationId xmlns:a16="http://schemas.microsoft.com/office/drawing/2014/main" id="{850E4C2B-1F90-A14C-A58F-C0871D928D0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50000"/>
          </a:blip>
          <a:srcRect l="8285" t="28774" r="58175" b="41828"/>
          <a:stretch/>
        </p:blipFill>
        <p:spPr>
          <a:xfrm>
            <a:off x="257302" y="6201113"/>
            <a:ext cx="716895" cy="628387"/>
          </a:xfrm>
          <a:prstGeom prst="rect">
            <a:avLst/>
          </a:prstGeom>
        </p:spPr>
      </p:pic>
      <p:pic>
        <p:nvPicPr>
          <p:cNvPr id="30" name="Billede 29">
            <a:extLst>
              <a:ext uri="{FF2B5EF4-FFF2-40B4-BE49-F238E27FC236}">
                <a16:creationId xmlns:a16="http://schemas.microsoft.com/office/drawing/2014/main" id="{155A8C22-26BE-E74B-9444-B3E1E9BEA01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biLevel thresh="25000"/>
            <a:alphaModFix amt="5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1500"/>
                    </a14:imgEffect>
                    <a14:imgEffect>
                      <a14:saturation sat="191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723783" y="6415290"/>
            <a:ext cx="1034680" cy="274837"/>
          </a:xfrm>
          <a:prstGeom prst="rect">
            <a:avLst/>
          </a:prstGeom>
        </p:spPr>
      </p:pic>
      <p:sp>
        <p:nvSpPr>
          <p:cNvPr id="31" name="Pladsholder til tekst 2">
            <a:extLst>
              <a:ext uri="{FF2B5EF4-FFF2-40B4-BE49-F238E27FC236}">
                <a16:creationId xmlns:a16="http://schemas.microsoft.com/office/drawing/2014/main" id="{238A9EE2-548E-1F47-A096-A1282537D52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77742" y="1836738"/>
            <a:ext cx="6232525" cy="52058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400">
                <a:solidFill>
                  <a:srgbClr val="F8F8F3"/>
                </a:solidFill>
                <a:latin typeface="Avenir Book" panose="02000503020000020003" pitchFamily="2" charset="0"/>
              </a:defRPr>
            </a:lvl1pPr>
            <a:lvl2pPr marL="457200" indent="0">
              <a:buNone/>
              <a:defRPr>
                <a:solidFill>
                  <a:srgbClr val="F8F8F3"/>
                </a:solidFill>
              </a:defRPr>
            </a:lvl2pPr>
            <a:lvl3pPr marL="914400" indent="0">
              <a:buNone/>
              <a:defRPr>
                <a:solidFill>
                  <a:srgbClr val="F8F8F3"/>
                </a:solidFill>
              </a:defRPr>
            </a:lvl3pPr>
            <a:lvl4pPr marL="1371600" indent="0">
              <a:buNone/>
              <a:defRPr>
                <a:solidFill>
                  <a:srgbClr val="F8F8F3"/>
                </a:solidFill>
              </a:defRPr>
            </a:lvl4pPr>
            <a:lvl5pPr marL="1828800" indent="0">
              <a:buNone/>
              <a:defRPr>
                <a:solidFill>
                  <a:srgbClr val="F8F8F3"/>
                </a:solidFill>
              </a:defRPr>
            </a:lvl5pPr>
          </a:lstStyle>
          <a:p>
            <a:pPr lvl="0"/>
            <a:r>
              <a:rPr lang="da-DK" dirty="0"/>
              <a:t>KLIK FOR AT REDIGERE </a:t>
            </a:r>
          </a:p>
          <a:p>
            <a:pPr lvl="0"/>
            <a:endParaRPr lang="da-DK" dirty="0"/>
          </a:p>
        </p:txBody>
      </p:sp>
      <p:sp>
        <p:nvSpPr>
          <p:cNvPr id="32" name="Pladsholder til tekst 4">
            <a:extLst>
              <a:ext uri="{FF2B5EF4-FFF2-40B4-BE49-F238E27FC236}">
                <a16:creationId xmlns:a16="http://schemas.microsoft.com/office/drawing/2014/main" id="{A65FFAA2-4558-6D4D-8125-F6C0D03DE3A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37295" y="2970213"/>
            <a:ext cx="6103938" cy="162718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rgbClr val="F8F8F3"/>
                </a:solidFill>
                <a:latin typeface="Avenir Book" panose="02000503020000020003" pitchFamily="2" charset="0"/>
              </a:defRPr>
            </a:lvl1pPr>
            <a:lvl2pPr marL="457200" indent="0">
              <a:buNone/>
              <a:defRPr sz="1200">
                <a:solidFill>
                  <a:srgbClr val="F8F8F3"/>
                </a:solidFill>
                <a:latin typeface="Avenir Book" panose="02000503020000020003" pitchFamily="2" charset="0"/>
              </a:defRPr>
            </a:lvl2pPr>
            <a:lvl3pPr marL="914400" indent="0">
              <a:buNone/>
              <a:defRPr sz="1200">
                <a:solidFill>
                  <a:srgbClr val="F8F8F3"/>
                </a:solidFill>
                <a:latin typeface="Avenir Book" panose="02000503020000020003" pitchFamily="2" charset="0"/>
              </a:defRPr>
            </a:lvl3pPr>
            <a:lvl4pPr marL="1371600" indent="0">
              <a:buNone/>
              <a:defRPr sz="1200">
                <a:solidFill>
                  <a:srgbClr val="F8F8F3"/>
                </a:solidFill>
                <a:latin typeface="Avenir Book" panose="02000503020000020003" pitchFamily="2" charset="0"/>
              </a:defRPr>
            </a:lvl4pPr>
            <a:lvl5pPr marL="1828800" indent="0">
              <a:buNone/>
              <a:defRPr sz="1200">
                <a:solidFill>
                  <a:srgbClr val="F8F8F3"/>
                </a:solidFill>
                <a:latin typeface="Avenir Book" panose="02000503020000020003" pitchFamily="2" charset="0"/>
              </a:defRPr>
            </a:lvl5pPr>
          </a:lstStyle>
          <a:p>
            <a:pPr lvl="0"/>
            <a:r>
              <a:rPr lang="da-DK" dirty="0"/>
              <a:t>Andet niveau</a:t>
            </a:r>
          </a:p>
        </p:txBody>
      </p:sp>
      <p:sp>
        <p:nvSpPr>
          <p:cNvPr id="33" name="Pladsholder til billede 6">
            <a:extLst>
              <a:ext uri="{FF2B5EF4-FFF2-40B4-BE49-F238E27FC236}">
                <a16:creationId xmlns:a16="http://schemas.microsoft.com/office/drawing/2014/main" id="{C6809487-93E3-A146-BEEA-B6236C579DAB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7558682" y="1836738"/>
            <a:ext cx="3719513" cy="27606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solidFill>
                  <a:srgbClr val="F8F8F3"/>
                </a:solidFill>
              </a:defRPr>
            </a:lvl1pPr>
          </a:lstStyle>
          <a:p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234361160"/>
      </p:ext>
    </p:extLst>
  </p:cSld>
  <p:clrMapOvr>
    <a:masterClrMapping/>
  </p:clrMapOvr>
</p:sldLayout>
</file>

<file path=ppt/slideLayouts/slideLayout2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Module 2 intro">
    <p:bg>
      <p:bgPr>
        <a:solidFill>
          <a:srgbClr val="BAA39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14">
            <a:extLst>
              <a:ext uri="{FF2B5EF4-FFF2-40B4-BE49-F238E27FC236}">
                <a16:creationId xmlns:a16="http://schemas.microsoft.com/office/drawing/2014/main" id="{86826E51-7AB5-614E-86B6-B09A48CAF36E}"/>
              </a:ext>
            </a:extLst>
          </p:cNvPr>
          <p:cNvSpPr/>
          <p:nvPr userDrawn="1"/>
        </p:nvSpPr>
        <p:spPr>
          <a:xfrm>
            <a:off x="1" y="0"/>
            <a:ext cx="12191999" cy="520589"/>
          </a:xfrm>
          <a:prstGeom prst="rect">
            <a:avLst/>
          </a:prstGeom>
          <a:solidFill>
            <a:srgbClr val="374D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7" name="TextBox 18">
            <a:hlinkClick r:id="" action="ppaction://noaction"/>
            <a:extLst>
              <a:ext uri="{FF2B5EF4-FFF2-40B4-BE49-F238E27FC236}">
                <a16:creationId xmlns:a16="http://schemas.microsoft.com/office/drawing/2014/main" id="{2E53C407-BB8F-1C4E-84F6-ED9F18225F2B}"/>
              </a:ext>
            </a:extLst>
          </p:cNvPr>
          <p:cNvSpPr txBox="1"/>
          <p:nvPr userDrawn="1"/>
        </p:nvSpPr>
        <p:spPr>
          <a:xfrm>
            <a:off x="257302" y="99940"/>
            <a:ext cx="1073784" cy="338554"/>
          </a:xfrm>
          <a:prstGeom prst="rect">
            <a:avLst/>
          </a:prstGeom>
          <a:noFill/>
          <a:ln w="9525">
            <a:noFill/>
          </a:ln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b="1" spc="300" dirty="0">
                <a:solidFill>
                  <a:srgbClr val="E5E7E7"/>
                </a:solidFill>
                <a:latin typeface="Avenir Book" panose="02000503020000020003" pitchFamily="2" charset="0"/>
              </a:rPr>
              <a:t>MODULE 2 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b="1" spc="300" dirty="0">
                <a:solidFill>
                  <a:srgbClr val="E5E7E7"/>
                </a:solidFill>
                <a:latin typeface="Avenir Book" panose="02000503020000020003" pitchFamily="2" charset="0"/>
              </a:rPr>
              <a:t>INTRO</a:t>
            </a:r>
            <a:endParaRPr kumimoji="0" lang="en-US" sz="800" b="1" i="0" u="none" strike="noStrike" kern="1200" cap="none" spc="300" normalizeH="0" baseline="0" noProof="0" dirty="0">
              <a:ln>
                <a:noFill/>
              </a:ln>
              <a:solidFill>
                <a:srgbClr val="E5E7E7"/>
              </a:solidFill>
              <a:effectLst/>
              <a:uLnTx/>
              <a:uFillTx/>
              <a:latin typeface="Avenir Book" panose="02000503020000020003" pitchFamily="2" charset="0"/>
            </a:endParaRPr>
          </a:p>
        </p:txBody>
      </p:sp>
      <p:cxnSp>
        <p:nvCxnSpPr>
          <p:cNvPr id="28" name="Lige forbindelse 27">
            <a:extLst>
              <a:ext uri="{FF2B5EF4-FFF2-40B4-BE49-F238E27FC236}">
                <a16:creationId xmlns:a16="http://schemas.microsoft.com/office/drawing/2014/main" id="{BBDD760D-478E-E244-9583-D6D110137D79}"/>
              </a:ext>
            </a:extLst>
          </p:cNvPr>
          <p:cNvCxnSpPr>
            <a:cxnSpLocks/>
          </p:cNvCxnSpPr>
          <p:nvPr userDrawn="1"/>
        </p:nvCxnSpPr>
        <p:spPr>
          <a:xfrm>
            <a:off x="1331829" y="18644"/>
            <a:ext cx="0" cy="493994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9" name="Billede 28">
            <a:extLst>
              <a:ext uri="{FF2B5EF4-FFF2-40B4-BE49-F238E27FC236}">
                <a16:creationId xmlns:a16="http://schemas.microsoft.com/office/drawing/2014/main" id="{850E4C2B-1F90-A14C-A58F-C0871D928D0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50000"/>
          </a:blip>
          <a:srcRect l="8285" t="28774" r="58175" b="41828"/>
          <a:stretch/>
        </p:blipFill>
        <p:spPr>
          <a:xfrm>
            <a:off x="257302" y="6201113"/>
            <a:ext cx="716895" cy="628387"/>
          </a:xfrm>
          <a:prstGeom prst="rect">
            <a:avLst/>
          </a:prstGeom>
        </p:spPr>
      </p:pic>
      <p:pic>
        <p:nvPicPr>
          <p:cNvPr id="30" name="Billede 29">
            <a:extLst>
              <a:ext uri="{FF2B5EF4-FFF2-40B4-BE49-F238E27FC236}">
                <a16:creationId xmlns:a16="http://schemas.microsoft.com/office/drawing/2014/main" id="{155A8C22-26BE-E74B-9444-B3E1E9BEA01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biLevel thresh="25000"/>
            <a:alphaModFix amt="5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1500"/>
                    </a14:imgEffect>
                    <a14:imgEffect>
                      <a14:saturation sat="191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723783" y="6415290"/>
            <a:ext cx="1034680" cy="274837"/>
          </a:xfrm>
          <a:prstGeom prst="rect">
            <a:avLst/>
          </a:prstGeom>
        </p:spPr>
      </p:pic>
      <p:sp>
        <p:nvSpPr>
          <p:cNvPr id="31" name="Pladsholder til tekst 2">
            <a:extLst>
              <a:ext uri="{FF2B5EF4-FFF2-40B4-BE49-F238E27FC236}">
                <a16:creationId xmlns:a16="http://schemas.microsoft.com/office/drawing/2014/main" id="{238A9EE2-548E-1F47-A096-A1282537D52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77742" y="1836738"/>
            <a:ext cx="6232525" cy="52058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400">
                <a:solidFill>
                  <a:srgbClr val="F8F8F3"/>
                </a:solidFill>
                <a:latin typeface="Avenir Book" panose="02000503020000020003" pitchFamily="2" charset="0"/>
              </a:defRPr>
            </a:lvl1pPr>
            <a:lvl2pPr marL="457200" indent="0">
              <a:buNone/>
              <a:defRPr>
                <a:solidFill>
                  <a:srgbClr val="F8F8F3"/>
                </a:solidFill>
              </a:defRPr>
            </a:lvl2pPr>
            <a:lvl3pPr marL="914400" indent="0">
              <a:buNone/>
              <a:defRPr>
                <a:solidFill>
                  <a:srgbClr val="F8F8F3"/>
                </a:solidFill>
              </a:defRPr>
            </a:lvl3pPr>
            <a:lvl4pPr marL="1371600" indent="0">
              <a:buNone/>
              <a:defRPr>
                <a:solidFill>
                  <a:srgbClr val="F8F8F3"/>
                </a:solidFill>
              </a:defRPr>
            </a:lvl4pPr>
            <a:lvl5pPr marL="1828800" indent="0">
              <a:buNone/>
              <a:defRPr>
                <a:solidFill>
                  <a:srgbClr val="F8F8F3"/>
                </a:solidFill>
              </a:defRPr>
            </a:lvl5pPr>
          </a:lstStyle>
          <a:p>
            <a:pPr lvl="0"/>
            <a:r>
              <a:rPr lang="da-DK" dirty="0"/>
              <a:t>KLIK FOR AT REDIGERE </a:t>
            </a:r>
          </a:p>
          <a:p>
            <a:pPr lvl="0"/>
            <a:endParaRPr lang="da-DK" dirty="0"/>
          </a:p>
        </p:txBody>
      </p:sp>
      <p:sp>
        <p:nvSpPr>
          <p:cNvPr id="32" name="Pladsholder til tekst 4">
            <a:extLst>
              <a:ext uri="{FF2B5EF4-FFF2-40B4-BE49-F238E27FC236}">
                <a16:creationId xmlns:a16="http://schemas.microsoft.com/office/drawing/2014/main" id="{A65FFAA2-4558-6D4D-8125-F6C0D03DE3A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37295" y="2970213"/>
            <a:ext cx="6103938" cy="162718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rgbClr val="F8F8F3"/>
                </a:solidFill>
                <a:latin typeface="Avenir Book" panose="02000503020000020003" pitchFamily="2" charset="0"/>
              </a:defRPr>
            </a:lvl1pPr>
            <a:lvl2pPr marL="457200" indent="0">
              <a:buNone/>
              <a:defRPr sz="1200">
                <a:solidFill>
                  <a:srgbClr val="F8F8F3"/>
                </a:solidFill>
                <a:latin typeface="Avenir Book" panose="02000503020000020003" pitchFamily="2" charset="0"/>
              </a:defRPr>
            </a:lvl2pPr>
            <a:lvl3pPr marL="914400" indent="0">
              <a:buNone/>
              <a:defRPr sz="1200">
                <a:solidFill>
                  <a:srgbClr val="F8F8F3"/>
                </a:solidFill>
                <a:latin typeface="Avenir Book" panose="02000503020000020003" pitchFamily="2" charset="0"/>
              </a:defRPr>
            </a:lvl3pPr>
            <a:lvl4pPr marL="1371600" indent="0">
              <a:buNone/>
              <a:defRPr sz="1200">
                <a:solidFill>
                  <a:srgbClr val="F8F8F3"/>
                </a:solidFill>
                <a:latin typeface="Avenir Book" panose="02000503020000020003" pitchFamily="2" charset="0"/>
              </a:defRPr>
            </a:lvl4pPr>
            <a:lvl5pPr marL="1828800" indent="0">
              <a:buNone/>
              <a:defRPr sz="1200">
                <a:solidFill>
                  <a:srgbClr val="F8F8F3"/>
                </a:solidFill>
                <a:latin typeface="Avenir Book" panose="02000503020000020003" pitchFamily="2" charset="0"/>
              </a:defRPr>
            </a:lvl5pPr>
          </a:lstStyle>
          <a:p>
            <a:pPr lvl="0"/>
            <a:r>
              <a:rPr lang="da-DK" dirty="0"/>
              <a:t>Andet niveau</a:t>
            </a:r>
          </a:p>
        </p:txBody>
      </p:sp>
      <p:sp>
        <p:nvSpPr>
          <p:cNvPr id="33" name="Pladsholder til billede 6">
            <a:extLst>
              <a:ext uri="{FF2B5EF4-FFF2-40B4-BE49-F238E27FC236}">
                <a16:creationId xmlns:a16="http://schemas.microsoft.com/office/drawing/2014/main" id="{C6809487-93E3-A146-BEEA-B6236C579DAB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7558682" y="1836738"/>
            <a:ext cx="3719513" cy="27606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solidFill>
                  <a:srgbClr val="F8F8F3"/>
                </a:solidFill>
              </a:defRPr>
            </a:lvl1pPr>
          </a:lstStyle>
          <a:p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367239196"/>
      </p:ext>
    </p:extLst>
  </p:cSld>
  <p:clrMapOvr>
    <a:masterClrMapping/>
  </p:clrMapOvr>
</p:sldLayout>
</file>

<file path=ppt/slideLayouts/slideLayout2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Module 3 intro">
    <p:bg>
      <p:bgPr>
        <a:solidFill>
          <a:srgbClr val="5B706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14">
            <a:extLst>
              <a:ext uri="{FF2B5EF4-FFF2-40B4-BE49-F238E27FC236}">
                <a16:creationId xmlns:a16="http://schemas.microsoft.com/office/drawing/2014/main" id="{86826E51-7AB5-614E-86B6-B09A48CAF36E}"/>
              </a:ext>
            </a:extLst>
          </p:cNvPr>
          <p:cNvSpPr/>
          <p:nvPr userDrawn="1"/>
        </p:nvSpPr>
        <p:spPr>
          <a:xfrm>
            <a:off x="1" y="0"/>
            <a:ext cx="12191999" cy="520589"/>
          </a:xfrm>
          <a:prstGeom prst="rect">
            <a:avLst/>
          </a:prstGeom>
          <a:solidFill>
            <a:srgbClr val="374D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7" name="TextBox 18">
            <a:hlinkClick r:id="" action="ppaction://noaction"/>
            <a:extLst>
              <a:ext uri="{FF2B5EF4-FFF2-40B4-BE49-F238E27FC236}">
                <a16:creationId xmlns:a16="http://schemas.microsoft.com/office/drawing/2014/main" id="{2E53C407-BB8F-1C4E-84F6-ED9F18225F2B}"/>
              </a:ext>
            </a:extLst>
          </p:cNvPr>
          <p:cNvSpPr txBox="1"/>
          <p:nvPr userDrawn="1"/>
        </p:nvSpPr>
        <p:spPr>
          <a:xfrm>
            <a:off x="257302" y="99940"/>
            <a:ext cx="1073784" cy="338554"/>
          </a:xfrm>
          <a:prstGeom prst="rect">
            <a:avLst/>
          </a:prstGeom>
          <a:noFill/>
          <a:ln w="9525">
            <a:noFill/>
          </a:ln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b="1" spc="300" dirty="0">
                <a:solidFill>
                  <a:srgbClr val="E5E7E7"/>
                </a:solidFill>
                <a:latin typeface="Avenir Book" panose="02000503020000020003" pitchFamily="2" charset="0"/>
              </a:rPr>
              <a:t>MODULE 3 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b="1" spc="300" dirty="0">
                <a:solidFill>
                  <a:srgbClr val="E5E7E7"/>
                </a:solidFill>
                <a:latin typeface="Avenir Book" panose="02000503020000020003" pitchFamily="2" charset="0"/>
              </a:rPr>
              <a:t>INTRO</a:t>
            </a:r>
            <a:endParaRPr kumimoji="0" lang="en-US" sz="800" b="1" i="0" u="none" strike="noStrike" kern="1200" cap="none" spc="300" normalizeH="0" baseline="0" noProof="0" dirty="0">
              <a:ln>
                <a:noFill/>
              </a:ln>
              <a:solidFill>
                <a:srgbClr val="E5E7E7"/>
              </a:solidFill>
              <a:effectLst/>
              <a:uLnTx/>
              <a:uFillTx/>
              <a:latin typeface="Avenir Book" panose="02000503020000020003" pitchFamily="2" charset="0"/>
            </a:endParaRPr>
          </a:p>
        </p:txBody>
      </p:sp>
      <p:cxnSp>
        <p:nvCxnSpPr>
          <p:cNvPr id="28" name="Lige forbindelse 27">
            <a:extLst>
              <a:ext uri="{FF2B5EF4-FFF2-40B4-BE49-F238E27FC236}">
                <a16:creationId xmlns:a16="http://schemas.microsoft.com/office/drawing/2014/main" id="{BBDD760D-478E-E244-9583-D6D110137D79}"/>
              </a:ext>
            </a:extLst>
          </p:cNvPr>
          <p:cNvCxnSpPr>
            <a:cxnSpLocks/>
          </p:cNvCxnSpPr>
          <p:nvPr userDrawn="1"/>
        </p:nvCxnSpPr>
        <p:spPr>
          <a:xfrm>
            <a:off x="1331829" y="18644"/>
            <a:ext cx="0" cy="493994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9" name="Billede 28">
            <a:extLst>
              <a:ext uri="{FF2B5EF4-FFF2-40B4-BE49-F238E27FC236}">
                <a16:creationId xmlns:a16="http://schemas.microsoft.com/office/drawing/2014/main" id="{850E4C2B-1F90-A14C-A58F-C0871D928D0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50000"/>
          </a:blip>
          <a:srcRect l="8285" t="28774" r="58175" b="41828"/>
          <a:stretch/>
        </p:blipFill>
        <p:spPr>
          <a:xfrm>
            <a:off x="257302" y="6201113"/>
            <a:ext cx="716895" cy="628387"/>
          </a:xfrm>
          <a:prstGeom prst="rect">
            <a:avLst/>
          </a:prstGeom>
        </p:spPr>
      </p:pic>
      <p:pic>
        <p:nvPicPr>
          <p:cNvPr id="30" name="Billede 29">
            <a:extLst>
              <a:ext uri="{FF2B5EF4-FFF2-40B4-BE49-F238E27FC236}">
                <a16:creationId xmlns:a16="http://schemas.microsoft.com/office/drawing/2014/main" id="{155A8C22-26BE-E74B-9444-B3E1E9BEA01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biLevel thresh="25000"/>
            <a:alphaModFix amt="5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1500"/>
                    </a14:imgEffect>
                    <a14:imgEffect>
                      <a14:saturation sat="191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723783" y="6415290"/>
            <a:ext cx="1034680" cy="274837"/>
          </a:xfrm>
          <a:prstGeom prst="rect">
            <a:avLst/>
          </a:prstGeom>
        </p:spPr>
      </p:pic>
      <p:sp>
        <p:nvSpPr>
          <p:cNvPr id="31" name="Pladsholder til tekst 2">
            <a:extLst>
              <a:ext uri="{FF2B5EF4-FFF2-40B4-BE49-F238E27FC236}">
                <a16:creationId xmlns:a16="http://schemas.microsoft.com/office/drawing/2014/main" id="{238A9EE2-548E-1F47-A096-A1282537D52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77742" y="1836738"/>
            <a:ext cx="6232525" cy="52058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400">
                <a:solidFill>
                  <a:srgbClr val="F8F8F3"/>
                </a:solidFill>
                <a:latin typeface="Avenir Book" panose="02000503020000020003" pitchFamily="2" charset="0"/>
              </a:defRPr>
            </a:lvl1pPr>
            <a:lvl2pPr marL="457200" indent="0">
              <a:buNone/>
              <a:defRPr>
                <a:solidFill>
                  <a:srgbClr val="F8F8F3"/>
                </a:solidFill>
              </a:defRPr>
            </a:lvl2pPr>
            <a:lvl3pPr marL="914400" indent="0">
              <a:buNone/>
              <a:defRPr>
                <a:solidFill>
                  <a:srgbClr val="F8F8F3"/>
                </a:solidFill>
              </a:defRPr>
            </a:lvl3pPr>
            <a:lvl4pPr marL="1371600" indent="0">
              <a:buNone/>
              <a:defRPr>
                <a:solidFill>
                  <a:srgbClr val="F8F8F3"/>
                </a:solidFill>
              </a:defRPr>
            </a:lvl4pPr>
            <a:lvl5pPr marL="1828800" indent="0">
              <a:buNone/>
              <a:defRPr>
                <a:solidFill>
                  <a:srgbClr val="F8F8F3"/>
                </a:solidFill>
              </a:defRPr>
            </a:lvl5pPr>
          </a:lstStyle>
          <a:p>
            <a:pPr lvl="0"/>
            <a:r>
              <a:rPr lang="da-DK" dirty="0"/>
              <a:t>KLIK FOR AT REDIGERE </a:t>
            </a:r>
          </a:p>
          <a:p>
            <a:pPr lvl="0"/>
            <a:endParaRPr lang="da-DK" dirty="0"/>
          </a:p>
        </p:txBody>
      </p:sp>
      <p:sp>
        <p:nvSpPr>
          <p:cNvPr id="32" name="Pladsholder til tekst 4">
            <a:extLst>
              <a:ext uri="{FF2B5EF4-FFF2-40B4-BE49-F238E27FC236}">
                <a16:creationId xmlns:a16="http://schemas.microsoft.com/office/drawing/2014/main" id="{A65FFAA2-4558-6D4D-8125-F6C0D03DE3A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37295" y="2970213"/>
            <a:ext cx="6103938" cy="162718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rgbClr val="F8F8F3"/>
                </a:solidFill>
                <a:latin typeface="Avenir Book" panose="02000503020000020003" pitchFamily="2" charset="0"/>
              </a:defRPr>
            </a:lvl1pPr>
            <a:lvl2pPr marL="457200" indent="0">
              <a:buNone/>
              <a:defRPr sz="1200">
                <a:solidFill>
                  <a:srgbClr val="F8F8F3"/>
                </a:solidFill>
                <a:latin typeface="Avenir Book" panose="02000503020000020003" pitchFamily="2" charset="0"/>
              </a:defRPr>
            </a:lvl2pPr>
            <a:lvl3pPr marL="914400" indent="0">
              <a:buNone/>
              <a:defRPr sz="1200">
                <a:solidFill>
                  <a:srgbClr val="F8F8F3"/>
                </a:solidFill>
                <a:latin typeface="Avenir Book" panose="02000503020000020003" pitchFamily="2" charset="0"/>
              </a:defRPr>
            </a:lvl3pPr>
            <a:lvl4pPr marL="1371600" indent="0">
              <a:buNone/>
              <a:defRPr sz="1200">
                <a:solidFill>
                  <a:srgbClr val="F8F8F3"/>
                </a:solidFill>
                <a:latin typeface="Avenir Book" panose="02000503020000020003" pitchFamily="2" charset="0"/>
              </a:defRPr>
            </a:lvl4pPr>
            <a:lvl5pPr marL="1828800" indent="0">
              <a:buNone/>
              <a:defRPr sz="1200">
                <a:solidFill>
                  <a:srgbClr val="F8F8F3"/>
                </a:solidFill>
                <a:latin typeface="Avenir Book" panose="02000503020000020003" pitchFamily="2" charset="0"/>
              </a:defRPr>
            </a:lvl5pPr>
          </a:lstStyle>
          <a:p>
            <a:pPr lvl="0"/>
            <a:r>
              <a:rPr lang="da-DK" dirty="0"/>
              <a:t>Andet niveau</a:t>
            </a:r>
          </a:p>
        </p:txBody>
      </p:sp>
      <p:sp>
        <p:nvSpPr>
          <p:cNvPr id="33" name="Pladsholder til billede 6">
            <a:extLst>
              <a:ext uri="{FF2B5EF4-FFF2-40B4-BE49-F238E27FC236}">
                <a16:creationId xmlns:a16="http://schemas.microsoft.com/office/drawing/2014/main" id="{C6809487-93E3-A146-BEEA-B6236C579DAB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7558682" y="1836738"/>
            <a:ext cx="3719513" cy="27606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solidFill>
                  <a:srgbClr val="F8F8F3"/>
                </a:solidFill>
              </a:defRPr>
            </a:lvl1pPr>
          </a:lstStyle>
          <a:p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002730806"/>
      </p:ext>
    </p:extLst>
  </p:cSld>
  <p:clrMapOvr>
    <a:masterClrMapping/>
  </p:clrMapOvr>
</p:sldLayout>
</file>

<file path=ppt/slideLayouts/slideLayout2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Module 4 intro">
    <p:bg>
      <p:bgPr>
        <a:solidFill>
          <a:srgbClr val="5E4F7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14">
            <a:extLst>
              <a:ext uri="{FF2B5EF4-FFF2-40B4-BE49-F238E27FC236}">
                <a16:creationId xmlns:a16="http://schemas.microsoft.com/office/drawing/2014/main" id="{86826E51-7AB5-614E-86B6-B09A48CAF36E}"/>
              </a:ext>
            </a:extLst>
          </p:cNvPr>
          <p:cNvSpPr/>
          <p:nvPr userDrawn="1"/>
        </p:nvSpPr>
        <p:spPr>
          <a:xfrm>
            <a:off x="1" y="0"/>
            <a:ext cx="12191999" cy="520589"/>
          </a:xfrm>
          <a:prstGeom prst="rect">
            <a:avLst/>
          </a:prstGeom>
          <a:solidFill>
            <a:srgbClr val="374D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7" name="TextBox 18">
            <a:hlinkClick r:id="" action="ppaction://noaction"/>
            <a:extLst>
              <a:ext uri="{FF2B5EF4-FFF2-40B4-BE49-F238E27FC236}">
                <a16:creationId xmlns:a16="http://schemas.microsoft.com/office/drawing/2014/main" id="{2E53C407-BB8F-1C4E-84F6-ED9F18225F2B}"/>
              </a:ext>
            </a:extLst>
          </p:cNvPr>
          <p:cNvSpPr txBox="1"/>
          <p:nvPr userDrawn="1"/>
        </p:nvSpPr>
        <p:spPr>
          <a:xfrm>
            <a:off x="257302" y="99940"/>
            <a:ext cx="1073784" cy="338554"/>
          </a:xfrm>
          <a:prstGeom prst="rect">
            <a:avLst/>
          </a:prstGeom>
          <a:noFill/>
          <a:ln w="9525">
            <a:noFill/>
          </a:ln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b="1" spc="300" dirty="0">
                <a:solidFill>
                  <a:srgbClr val="E5E7E7"/>
                </a:solidFill>
                <a:latin typeface="Avenir Book" panose="02000503020000020003" pitchFamily="2" charset="0"/>
              </a:rPr>
              <a:t>MODULE 4 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b="1" spc="300" dirty="0">
                <a:solidFill>
                  <a:srgbClr val="E5E7E7"/>
                </a:solidFill>
                <a:latin typeface="Avenir Book" panose="02000503020000020003" pitchFamily="2" charset="0"/>
              </a:rPr>
              <a:t>INTRO</a:t>
            </a:r>
            <a:endParaRPr kumimoji="0" lang="en-US" sz="800" b="1" i="0" u="none" strike="noStrike" kern="1200" cap="none" spc="300" normalizeH="0" baseline="0" noProof="0" dirty="0">
              <a:ln>
                <a:noFill/>
              </a:ln>
              <a:solidFill>
                <a:srgbClr val="E5E7E7"/>
              </a:solidFill>
              <a:effectLst/>
              <a:uLnTx/>
              <a:uFillTx/>
              <a:latin typeface="Avenir Book" panose="02000503020000020003" pitchFamily="2" charset="0"/>
            </a:endParaRPr>
          </a:p>
        </p:txBody>
      </p:sp>
      <p:cxnSp>
        <p:nvCxnSpPr>
          <p:cNvPr id="28" name="Lige forbindelse 27">
            <a:extLst>
              <a:ext uri="{FF2B5EF4-FFF2-40B4-BE49-F238E27FC236}">
                <a16:creationId xmlns:a16="http://schemas.microsoft.com/office/drawing/2014/main" id="{BBDD760D-478E-E244-9583-D6D110137D79}"/>
              </a:ext>
            </a:extLst>
          </p:cNvPr>
          <p:cNvCxnSpPr>
            <a:cxnSpLocks/>
          </p:cNvCxnSpPr>
          <p:nvPr userDrawn="1"/>
        </p:nvCxnSpPr>
        <p:spPr>
          <a:xfrm>
            <a:off x="1331829" y="18644"/>
            <a:ext cx="0" cy="493994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9" name="Billede 28">
            <a:extLst>
              <a:ext uri="{FF2B5EF4-FFF2-40B4-BE49-F238E27FC236}">
                <a16:creationId xmlns:a16="http://schemas.microsoft.com/office/drawing/2014/main" id="{850E4C2B-1F90-A14C-A58F-C0871D928D0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50000"/>
          </a:blip>
          <a:srcRect l="8285" t="28774" r="58175" b="41828"/>
          <a:stretch/>
        </p:blipFill>
        <p:spPr>
          <a:xfrm>
            <a:off x="257302" y="6201113"/>
            <a:ext cx="716895" cy="628387"/>
          </a:xfrm>
          <a:prstGeom prst="rect">
            <a:avLst/>
          </a:prstGeom>
        </p:spPr>
      </p:pic>
      <p:pic>
        <p:nvPicPr>
          <p:cNvPr id="30" name="Billede 29">
            <a:extLst>
              <a:ext uri="{FF2B5EF4-FFF2-40B4-BE49-F238E27FC236}">
                <a16:creationId xmlns:a16="http://schemas.microsoft.com/office/drawing/2014/main" id="{155A8C22-26BE-E74B-9444-B3E1E9BEA01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biLevel thresh="25000"/>
            <a:alphaModFix amt="5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1500"/>
                    </a14:imgEffect>
                    <a14:imgEffect>
                      <a14:saturation sat="191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723783" y="6415290"/>
            <a:ext cx="1034680" cy="274837"/>
          </a:xfrm>
          <a:prstGeom prst="rect">
            <a:avLst/>
          </a:prstGeom>
        </p:spPr>
      </p:pic>
      <p:sp>
        <p:nvSpPr>
          <p:cNvPr id="31" name="Pladsholder til tekst 2">
            <a:extLst>
              <a:ext uri="{FF2B5EF4-FFF2-40B4-BE49-F238E27FC236}">
                <a16:creationId xmlns:a16="http://schemas.microsoft.com/office/drawing/2014/main" id="{238A9EE2-548E-1F47-A096-A1282537D52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77742" y="1836738"/>
            <a:ext cx="6232525" cy="52058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400">
                <a:solidFill>
                  <a:srgbClr val="F8F8F3"/>
                </a:solidFill>
                <a:latin typeface="Avenir Book" panose="02000503020000020003" pitchFamily="2" charset="0"/>
              </a:defRPr>
            </a:lvl1pPr>
            <a:lvl2pPr marL="457200" indent="0">
              <a:buNone/>
              <a:defRPr>
                <a:solidFill>
                  <a:srgbClr val="F8F8F3"/>
                </a:solidFill>
              </a:defRPr>
            </a:lvl2pPr>
            <a:lvl3pPr marL="914400" indent="0">
              <a:buNone/>
              <a:defRPr>
                <a:solidFill>
                  <a:srgbClr val="F8F8F3"/>
                </a:solidFill>
              </a:defRPr>
            </a:lvl3pPr>
            <a:lvl4pPr marL="1371600" indent="0">
              <a:buNone/>
              <a:defRPr>
                <a:solidFill>
                  <a:srgbClr val="F8F8F3"/>
                </a:solidFill>
              </a:defRPr>
            </a:lvl4pPr>
            <a:lvl5pPr marL="1828800" indent="0">
              <a:buNone/>
              <a:defRPr>
                <a:solidFill>
                  <a:srgbClr val="F8F8F3"/>
                </a:solidFill>
              </a:defRPr>
            </a:lvl5pPr>
          </a:lstStyle>
          <a:p>
            <a:pPr lvl="0"/>
            <a:r>
              <a:rPr lang="da-DK" dirty="0"/>
              <a:t>KLIK FOR AT REDIGERE </a:t>
            </a:r>
          </a:p>
          <a:p>
            <a:pPr lvl="0"/>
            <a:endParaRPr lang="da-DK" dirty="0"/>
          </a:p>
        </p:txBody>
      </p:sp>
      <p:sp>
        <p:nvSpPr>
          <p:cNvPr id="32" name="Pladsholder til tekst 4">
            <a:extLst>
              <a:ext uri="{FF2B5EF4-FFF2-40B4-BE49-F238E27FC236}">
                <a16:creationId xmlns:a16="http://schemas.microsoft.com/office/drawing/2014/main" id="{A65FFAA2-4558-6D4D-8125-F6C0D03DE3A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37295" y="2970213"/>
            <a:ext cx="6103938" cy="162718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rgbClr val="F8F8F3"/>
                </a:solidFill>
                <a:latin typeface="Avenir Book" panose="02000503020000020003" pitchFamily="2" charset="0"/>
              </a:defRPr>
            </a:lvl1pPr>
            <a:lvl2pPr marL="457200" indent="0">
              <a:buNone/>
              <a:defRPr sz="1200">
                <a:solidFill>
                  <a:srgbClr val="F8F8F3"/>
                </a:solidFill>
                <a:latin typeface="Avenir Book" panose="02000503020000020003" pitchFamily="2" charset="0"/>
              </a:defRPr>
            </a:lvl2pPr>
            <a:lvl3pPr marL="914400" indent="0">
              <a:buNone/>
              <a:defRPr sz="1200">
                <a:solidFill>
                  <a:srgbClr val="F8F8F3"/>
                </a:solidFill>
                <a:latin typeface="Avenir Book" panose="02000503020000020003" pitchFamily="2" charset="0"/>
              </a:defRPr>
            </a:lvl3pPr>
            <a:lvl4pPr marL="1371600" indent="0">
              <a:buNone/>
              <a:defRPr sz="1200">
                <a:solidFill>
                  <a:srgbClr val="F8F8F3"/>
                </a:solidFill>
                <a:latin typeface="Avenir Book" panose="02000503020000020003" pitchFamily="2" charset="0"/>
              </a:defRPr>
            </a:lvl4pPr>
            <a:lvl5pPr marL="1828800" indent="0">
              <a:buNone/>
              <a:defRPr sz="1200">
                <a:solidFill>
                  <a:srgbClr val="F8F8F3"/>
                </a:solidFill>
                <a:latin typeface="Avenir Book" panose="02000503020000020003" pitchFamily="2" charset="0"/>
              </a:defRPr>
            </a:lvl5pPr>
          </a:lstStyle>
          <a:p>
            <a:pPr lvl="0"/>
            <a:r>
              <a:rPr lang="da-DK" dirty="0"/>
              <a:t>Andet niveau</a:t>
            </a:r>
          </a:p>
        </p:txBody>
      </p:sp>
      <p:sp>
        <p:nvSpPr>
          <p:cNvPr id="33" name="Pladsholder til billede 6">
            <a:extLst>
              <a:ext uri="{FF2B5EF4-FFF2-40B4-BE49-F238E27FC236}">
                <a16:creationId xmlns:a16="http://schemas.microsoft.com/office/drawing/2014/main" id="{C6809487-93E3-A146-BEEA-B6236C579DAB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7558682" y="1836738"/>
            <a:ext cx="3719513" cy="27606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solidFill>
                  <a:srgbClr val="F8F8F3"/>
                </a:solidFill>
              </a:defRPr>
            </a:lvl1pPr>
          </a:lstStyle>
          <a:p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250493825"/>
      </p:ext>
    </p:extLst>
  </p:cSld>
  <p:clrMapOvr>
    <a:masterClrMapping/>
  </p:clrMapOvr>
</p:sldLayout>
</file>

<file path=ppt/slideLayouts/slideLayout20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Program intro M1">
    <p:bg>
      <p:bgPr>
        <a:solidFill>
          <a:srgbClr val="6B819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">
            <a:extLst>
              <a:ext uri="{FF2B5EF4-FFF2-40B4-BE49-F238E27FC236}">
                <a16:creationId xmlns:a16="http://schemas.microsoft.com/office/drawing/2014/main" id="{5057CABE-0CAC-2B41-A249-1FA93ACB4CFA}"/>
              </a:ext>
            </a:extLst>
          </p:cNvPr>
          <p:cNvSpPr/>
          <p:nvPr userDrawn="1"/>
        </p:nvSpPr>
        <p:spPr>
          <a:xfrm>
            <a:off x="323448" y="2035829"/>
            <a:ext cx="3722113" cy="3682870"/>
          </a:xfrm>
          <a:prstGeom prst="rect">
            <a:avLst/>
          </a:prstGeom>
          <a:solidFill>
            <a:srgbClr val="E5E7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4" name="Billede 23" descr="Et billede, der indeholder plade, tegning&#10;&#10;Automatisk genereret beskrivelse">
            <a:extLst>
              <a:ext uri="{FF2B5EF4-FFF2-40B4-BE49-F238E27FC236}">
                <a16:creationId xmlns:a16="http://schemas.microsoft.com/office/drawing/2014/main" id="{AED56B3A-FC42-3A48-9B76-D4362A02C14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lum bright="70000" contrast="-70000"/>
            <a:alphaModFix amt="11000"/>
          </a:blip>
          <a:stretch>
            <a:fillRect/>
          </a:stretch>
        </p:blipFill>
        <p:spPr>
          <a:xfrm>
            <a:off x="2646261" y="982133"/>
            <a:ext cx="6564880" cy="5654145"/>
          </a:xfrm>
          <a:prstGeom prst="rect">
            <a:avLst/>
          </a:prstGeom>
        </p:spPr>
      </p:pic>
      <p:sp>
        <p:nvSpPr>
          <p:cNvPr id="26" name="Rectangle 2">
            <a:extLst>
              <a:ext uri="{FF2B5EF4-FFF2-40B4-BE49-F238E27FC236}">
                <a16:creationId xmlns:a16="http://schemas.microsoft.com/office/drawing/2014/main" id="{612DE8D1-6744-334C-A882-7D8A7465D76A}"/>
              </a:ext>
            </a:extLst>
          </p:cNvPr>
          <p:cNvSpPr/>
          <p:nvPr userDrawn="1"/>
        </p:nvSpPr>
        <p:spPr>
          <a:xfrm>
            <a:off x="4157240" y="2035829"/>
            <a:ext cx="3722113" cy="3682870"/>
          </a:xfrm>
          <a:prstGeom prst="rect">
            <a:avLst/>
          </a:prstGeom>
          <a:solidFill>
            <a:srgbClr val="E5E7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9" name="Rectangle 2">
            <a:extLst>
              <a:ext uri="{FF2B5EF4-FFF2-40B4-BE49-F238E27FC236}">
                <a16:creationId xmlns:a16="http://schemas.microsoft.com/office/drawing/2014/main" id="{5919263D-FDE4-4F48-B674-8715E652B90A}"/>
              </a:ext>
            </a:extLst>
          </p:cNvPr>
          <p:cNvSpPr/>
          <p:nvPr userDrawn="1"/>
        </p:nvSpPr>
        <p:spPr>
          <a:xfrm>
            <a:off x="8072562" y="2035829"/>
            <a:ext cx="3722113" cy="3682870"/>
          </a:xfrm>
          <a:prstGeom prst="rect">
            <a:avLst/>
          </a:prstGeom>
          <a:solidFill>
            <a:srgbClr val="E5E7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3" name="Rectangle 14">
            <a:extLst>
              <a:ext uri="{FF2B5EF4-FFF2-40B4-BE49-F238E27FC236}">
                <a16:creationId xmlns:a16="http://schemas.microsoft.com/office/drawing/2014/main" id="{34B53CDC-B239-8A48-85B8-D1A8C0616F4E}"/>
              </a:ext>
            </a:extLst>
          </p:cNvPr>
          <p:cNvSpPr/>
          <p:nvPr userDrawn="1"/>
        </p:nvSpPr>
        <p:spPr>
          <a:xfrm>
            <a:off x="1" y="0"/>
            <a:ext cx="12191999" cy="520589"/>
          </a:xfrm>
          <a:prstGeom prst="rect">
            <a:avLst/>
          </a:prstGeom>
          <a:solidFill>
            <a:srgbClr val="374D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4" name="TextBox 18">
            <a:hlinkClick r:id="" action="ppaction://noaction"/>
            <a:extLst>
              <a:ext uri="{FF2B5EF4-FFF2-40B4-BE49-F238E27FC236}">
                <a16:creationId xmlns:a16="http://schemas.microsoft.com/office/drawing/2014/main" id="{56354988-7F18-814F-8E3E-ECD0F90A3823}"/>
              </a:ext>
            </a:extLst>
          </p:cNvPr>
          <p:cNvSpPr txBox="1"/>
          <p:nvPr userDrawn="1"/>
        </p:nvSpPr>
        <p:spPr>
          <a:xfrm>
            <a:off x="257302" y="99940"/>
            <a:ext cx="1073784" cy="338554"/>
          </a:xfrm>
          <a:prstGeom prst="rect">
            <a:avLst/>
          </a:prstGeom>
          <a:noFill/>
          <a:ln w="9525">
            <a:noFill/>
          </a:ln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b="1" spc="300" dirty="0">
                <a:solidFill>
                  <a:srgbClr val="E5E7E7"/>
                </a:solidFill>
                <a:latin typeface="Avenir Book" panose="02000503020000020003" pitchFamily="2" charset="0"/>
              </a:rPr>
              <a:t>MODULE 1 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b="1" spc="300" dirty="0">
                <a:solidFill>
                  <a:srgbClr val="E5E7E7"/>
                </a:solidFill>
                <a:latin typeface="Avenir Book" panose="02000503020000020003" pitchFamily="2" charset="0"/>
              </a:rPr>
              <a:t>INTRO</a:t>
            </a:r>
            <a:endParaRPr kumimoji="0" lang="en-US" sz="800" b="1" i="0" u="none" strike="noStrike" kern="1200" cap="none" spc="300" normalizeH="0" baseline="0" noProof="0" dirty="0">
              <a:ln>
                <a:noFill/>
              </a:ln>
              <a:solidFill>
                <a:srgbClr val="E5E7E7"/>
              </a:solidFill>
              <a:effectLst/>
              <a:uLnTx/>
              <a:uFillTx/>
              <a:latin typeface="Avenir Book" panose="02000503020000020003" pitchFamily="2" charset="0"/>
            </a:endParaRPr>
          </a:p>
        </p:txBody>
      </p:sp>
      <p:cxnSp>
        <p:nvCxnSpPr>
          <p:cNvPr id="35" name="Lige forbindelse 34">
            <a:extLst>
              <a:ext uri="{FF2B5EF4-FFF2-40B4-BE49-F238E27FC236}">
                <a16:creationId xmlns:a16="http://schemas.microsoft.com/office/drawing/2014/main" id="{3B54CF8E-4FE9-2540-AA4F-7839E447B61F}"/>
              </a:ext>
            </a:extLst>
          </p:cNvPr>
          <p:cNvCxnSpPr>
            <a:cxnSpLocks/>
          </p:cNvCxnSpPr>
          <p:nvPr userDrawn="1"/>
        </p:nvCxnSpPr>
        <p:spPr>
          <a:xfrm>
            <a:off x="1331829" y="18644"/>
            <a:ext cx="0" cy="493994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6" name="Billede 35">
            <a:extLst>
              <a:ext uri="{FF2B5EF4-FFF2-40B4-BE49-F238E27FC236}">
                <a16:creationId xmlns:a16="http://schemas.microsoft.com/office/drawing/2014/main" id="{53B29203-9EEE-644B-BAEB-A066F5E9BE9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alphaModFix amt="50000"/>
          </a:blip>
          <a:srcRect l="8285" t="28774" r="58175" b="41828"/>
          <a:stretch/>
        </p:blipFill>
        <p:spPr>
          <a:xfrm>
            <a:off x="257302" y="6201113"/>
            <a:ext cx="716895" cy="628387"/>
          </a:xfrm>
          <a:prstGeom prst="rect">
            <a:avLst/>
          </a:prstGeom>
        </p:spPr>
      </p:pic>
      <p:pic>
        <p:nvPicPr>
          <p:cNvPr id="37" name="Billede 36">
            <a:extLst>
              <a:ext uri="{FF2B5EF4-FFF2-40B4-BE49-F238E27FC236}">
                <a16:creationId xmlns:a16="http://schemas.microsoft.com/office/drawing/2014/main" id="{585E147C-D14C-A846-A377-EB9D1A35218D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biLevel thresh="25000"/>
            <a:alphaModFix amt="50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1500"/>
                    </a14:imgEffect>
                    <a14:imgEffect>
                      <a14:saturation sat="191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723783" y="6415290"/>
            <a:ext cx="1034680" cy="274837"/>
          </a:xfrm>
          <a:prstGeom prst="rect">
            <a:avLst/>
          </a:prstGeom>
        </p:spPr>
      </p:pic>
      <p:sp>
        <p:nvSpPr>
          <p:cNvPr id="39" name="Pladsholder til tekst 3">
            <a:extLst>
              <a:ext uri="{FF2B5EF4-FFF2-40B4-BE49-F238E27FC236}">
                <a16:creationId xmlns:a16="http://schemas.microsoft.com/office/drawing/2014/main" id="{E6C5BE7A-18EB-0C40-BF74-5242B28F62A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850" y="1139825"/>
            <a:ext cx="9464584" cy="36671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800" spc="300">
                <a:solidFill>
                  <a:srgbClr val="F8F8F3"/>
                </a:solidFill>
              </a:defRPr>
            </a:lvl1pPr>
            <a:lvl2pPr marL="457200" indent="0">
              <a:buNone/>
              <a:defRPr sz="1800">
                <a:solidFill>
                  <a:srgbClr val="F8F8F3"/>
                </a:solidFill>
              </a:defRPr>
            </a:lvl2pPr>
            <a:lvl3pPr marL="914400" indent="0">
              <a:buNone/>
              <a:defRPr sz="1800">
                <a:solidFill>
                  <a:srgbClr val="F8F8F3"/>
                </a:solidFill>
              </a:defRPr>
            </a:lvl3pPr>
            <a:lvl4pPr marL="1371600" indent="0">
              <a:buNone/>
              <a:defRPr sz="1800">
                <a:solidFill>
                  <a:srgbClr val="F8F8F3"/>
                </a:solidFill>
              </a:defRPr>
            </a:lvl4pPr>
            <a:lvl5pPr marL="1828800" indent="0">
              <a:buNone/>
              <a:defRPr sz="1800">
                <a:solidFill>
                  <a:srgbClr val="F8F8F3"/>
                </a:solidFill>
              </a:defRPr>
            </a:lvl5pPr>
          </a:lstStyle>
          <a:p>
            <a:pPr lvl="0"/>
            <a:r>
              <a:rPr lang="da-DK" dirty="0"/>
              <a:t>KLIK FOR AT REDIGERE TEKSTTYPOGRAFIERNE I MASTEREN</a:t>
            </a:r>
          </a:p>
        </p:txBody>
      </p:sp>
      <p:sp>
        <p:nvSpPr>
          <p:cNvPr id="40" name="Pladsholder til tekst 5">
            <a:extLst>
              <a:ext uri="{FF2B5EF4-FFF2-40B4-BE49-F238E27FC236}">
                <a16:creationId xmlns:a16="http://schemas.microsoft.com/office/drawing/2014/main" id="{C8C52C0F-2180-E041-BA3C-BCAD492C196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157663" y="3806825"/>
            <a:ext cx="3721100" cy="191135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400">
                <a:solidFill>
                  <a:srgbClr val="374D62"/>
                </a:solidFill>
              </a:defRPr>
            </a:lvl1pPr>
            <a:lvl2pPr marL="457200" indent="0" algn="ctr">
              <a:buNone/>
              <a:defRPr sz="1400">
                <a:solidFill>
                  <a:srgbClr val="374D62"/>
                </a:solidFill>
              </a:defRPr>
            </a:lvl2pPr>
            <a:lvl3pPr marL="914400" indent="0" algn="ctr">
              <a:buNone/>
              <a:defRPr sz="1400">
                <a:solidFill>
                  <a:srgbClr val="374D62"/>
                </a:solidFill>
              </a:defRPr>
            </a:lvl3pPr>
            <a:lvl4pPr marL="1371600" indent="0" algn="ctr">
              <a:buNone/>
              <a:defRPr sz="1400">
                <a:solidFill>
                  <a:srgbClr val="374D62"/>
                </a:solidFill>
              </a:defRPr>
            </a:lvl4pPr>
            <a:lvl5pPr marL="1828800" indent="0" algn="ctr">
              <a:buNone/>
              <a:defRPr sz="1400">
                <a:solidFill>
                  <a:srgbClr val="374D62"/>
                </a:solidFill>
              </a:defRPr>
            </a:lvl5pPr>
          </a:lstStyle>
          <a:p>
            <a:pPr lvl="0"/>
            <a:r>
              <a:rPr lang="da-DK" dirty="0"/>
              <a:t>Klik for at indsætte programtitler</a:t>
            </a:r>
          </a:p>
        </p:txBody>
      </p:sp>
      <p:sp>
        <p:nvSpPr>
          <p:cNvPr id="43" name="Pladsholder til tekst 41">
            <a:extLst>
              <a:ext uri="{FF2B5EF4-FFF2-40B4-BE49-F238E27FC236}">
                <a16:creationId xmlns:a16="http://schemas.microsoft.com/office/drawing/2014/main" id="{67587470-126D-B347-9806-A73C7B4A746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156075" y="2311400"/>
            <a:ext cx="3722688" cy="28375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400" spc="300">
                <a:solidFill>
                  <a:srgbClr val="374D62"/>
                </a:solidFill>
              </a:defRPr>
            </a:lvl1pPr>
            <a:lvl2pPr marL="457200" indent="0">
              <a:buNone/>
              <a:defRPr>
                <a:solidFill>
                  <a:srgbClr val="374D62"/>
                </a:solidFill>
              </a:defRPr>
            </a:lvl2pPr>
            <a:lvl3pPr marL="914400" indent="0">
              <a:buNone/>
              <a:defRPr>
                <a:solidFill>
                  <a:srgbClr val="374D62"/>
                </a:solidFill>
              </a:defRPr>
            </a:lvl3pPr>
            <a:lvl4pPr marL="1371600" indent="0">
              <a:buNone/>
              <a:defRPr>
                <a:solidFill>
                  <a:srgbClr val="374D62"/>
                </a:solidFill>
              </a:defRPr>
            </a:lvl4pPr>
            <a:lvl5pPr marL="1828800" indent="0">
              <a:buNone/>
              <a:defRPr>
                <a:solidFill>
                  <a:srgbClr val="374D62"/>
                </a:solidFill>
              </a:defRPr>
            </a:lvl5pPr>
          </a:lstStyle>
          <a:p>
            <a:pPr lvl="0"/>
            <a:r>
              <a:rPr lang="da-DK" dirty="0"/>
              <a:t>KLIK FOR DAG NR. </a:t>
            </a:r>
          </a:p>
        </p:txBody>
      </p:sp>
      <p:sp>
        <p:nvSpPr>
          <p:cNvPr id="44" name="Pladsholder til tekst 41">
            <a:extLst>
              <a:ext uri="{FF2B5EF4-FFF2-40B4-BE49-F238E27FC236}">
                <a16:creationId xmlns:a16="http://schemas.microsoft.com/office/drawing/2014/main" id="{6472E869-EE11-4B4D-85A7-8D232A5C179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156075" y="2681042"/>
            <a:ext cx="3722688" cy="28375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050" b="1" spc="300">
                <a:solidFill>
                  <a:srgbClr val="D77621"/>
                </a:solidFill>
                <a:latin typeface="Avenir Book" panose="02000503020000020003" pitchFamily="2" charset="0"/>
              </a:defRPr>
            </a:lvl1pPr>
            <a:lvl2pPr marL="457200" indent="0">
              <a:buNone/>
              <a:defRPr>
                <a:solidFill>
                  <a:srgbClr val="374D62"/>
                </a:solidFill>
              </a:defRPr>
            </a:lvl2pPr>
            <a:lvl3pPr marL="914400" indent="0">
              <a:buNone/>
              <a:defRPr>
                <a:solidFill>
                  <a:srgbClr val="374D62"/>
                </a:solidFill>
              </a:defRPr>
            </a:lvl3pPr>
            <a:lvl4pPr marL="1371600" indent="0">
              <a:buNone/>
              <a:defRPr>
                <a:solidFill>
                  <a:srgbClr val="374D62"/>
                </a:solidFill>
              </a:defRPr>
            </a:lvl4pPr>
            <a:lvl5pPr marL="1828800" indent="0">
              <a:buNone/>
              <a:defRPr>
                <a:solidFill>
                  <a:srgbClr val="374D62"/>
                </a:solidFill>
              </a:defRPr>
            </a:lvl5pPr>
          </a:lstStyle>
          <a:p>
            <a:pPr lvl="0"/>
            <a:r>
              <a:rPr lang="da-DK" dirty="0"/>
              <a:t>KLIK FOR WHY/WHAT/WHO</a:t>
            </a:r>
          </a:p>
        </p:txBody>
      </p:sp>
      <p:sp>
        <p:nvSpPr>
          <p:cNvPr id="45" name="Pladsholder til tekst 41">
            <a:extLst>
              <a:ext uri="{FF2B5EF4-FFF2-40B4-BE49-F238E27FC236}">
                <a16:creationId xmlns:a16="http://schemas.microsoft.com/office/drawing/2014/main" id="{8C5F973A-0CB6-0C43-B458-4BC7A5C77EE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156075" y="2997954"/>
            <a:ext cx="3722688" cy="28375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400" spc="300">
                <a:solidFill>
                  <a:srgbClr val="374D62"/>
                </a:solidFill>
              </a:defRPr>
            </a:lvl1pPr>
            <a:lvl2pPr marL="457200" indent="0">
              <a:buNone/>
              <a:defRPr>
                <a:solidFill>
                  <a:srgbClr val="374D62"/>
                </a:solidFill>
              </a:defRPr>
            </a:lvl2pPr>
            <a:lvl3pPr marL="914400" indent="0">
              <a:buNone/>
              <a:defRPr>
                <a:solidFill>
                  <a:srgbClr val="374D62"/>
                </a:solidFill>
              </a:defRPr>
            </a:lvl3pPr>
            <a:lvl4pPr marL="1371600" indent="0">
              <a:buNone/>
              <a:defRPr>
                <a:solidFill>
                  <a:srgbClr val="374D62"/>
                </a:solidFill>
              </a:defRPr>
            </a:lvl4pPr>
            <a:lvl5pPr marL="1828800" indent="0">
              <a:buNone/>
              <a:defRPr>
                <a:solidFill>
                  <a:srgbClr val="374D62"/>
                </a:solidFill>
              </a:defRPr>
            </a:lvl5pPr>
          </a:lstStyle>
          <a:p>
            <a:pPr lvl="0"/>
            <a:r>
              <a:rPr lang="da-DK" dirty="0"/>
              <a:t>KLIK FOR DAG TITEL</a:t>
            </a:r>
          </a:p>
        </p:txBody>
      </p:sp>
      <p:sp>
        <p:nvSpPr>
          <p:cNvPr id="46" name="Pladsholder til tekst 5">
            <a:extLst>
              <a:ext uri="{FF2B5EF4-FFF2-40B4-BE49-F238E27FC236}">
                <a16:creationId xmlns:a16="http://schemas.microsoft.com/office/drawing/2014/main" id="{E0018757-BB57-5749-B407-CF7AE9CD4869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24446" y="3806825"/>
            <a:ext cx="3721100" cy="191135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400">
                <a:solidFill>
                  <a:srgbClr val="374D62"/>
                </a:solidFill>
              </a:defRPr>
            </a:lvl1pPr>
            <a:lvl2pPr marL="457200" indent="0" algn="ctr">
              <a:buNone/>
              <a:defRPr sz="1400">
                <a:solidFill>
                  <a:srgbClr val="374D62"/>
                </a:solidFill>
              </a:defRPr>
            </a:lvl2pPr>
            <a:lvl3pPr marL="914400" indent="0" algn="ctr">
              <a:buNone/>
              <a:defRPr sz="1400">
                <a:solidFill>
                  <a:srgbClr val="374D62"/>
                </a:solidFill>
              </a:defRPr>
            </a:lvl3pPr>
            <a:lvl4pPr marL="1371600" indent="0" algn="ctr">
              <a:buNone/>
              <a:defRPr sz="1400">
                <a:solidFill>
                  <a:srgbClr val="374D62"/>
                </a:solidFill>
              </a:defRPr>
            </a:lvl4pPr>
            <a:lvl5pPr marL="1828800" indent="0" algn="ctr">
              <a:buNone/>
              <a:defRPr sz="1400">
                <a:solidFill>
                  <a:srgbClr val="374D62"/>
                </a:solidFill>
              </a:defRPr>
            </a:lvl5pPr>
          </a:lstStyle>
          <a:p>
            <a:pPr lvl="0"/>
            <a:r>
              <a:rPr lang="da-DK" dirty="0"/>
              <a:t>Klik for at indsætte programtitler</a:t>
            </a:r>
          </a:p>
        </p:txBody>
      </p:sp>
      <p:sp>
        <p:nvSpPr>
          <p:cNvPr id="47" name="Pladsholder til tekst 41">
            <a:extLst>
              <a:ext uri="{FF2B5EF4-FFF2-40B4-BE49-F238E27FC236}">
                <a16:creationId xmlns:a16="http://schemas.microsoft.com/office/drawing/2014/main" id="{882BFFCF-1CB6-DC45-A5D7-F82E795DF5B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22858" y="2311400"/>
            <a:ext cx="3722688" cy="28375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400" spc="300">
                <a:solidFill>
                  <a:srgbClr val="374D62"/>
                </a:solidFill>
              </a:defRPr>
            </a:lvl1pPr>
            <a:lvl2pPr marL="457200" indent="0">
              <a:buNone/>
              <a:defRPr>
                <a:solidFill>
                  <a:srgbClr val="374D62"/>
                </a:solidFill>
              </a:defRPr>
            </a:lvl2pPr>
            <a:lvl3pPr marL="914400" indent="0">
              <a:buNone/>
              <a:defRPr>
                <a:solidFill>
                  <a:srgbClr val="374D62"/>
                </a:solidFill>
              </a:defRPr>
            </a:lvl3pPr>
            <a:lvl4pPr marL="1371600" indent="0">
              <a:buNone/>
              <a:defRPr>
                <a:solidFill>
                  <a:srgbClr val="374D62"/>
                </a:solidFill>
              </a:defRPr>
            </a:lvl4pPr>
            <a:lvl5pPr marL="1828800" indent="0">
              <a:buNone/>
              <a:defRPr>
                <a:solidFill>
                  <a:srgbClr val="374D62"/>
                </a:solidFill>
              </a:defRPr>
            </a:lvl5pPr>
          </a:lstStyle>
          <a:p>
            <a:pPr lvl="0"/>
            <a:r>
              <a:rPr lang="da-DK" dirty="0"/>
              <a:t>KLIK FOR DAG NR. </a:t>
            </a:r>
          </a:p>
        </p:txBody>
      </p:sp>
      <p:sp>
        <p:nvSpPr>
          <p:cNvPr id="48" name="Pladsholder til tekst 41">
            <a:extLst>
              <a:ext uri="{FF2B5EF4-FFF2-40B4-BE49-F238E27FC236}">
                <a16:creationId xmlns:a16="http://schemas.microsoft.com/office/drawing/2014/main" id="{5B345C0A-4505-0443-8FDE-3F6761BBF86D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22858" y="2681042"/>
            <a:ext cx="3722688" cy="28375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050" b="1" spc="300">
                <a:solidFill>
                  <a:srgbClr val="D77621"/>
                </a:solidFill>
                <a:latin typeface="Avenir Book" panose="02000503020000020003" pitchFamily="2" charset="0"/>
              </a:defRPr>
            </a:lvl1pPr>
            <a:lvl2pPr marL="457200" indent="0">
              <a:buNone/>
              <a:defRPr>
                <a:solidFill>
                  <a:srgbClr val="374D62"/>
                </a:solidFill>
              </a:defRPr>
            </a:lvl2pPr>
            <a:lvl3pPr marL="914400" indent="0">
              <a:buNone/>
              <a:defRPr>
                <a:solidFill>
                  <a:srgbClr val="374D62"/>
                </a:solidFill>
              </a:defRPr>
            </a:lvl3pPr>
            <a:lvl4pPr marL="1371600" indent="0">
              <a:buNone/>
              <a:defRPr>
                <a:solidFill>
                  <a:srgbClr val="374D62"/>
                </a:solidFill>
              </a:defRPr>
            </a:lvl4pPr>
            <a:lvl5pPr marL="1828800" indent="0">
              <a:buNone/>
              <a:defRPr>
                <a:solidFill>
                  <a:srgbClr val="374D62"/>
                </a:solidFill>
              </a:defRPr>
            </a:lvl5pPr>
          </a:lstStyle>
          <a:p>
            <a:pPr lvl="0"/>
            <a:r>
              <a:rPr lang="da-DK" dirty="0"/>
              <a:t>KLIK FOR WHY/WHAT/WHO</a:t>
            </a:r>
          </a:p>
        </p:txBody>
      </p:sp>
      <p:sp>
        <p:nvSpPr>
          <p:cNvPr id="49" name="Pladsholder til tekst 41">
            <a:extLst>
              <a:ext uri="{FF2B5EF4-FFF2-40B4-BE49-F238E27FC236}">
                <a16:creationId xmlns:a16="http://schemas.microsoft.com/office/drawing/2014/main" id="{2DE45406-1216-6840-9510-069C40F59349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22858" y="2997954"/>
            <a:ext cx="3722688" cy="28375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400" spc="300">
                <a:solidFill>
                  <a:srgbClr val="374D62"/>
                </a:solidFill>
              </a:defRPr>
            </a:lvl1pPr>
            <a:lvl2pPr marL="457200" indent="0">
              <a:buNone/>
              <a:defRPr>
                <a:solidFill>
                  <a:srgbClr val="374D62"/>
                </a:solidFill>
              </a:defRPr>
            </a:lvl2pPr>
            <a:lvl3pPr marL="914400" indent="0">
              <a:buNone/>
              <a:defRPr>
                <a:solidFill>
                  <a:srgbClr val="374D62"/>
                </a:solidFill>
              </a:defRPr>
            </a:lvl3pPr>
            <a:lvl4pPr marL="1371600" indent="0">
              <a:buNone/>
              <a:defRPr>
                <a:solidFill>
                  <a:srgbClr val="374D62"/>
                </a:solidFill>
              </a:defRPr>
            </a:lvl4pPr>
            <a:lvl5pPr marL="1828800" indent="0">
              <a:buNone/>
              <a:defRPr>
                <a:solidFill>
                  <a:srgbClr val="374D62"/>
                </a:solidFill>
              </a:defRPr>
            </a:lvl5pPr>
          </a:lstStyle>
          <a:p>
            <a:pPr lvl="0"/>
            <a:r>
              <a:rPr lang="da-DK" dirty="0"/>
              <a:t>KLIK FOR DAG TITEL</a:t>
            </a:r>
          </a:p>
        </p:txBody>
      </p:sp>
      <p:sp>
        <p:nvSpPr>
          <p:cNvPr id="50" name="Pladsholder til tekst 5">
            <a:extLst>
              <a:ext uri="{FF2B5EF4-FFF2-40B4-BE49-F238E27FC236}">
                <a16:creationId xmlns:a16="http://schemas.microsoft.com/office/drawing/2014/main" id="{49F73532-D47C-474A-BF4E-D6DB21931A90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8074150" y="3806825"/>
            <a:ext cx="3721100" cy="191135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400">
                <a:solidFill>
                  <a:srgbClr val="374D62"/>
                </a:solidFill>
              </a:defRPr>
            </a:lvl1pPr>
            <a:lvl2pPr marL="457200" indent="0" algn="ctr">
              <a:buNone/>
              <a:defRPr sz="1400">
                <a:solidFill>
                  <a:srgbClr val="374D62"/>
                </a:solidFill>
              </a:defRPr>
            </a:lvl2pPr>
            <a:lvl3pPr marL="914400" indent="0" algn="ctr">
              <a:buNone/>
              <a:defRPr sz="1400">
                <a:solidFill>
                  <a:srgbClr val="374D62"/>
                </a:solidFill>
              </a:defRPr>
            </a:lvl3pPr>
            <a:lvl4pPr marL="1371600" indent="0" algn="ctr">
              <a:buNone/>
              <a:defRPr sz="1400">
                <a:solidFill>
                  <a:srgbClr val="374D62"/>
                </a:solidFill>
              </a:defRPr>
            </a:lvl4pPr>
            <a:lvl5pPr marL="1828800" indent="0" algn="ctr">
              <a:buNone/>
              <a:defRPr sz="1400">
                <a:solidFill>
                  <a:srgbClr val="374D62"/>
                </a:solidFill>
              </a:defRPr>
            </a:lvl5pPr>
          </a:lstStyle>
          <a:p>
            <a:pPr lvl="0"/>
            <a:r>
              <a:rPr lang="da-DK" dirty="0"/>
              <a:t>Klik for at indsætte programtitler</a:t>
            </a:r>
          </a:p>
        </p:txBody>
      </p:sp>
      <p:sp>
        <p:nvSpPr>
          <p:cNvPr id="51" name="Pladsholder til tekst 41">
            <a:extLst>
              <a:ext uri="{FF2B5EF4-FFF2-40B4-BE49-F238E27FC236}">
                <a16:creationId xmlns:a16="http://schemas.microsoft.com/office/drawing/2014/main" id="{F6A84179-F401-CD4B-B0A9-B4A2F2426D25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072562" y="2311400"/>
            <a:ext cx="3722688" cy="28375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400" spc="300">
                <a:solidFill>
                  <a:srgbClr val="374D62"/>
                </a:solidFill>
              </a:defRPr>
            </a:lvl1pPr>
            <a:lvl2pPr marL="457200" indent="0">
              <a:buNone/>
              <a:defRPr>
                <a:solidFill>
                  <a:srgbClr val="374D62"/>
                </a:solidFill>
              </a:defRPr>
            </a:lvl2pPr>
            <a:lvl3pPr marL="914400" indent="0">
              <a:buNone/>
              <a:defRPr>
                <a:solidFill>
                  <a:srgbClr val="374D62"/>
                </a:solidFill>
              </a:defRPr>
            </a:lvl3pPr>
            <a:lvl4pPr marL="1371600" indent="0">
              <a:buNone/>
              <a:defRPr>
                <a:solidFill>
                  <a:srgbClr val="374D62"/>
                </a:solidFill>
              </a:defRPr>
            </a:lvl4pPr>
            <a:lvl5pPr marL="1828800" indent="0">
              <a:buNone/>
              <a:defRPr>
                <a:solidFill>
                  <a:srgbClr val="374D62"/>
                </a:solidFill>
              </a:defRPr>
            </a:lvl5pPr>
          </a:lstStyle>
          <a:p>
            <a:pPr lvl="0"/>
            <a:r>
              <a:rPr lang="da-DK" dirty="0"/>
              <a:t>KLIK FOR DAG NR. </a:t>
            </a:r>
          </a:p>
        </p:txBody>
      </p:sp>
      <p:sp>
        <p:nvSpPr>
          <p:cNvPr id="52" name="Pladsholder til tekst 41">
            <a:extLst>
              <a:ext uri="{FF2B5EF4-FFF2-40B4-BE49-F238E27FC236}">
                <a16:creationId xmlns:a16="http://schemas.microsoft.com/office/drawing/2014/main" id="{68708AB9-D8E8-2343-83A6-A68A1D589699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072562" y="2681042"/>
            <a:ext cx="3722688" cy="28375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050" b="1" spc="300">
                <a:solidFill>
                  <a:srgbClr val="D77621"/>
                </a:solidFill>
                <a:latin typeface="Avenir Book" panose="02000503020000020003" pitchFamily="2" charset="0"/>
              </a:defRPr>
            </a:lvl1pPr>
            <a:lvl2pPr marL="457200" indent="0">
              <a:buNone/>
              <a:defRPr>
                <a:solidFill>
                  <a:srgbClr val="374D62"/>
                </a:solidFill>
              </a:defRPr>
            </a:lvl2pPr>
            <a:lvl3pPr marL="914400" indent="0">
              <a:buNone/>
              <a:defRPr>
                <a:solidFill>
                  <a:srgbClr val="374D62"/>
                </a:solidFill>
              </a:defRPr>
            </a:lvl3pPr>
            <a:lvl4pPr marL="1371600" indent="0">
              <a:buNone/>
              <a:defRPr>
                <a:solidFill>
                  <a:srgbClr val="374D62"/>
                </a:solidFill>
              </a:defRPr>
            </a:lvl4pPr>
            <a:lvl5pPr marL="1828800" indent="0">
              <a:buNone/>
              <a:defRPr>
                <a:solidFill>
                  <a:srgbClr val="374D62"/>
                </a:solidFill>
              </a:defRPr>
            </a:lvl5pPr>
          </a:lstStyle>
          <a:p>
            <a:pPr lvl="0"/>
            <a:r>
              <a:rPr lang="da-DK" dirty="0"/>
              <a:t>KLIK FOR WHY/WHAT/WHO</a:t>
            </a:r>
          </a:p>
        </p:txBody>
      </p:sp>
      <p:sp>
        <p:nvSpPr>
          <p:cNvPr id="53" name="Pladsholder til tekst 41">
            <a:extLst>
              <a:ext uri="{FF2B5EF4-FFF2-40B4-BE49-F238E27FC236}">
                <a16:creationId xmlns:a16="http://schemas.microsoft.com/office/drawing/2014/main" id="{89BB1BA3-D844-3A44-8F2C-35DCE9FBBDE0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8072562" y="2997954"/>
            <a:ext cx="3722688" cy="28375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400" spc="300">
                <a:solidFill>
                  <a:srgbClr val="374D62"/>
                </a:solidFill>
              </a:defRPr>
            </a:lvl1pPr>
            <a:lvl2pPr marL="457200" indent="0">
              <a:buNone/>
              <a:defRPr>
                <a:solidFill>
                  <a:srgbClr val="374D62"/>
                </a:solidFill>
              </a:defRPr>
            </a:lvl2pPr>
            <a:lvl3pPr marL="914400" indent="0">
              <a:buNone/>
              <a:defRPr>
                <a:solidFill>
                  <a:srgbClr val="374D62"/>
                </a:solidFill>
              </a:defRPr>
            </a:lvl3pPr>
            <a:lvl4pPr marL="1371600" indent="0">
              <a:buNone/>
              <a:defRPr>
                <a:solidFill>
                  <a:srgbClr val="374D62"/>
                </a:solidFill>
              </a:defRPr>
            </a:lvl4pPr>
            <a:lvl5pPr marL="1828800" indent="0">
              <a:buNone/>
              <a:defRPr>
                <a:solidFill>
                  <a:srgbClr val="374D62"/>
                </a:solidFill>
              </a:defRPr>
            </a:lvl5pPr>
          </a:lstStyle>
          <a:p>
            <a:pPr lvl="0"/>
            <a:r>
              <a:rPr lang="da-DK" dirty="0"/>
              <a:t>KLIK FOR DAG TITEL</a:t>
            </a:r>
          </a:p>
        </p:txBody>
      </p:sp>
    </p:spTree>
    <p:extLst>
      <p:ext uri="{BB962C8B-B14F-4D97-AF65-F5344CB8AC3E}">
        <p14:creationId xmlns:p14="http://schemas.microsoft.com/office/powerpoint/2010/main" val="296454140"/>
      </p:ext>
    </p:extLst>
  </p:cSld>
  <p:clrMapOvr>
    <a:masterClrMapping/>
  </p:clrMapOvr>
</p:sldLayout>
</file>

<file path=ppt/slideLayouts/slideLayout2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Program intro M2">
    <p:bg>
      <p:bgPr>
        <a:solidFill>
          <a:srgbClr val="BAA39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">
            <a:extLst>
              <a:ext uri="{FF2B5EF4-FFF2-40B4-BE49-F238E27FC236}">
                <a16:creationId xmlns:a16="http://schemas.microsoft.com/office/drawing/2014/main" id="{5057CABE-0CAC-2B41-A249-1FA93ACB4CFA}"/>
              </a:ext>
            </a:extLst>
          </p:cNvPr>
          <p:cNvSpPr/>
          <p:nvPr userDrawn="1"/>
        </p:nvSpPr>
        <p:spPr>
          <a:xfrm>
            <a:off x="323448" y="2035829"/>
            <a:ext cx="3722113" cy="3682870"/>
          </a:xfrm>
          <a:prstGeom prst="rect">
            <a:avLst/>
          </a:prstGeom>
          <a:solidFill>
            <a:srgbClr val="E5E7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4" name="Billede 23" descr="Et billede, der indeholder plade, tegning&#10;&#10;Automatisk genereret beskrivelse">
            <a:extLst>
              <a:ext uri="{FF2B5EF4-FFF2-40B4-BE49-F238E27FC236}">
                <a16:creationId xmlns:a16="http://schemas.microsoft.com/office/drawing/2014/main" id="{AED56B3A-FC42-3A48-9B76-D4362A02C14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lum bright="70000" contrast="-70000"/>
            <a:alphaModFix amt="11000"/>
          </a:blip>
          <a:stretch>
            <a:fillRect/>
          </a:stretch>
        </p:blipFill>
        <p:spPr>
          <a:xfrm>
            <a:off x="2646261" y="982133"/>
            <a:ext cx="6564880" cy="5654145"/>
          </a:xfrm>
          <a:prstGeom prst="rect">
            <a:avLst/>
          </a:prstGeom>
        </p:spPr>
      </p:pic>
      <p:sp>
        <p:nvSpPr>
          <p:cNvPr id="26" name="Rectangle 2">
            <a:extLst>
              <a:ext uri="{FF2B5EF4-FFF2-40B4-BE49-F238E27FC236}">
                <a16:creationId xmlns:a16="http://schemas.microsoft.com/office/drawing/2014/main" id="{612DE8D1-6744-334C-A882-7D8A7465D76A}"/>
              </a:ext>
            </a:extLst>
          </p:cNvPr>
          <p:cNvSpPr/>
          <p:nvPr userDrawn="1"/>
        </p:nvSpPr>
        <p:spPr>
          <a:xfrm>
            <a:off x="4157240" y="2035829"/>
            <a:ext cx="3722113" cy="3682870"/>
          </a:xfrm>
          <a:prstGeom prst="rect">
            <a:avLst/>
          </a:prstGeom>
          <a:solidFill>
            <a:srgbClr val="E5E7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9" name="Rectangle 2">
            <a:extLst>
              <a:ext uri="{FF2B5EF4-FFF2-40B4-BE49-F238E27FC236}">
                <a16:creationId xmlns:a16="http://schemas.microsoft.com/office/drawing/2014/main" id="{5919263D-FDE4-4F48-B674-8715E652B90A}"/>
              </a:ext>
            </a:extLst>
          </p:cNvPr>
          <p:cNvSpPr/>
          <p:nvPr userDrawn="1"/>
        </p:nvSpPr>
        <p:spPr>
          <a:xfrm>
            <a:off x="8072562" y="2035829"/>
            <a:ext cx="3722113" cy="3682870"/>
          </a:xfrm>
          <a:prstGeom prst="rect">
            <a:avLst/>
          </a:prstGeom>
          <a:solidFill>
            <a:srgbClr val="E5E7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3" name="Rectangle 14">
            <a:extLst>
              <a:ext uri="{FF2B5EF4-FFF2-40B4-BE49-F238E27FC236}">
                <a16:creationId xmlns:a16="http://schemas.microsoft.com/office/drawing/2014/main" id="{34B53CDC-B239-8A48-85B8-D1A8C0616F4E}"/>
              </a:ext>
            </a:extLst>
          </p:cNvPr>
          <p:cNvSpPr/>
          <p:nvPr userDrawn="1"/>
        </p:nvSpPr>
        <p:spPr>
          <a:xfrm>
            <a:off x="1" y="0"/>
            <a:ext cx="12191999" cy="520589"/>
          </a:xfrm>
          <a:prstGeom prst="rect">
            <a:avLst/>
          </a:prstGeom>
          <a:solidFill>
            <a:srgbClr val="374D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4" name="TextBox 18">
            <a:hlinkClick r:id="" action="ppaction://noaction"/>
            <a:extLst>
              <a:ext uri="{FF2B5EF4-FFF2-40B4-BE49-F238E27FC236}">
                <a16:creationId xmlns:a16="http://schemas.microsoft.com/office/drawing/2014/main" id="{56354988-7F18-814F-8E3E-ECD0F90A3823}"/>
              </a:ext>
            </a:extLst>
          </p:cNvPr>
          <p:cNvSpPr txBox="1"/>
          <p:nvPr userDrawn="1"/>
        </p:nvSpPr>
        <p:spPr>
          <a:xfrm>
            <a:off x="257302" y="99940"/>
            <a:ext cx="1073784" cy="338554"/>
          </a:xfrm>
          <a:prstGeom prst="rect">
            <a:avLst/>
          </a:prstGeom>
          <a:noFill/>
          <a:ln w="9525">
            <a:noFill/>
          </a:ln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b="1" spc="300" dirty="0">
                <a:solidFill>
                  <a:srgbClr val="E5E7E7"/>
                </a:solidFill>
                <a:latin typeface="Avenir Book" panose="02000503020000020003" pitchFamily="2" charset="0"/>
              </a:rPr>
              <a:t>MODULE 2 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b="1" spc="300" dirty="0">
                <a:solidFill>
                  <a:srgbClr val="E5E7E7"/>
                </a:solidFill>
                <a:latin typeface="Avenir Book" panose="02000503020000020003" pitchFamily="2" charset="0"/>
              </a:rPr>
              <a:t>INTRO</a:t>
            </a:r>
            <a:endParaRPr kumimoji="0" lang="en-US" sz="800" b="1" i="0" u="none" strike="noStrike" kern="1200" cap="none" spc="300" normalizeH="0" baseline="0" noProof="0" dirty="0">
              <a:ln>
                <a:noFill/>
              </a:ln>
              <a:solidFill>
                <a:srgbClr val="E5E7E7"/>
              </a:solidFill>
              <a:effectLst/>
              <a:uLnTx/>
              <a:uFillTx/>
              <a:latin typeface="Avenir Book" panose="02000503020000020003" pitchFamily="2" charset="0"/>
            </a:endParaRPr>
          </a:p>
        </p:txBody>
      </p:sp>
      <p:cxnSp>
        <p:nvCxnSpPr>
          <p:cNvPr id="35" name="Lige forbindelse 34">
            <a:extLst>
              <a:ext uri="{FF2B5EF4-FFF2-40B4-BE49-F238E27FC236}">
                <a16:creationId xmlns:a16="http://schemas.microsoft.com/office/drawing/2014/main" id="{3B54CF8E-4FE9-2540-AA4F-7839E447B61F}"/>
              </a:ext>
            </a:extLst>
          </p:cNvPr>
          <p:cNvCxnSpPr>
            <a:cxnSpLocks/>
          </p:cNvCxnSpPr>
          <p:nvPr userDrawn="1"/>
        </p:nvCxnSpPr>
        <p:spPr>
          <a:xfrm>
            <a:off x="1331829" y="18644"/>
            <a:ext cx="0" cy="493994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6" name="Billede 35">
            <a:extLst>
              <a:ext uri="{FF2B5EF4-FFF2-40B4-BE49-F238E27FC236}">
                <a16:creationId xmlns:a16="http://schemas.microsoft.com/office/drawing/2014/main" id="{53B29203-9EEE-644B-BAEB-A066F5E9BE9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alphaModFix amt="50000"/>
          </a:blip>
          <a:srcRect l="8285" t="28774" r="58175" b="41828"/>
          <a:stretch/>
        </p:blipFill>
        <p:spPr>
          <a:xfrm>
            <a:off x="257302" y="6201113"/>
            <a:ext cx="716895" cy="628387"/>
          </a:xfrm>
          <a:prstGeom prst="rect">
            <a:avLst/>
          </a:prstGeom>
        </p:spPr>
      </p:pic>
      <p:pic>
        <p:nvPicPr>
          <p:cNvPr id="37" name="Billede 36">
            <a:extLst>
              <a:ext uri="{FF2B5EF4-FFF2-40B4-BE49-F238E27FC236}">
                <a16:creationId xmlns:a16="http://schemas.microsoft.com/office/drawing/2014/main" id="{585E147C-D14C-A846-A377-EB9D1A35218D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biLevel thresh="25000"/>
            <a:alphaModFix amt="50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1500"/>
                    </a14:imgEffect>
                    <a14:imgEffect>
                      <a14:saturation sat="191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723783" y="6415290"/>
            <a:ext cx="1034680" cy="274837"/>
          </a:xfrm>
          <a:prstGeom prst="rect">
            <a:avLst/>
          </a:prstGeom>
        </p:spPr>
      </p:pic>
      <p:sp>
        <p:nvSpPr>
          <p:cNvPr id="39" name="Pladsholder til tekst 3">
            <a:extLst>
              <a:ext uri="{FF2B5EF4-FFF2-40B4-BE49-F238E27FC236}">
                <a16:creationId xmlns:a16="http://schemas.microsoft.com/office/drawing/2014/main" id="{E6C5BE7A-18EB-0C40-BF74-5242B28F62A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850" y="1139825"/>
            <a:ext cx="9464584" cy="36671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800" spc="300">
                <a:solidFill>
                  <a:srgbClr val="F8F8F3"/>
                </a:solidFill>
              </a:defRPr>
            </a:lvl1pPr>
            <a:lvl2pPr marL="457200" indent="0">
              <a:buNone/>
              <a:defRPr sz="1800">
                <a:solidFill>
                  <a:srgbClr val="F8F8F3"/>
                </a:solidFill>
              </a:defRPr>
            </a:lvl2pPr>
            <a:lvl3pPr marL="914400" indent="0">
              <a:buNone/>
              <a:defRPr sz="1800">
                <a:solidFill>
                  <a:srgbClr val="F8F8F3"/>
                </a:solidFill>
              </a:defRPr>
            </a:lvl3pPr>
            <a:lvl4pPr marL="1371600" indent="0">
              <a:buNone/>
              <a:defRPr sz="1800">
                <a:solidFill>
                  <a:srgbClr val="F8F8F3"/>
                </a:solidFill>
              </a:defRPr>
            </a:lvl4pPr>
            <a:lvl5pPr marL="1828800" indent="0">
              <a:buNone/>
              <a:defRPr sz="1800">
                <a:solidFill>
                  <a:srgbClr val="F8F8F3"/>
                </a:solidFill>
              </a:defRPr>
            </a:lvl5pPr>
          </a:lstStyle>
          <a:p>
            <a:pPr lvl="0"/>
            <a:r>
              <a:rPr lang="da-DK" dirty="0"/>
              <a:t>KLIK FOR AT REDIGERE TEKSTTYPOGRAFIERNE I MASTEREN</a:t>
            </a:r>
          </a:p>
        </p:txBody>
      </p:sp>
      <p:sp>
        <p:nvSpPr>
          <p:cNvPr id="40" name="Pladsholder til tekst 5">
            <a:extLst>
              <a:ext uri="{FF2B5EF4-FFF2-40B4-BE49-F238E27FC236}">
                <a16:creationId xmlns:a16="http://schemas.microsoft.com/office/drawing/2014/main" id="{C8C52C0F-2180-E041-BA3C-BCAD492C196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157663" y="3806825"/>
            <a:ext cx="3721100" cy="191135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400">
                <a:solidFill>
                  <a:srgbClr val="374D62"/>
                </a:solidFill>
              </a:defRPr>
            </a:lvl1pPr>
            <a:lvl2pPr marL="457200" indent="0" algn="ctr">
              <a:buNone/>
              <a:defRPr sz="1400">
                <a:solidFill>
                  <a:srgbClr val="374D62"/>
                </a:solidFill>
              </a:defRPr>
            </a:lvl2pPr>
            <a:lvl3pPr marL="914400" indent="0" algn="ctr">
              <a:buNone/>
              <a:defRPr sz="1400">
                <a:solidFill>
                  <a:srgbClr val="374D62"/>
                </a:solidFill>
              </a:defRPr>
            </a:lvl3pPr>
            <a:lvl4pPr marL="1371600" indent="0" algn="ctr">
              <a:buNone/>
              <a:defRPr sz="1400">
                <a:solidFill>
                  <a:srgbClr val="374D62"/>
                </a:solidFill>
              </a:defRPr>
            </a:lvl4pPr>
            <a:lvl5pPr marL="1828800" indent="0" algn="ctr">
              <a:buNone/>
              <a:defRPr sz="1400">
                <a:solidFill>
                  <a:srgbClr val="374D62"/>
                </a:solidFill>
              </a:defRPr>
            </a:lvl5pPr>
          </a:lstStyle>
          <a:p>
            <a:pPr lvl="0"/>
            <a:r>
              <a:rPr lang="da-DK" dirty="0"/>
              <a:t>Klik for at indsætte programtitler</a:t>
            </a:r>
          </a:p>
        </p:txBody>
      </p:sp>
      <p:sp>
        <p:nvSpPr>
          <p:cNvPr id="43" name="Pladsholder til tekst 41">
            <a:extLst>
              <a:ext uri="{FF2B5EF4-FFF2-40B4-BE49-F238E27FC236}">
                <a16:creationId xmlns:a16="http://schemas.microsoft.com/office/drawing/2014/main" id="{67587470-126D-B347-9806-A73C7B4A746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156075" y="2311400"/>
            <a:ext cx="3722688" cy="28375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400" spc="300">
                <a:solidFill>
                  <a:srgbClr val="374D62"/>
                </a:solidFill>
              </a:defRPr>
            </a:lvl1pPr>
            <a:lvl2pPr marL="457200" indent="0">
              <a:buNone/>
              <a:defRPr>
                <a:solidFill>
                  <a:srgbClr val="374D62"/>
                </a:solidFill>
              </a:defRPr>
            </a:lvl2pPr>
            <a:lvl3pPr marL="914400" indent="0">
              <a:buNone/>
              <a:defRPr>
                <a:solidFill>
                  <a:srgbClr val="374D62"/>
                </a:solidFill>
              </a:defRPr>
            </a:lvl3pPr>
            <a:lvl4pPr marL="1371600" indent="0">
              <a:buNone/>
              <a:defRPr>
                <a:solidFill>
                  <a:srgbClr val="374D62"/>
                </a:solidFill>
              </a:defRPr>
            </a:lvl4pPr>
            <a:lvl5pPr marL="1828800" indent="0">
              <a:buNone/>
              <a:defRPr>
                <a:solidFill>
                  <a:srgbClr val="374D62"/>
                </a:solidFill>
              </a:defRPr>
            </a:lvl5pPr>
          </a:lstStyle>
          <a:p>
            <a:pPr lvl="0"/>
            <a:r>
              <a:rPr lang="da-DK" dirty="0"/>
              <a:t>KLIK FOR DAG NR. </a:t>
            </a:r>
          </a:p>
        </p:txBody>
      </p:sp>
      <p:sp>
        <p:nvSpPr>
          <p:cNvPr id="44" name="Pladsholder til tekst 41">
            <a:extLst>
              <a:ext uri="{FF2B5EF4-FFF2-40B4-BE49-F238E27FC236}">
                <a16:creationId xmlns:a16="http://schemas.microsoft.com/office/drawing/2014/main" id="{6472E869-EE11-4B4D-85A7-8D232A5C179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156075" y="2681042"/>
            <a:ext cx="3722688" cy="28375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050" b="1" spc="300">
                <a:solidFill>
                  <a:srgbClr val="D77621"/>
                </a:solidFill>
                <a:latin typeface="Avenir Book" panose="02000503020000020003" pitchFamily="2" charset="0"/>
              </a:defRPr>
            </a:lvl1pPr>
            <a:lvl2pPr marL="457200" indent="0">
              <a:buNone/>
              <a:defRPr>
                <a:solidFill>
                  <a:srgbClr val="374D62"/>
                </a:solidFill>
              </a:defRPr>
            </a:lvl2pPr>
            <a:lvl3pPr marL="914400" indent="0">
              <a:buNone/>
              <a:defRPr>
                <a:solidFill>
                  <a:srgbClr val="374D62"/>
                </a:solidFill>
              </a:defRPr>
            </a:lvl3pPr>
            <a:lvl4pPr marL="1371600" indent="0">
              <a:buNone/>
              <a:defRPr>
                <a:solidFill>
                  <a:srgbClr val="374D62"/>
                </a:solidFill>
              </a:defRPr>
            </a:lvl4pPr>
            <a:lvl5pPr marL="1828800" indent="0">
              <a:buNone/>
              <a:defRPr>
                <a:solidFill>
                  <a:srgbClr val="374D62"/>
                </a:solidFill>
              </a:defRPr>
            </a:lvl5pPr>
          </a:lstStyle>
          <a:p>
            <a:pPr lvl="0"/>
            <a:r>
              <a:rPr lang="da-DK" dirty="0"/>
              <a:t>KLIK FOR WHY/WHAT/WHO</a:t>
            </a:r>
          </a:p>
        </p:txBody>
      </p:sp>
      <p:sp>
        <p:nvSpPr>
          <p:cNvPr id="45" name="Pladsholder til tekst 41">
            <a:extLst>
              <a:ext uri="{FF2B5EF4-FFF2-40B4-BE49-F238E27FC236}">
                <a16:creationId xmlns:a16="http://schemas.microsoft.com/office/drawing/2014/main" id="{8C5F973A-0CB6-0C43-B458-4BC7A5C77EE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156075" y="2997954"/>
            <a:ext cx="3722688" cy="28375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400" spc="300">
                <a:solidFill>
                  <a:srgbClr val="374D62"/>
                </a:solidFill>
              </a:defRPr>
            </a:lvl1pPr>
            <a:lvl2pPr marL="457200" indent="0">
              <a:buNone/>
              <a:defRPr>
                <a:solidFill>
                  <a:srgbClr val="374D62"/>
                </a:solidFill>
              </a:defRPr>
            </a:lvl2pPr>
            <a:lvl3pPr marL="914400" indent="0">
              <a:buNone/>
              <a:defRPr>
                <a:solidFill>
                  <a:srgbClr val="374D62"/>
                </a:solidFill>
              </a:defRPr>
            </a:lvl3pPr>
            <a:lvl4pPr marL="1371600" indent="0">
              <a:buNone/>
              <a:defRPr>
                <a:solidFill>
                  <a:srgbClr val="374D62"/>
                </a:solidFill>
              </a:defRPr>
            </a:lvl4pPr>
            <a:lvl5pPr marL="1828800" indent="0">
              <a:buNone/>
              <a:defRPr>
                <a:solidFill>
                  <a:srgbClr val="374D62"/>
                </a:solidFill>
              </a:defRPr>
            </a:lvl5pPr>
          </a:lstStyle>
          <a:p>
            <a:pPr lvl="0"/>
            <a:r>
              <a:rPr lang="da-DK" dirty="0"/>
              <a:t>KLIK FOR DAG TITEL</a:t>
            </a:r>
          </a:p>
        </p:txBody>
      </p:sp>
      <p:sp>
        <p:nvSpPr>
          <p:cNvPr id="46" name="Pladsholder til tekst 5">
            <a:extLst>
              <a:ext uri="{FF2B5EF4-FFF2-40B4-BE49-F238E27FC236}">
                <a16:creationId xmlns:a16="http://schemas.microsoft.com/office/drawing/2014/main" id="{E0018757-BB57-5749-B407-CF7AE9CD4869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24446" y="3806825"/>
            <a:ext cx="3721100" cy="191135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400">
                <a:solidFill>
                  <a:srgbClr val="374D62"/>
                </a:solidFill>
              </a:defRPr>
            </a:lvl1pPr>
            <a:lvl2pPr marL="457200" indent="0" algn="ctr">
              <a:buNone/>
              <a:defRPr sz="1400">
                <a:solidFill>
                  <a:srgbClr val="374D62"/>
                </a:solidFill>
              </a:defRPr>
            </a:lvl2pPr>
            <a:lvl3pPr marL="914400" indent="0" algn="ctr">
              <a:buNone/>
              <a:defRPr sz="1400">
                <a:solidFill>
                  <a:srgbClr val="374D62"/>
                </a:solidFill>
              </a:defRPr>
            </a:lvl3pPr>
            <a:lvl4pPr marL="1371600" indent="0" algn="ctr">
              <a:buNone/>
              <a:defRPr sz="1400">
                <a:solidFill>
                  <a:srgbClr val="374D62"/>
                </a:solidFill>
              </a:defRPr>
            </a:lvl4pPr>
            <a:lvl5pPr marL="1828800" indent="0" algn="ctr">
              <a:buNone/>
              <a:defRPr sz="1400">
                <a:solidFill>
                  <a:srgbClr val="374D62"/>
                </a:solidFill>
              </a:defRPr>
            </a:lvl5pPr>
          </a:lstStyle>
          <a:p>
            <a:pPr lvl="0"/>
            <a:r>
              <a:rPr lang="da-DK" dirty="0"/>
              <a:t>Klik for at indsætte programtitler</a:t>
            </a:r>
          </a:p>
        </p:txBody>
      </p:sp>
      <p:sp>
        <p:nvSpPr>
          <p:cNvPr id="47" name="Pladsholder til tekst 41">
            <a:extLst>
              <a:ext uri="{FF2B5EF4-FFF2-40B4-BE49-F238E27FC236}">
                <a16:creationId xmlns:a16="http://schemas.microsoft.com/office/drawing/2014/main" id="{882BFFCF-1CB6-DC45-A5D7-F82E795DF5B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22858" y="2311400"/>
            <a:ext cx="3722688" cy="28375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400" spc="300">
                <a:solidFill>
                  <a:srgbClr val="374D62"/>
                </a:solidFill>
              </a:defRPr>
            </a:lvl1pPr>
            <a:lvl2pPr marL="457200" indent="0">
              <a:buNone/>
              <a:defRPr>
                <a:solidFill>
                  <a:srgbClr val="374D62"/>
                </a:solidFill>
              </a:defRPr>
            </a:lvl2pPr>
            <a:lvl3pPr marL="914400" indent="0">
              <a:buNone/>
              <a:defRPr>
                <a:solidFill>
                  <a:srgbClr val="374D62"/>
                </a:solidFill>
              </a:defRPr>
            </a:lvl3pPr>
            <a:lvl4pPr marL="1371600" indent="0">
              <a:buNone/>
              <a:defRPr>
                <a:solidFill>
                  <a:srgbClr val="374D62"/>
                </a:solidFill>
              </a:defRPr>
            </a:lvl4pPr>
            <a:lvl5pPr marL="1828800" indent="0">
              <a:buNone/>
              <a:defRPr>
                <a:solidFill>
                  <a:srgbClr val="374D62"/>
                </a:solidFill>
              </a:defRPr>
            </a:lvl5pPr>
          </a:lstStyle>
          <a:p>
            <a:pPr lvl="0"/>
            <a:r>
              <a:rPr lang="da-DK" dirty="0"/>
              <a:t>KLIK FOR DAG NR. </a:t>
            </a:r>
          </a:p>
        </p:txBody>
      </p:sp>
      <p:sp>
        <p:nvSpPr>
          <p:cNvPr id="48" name="Pladsholder til tekst 41">
            <a:extLst>
              <a:ext uri="{FF2B5EF4-FFF2-40B4-BE49-F238E27FC236}">
                <a16:creationId xmlns:a16="http://schemas.microsoft.com/office/drawing/2014/main" id="{5B345C0A-4505-0443-8FDE-3F6761BBF86D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22858" y="2681042"/>
            <a:ext cx="3722688" cy="28375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050" b="1" spc="300">
                <a:solidFill>
                  <a:srgbClr val="D77621"/>
                </a:solidFill>
                <a:latin typeface="Avenir Book" panose="02000503020000020003" pitchFamily="2" charset="0"/>
              </a:defRPr>
            </a:lvl1pPr>
            <a:lvl2pPr marL="457200" indent="0">
              <a:buNone/>
              <a:defRPr>
                <a:solidFill>
                  <a:srgbClr val="374D62"/>
                </a:solidFill>
              </a:defRPr>
            </a:lvl2pPr>
            <a:lvl3pPr marL="914400" indent="0">
              <a:buNone/>
              <a:defRPr>
                <a:solidFill>
                  <a:srgbClr val="374D62"/>
                </a:solidFill>
              </a:defRPr>
            </a:lvl3pPr>
            <a:lvl4pPr marL="1371600" indent="0">
              <a:buNone/>
              <a:defRPr>
                <a:solidFill>
                  <a:srgbClr val="374D62"/>
                </a:solidFill>
              </a:defRPr>
            </a:lvl4pPr>
            <a:lvl5pPr marL="1828800" indent="0">
              <a:buNone/>
              <a:defRPr>
                <a:solidFill>
                  <a:srgbClr val="374D62"/>
                </a:solidFill>
              </a:defRPr>
            </a:lvl5pPr>
          </a:lstStyle>
          <a:p>
            <a:pPr lvl="0"/>
            <a:r>
              <a:rPr lang="da-DK" dirty="0"/>
              <a:t>KLIK FOR WHY/WHAT/WHO</a:t>
            </a:r>
          </a:p>
        </p:txBody>
      </p:sp>
      <p:sp>
        <p:nvSpPr>
          <p:cNvPr id="49" name="Pladsholder til tekst 41">
            <a:extLst>
              <a:ext uri="{FF2B5EF4-FFF2-40B4-BE49-F238E27FC236}">
                <a16:creationId xmlns:a16="http://schemas.microsoft.com/office/drawing/2014/main" id="{2DE45406-1216-6840-9510-069C40F59349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22858" y="2997954"/>
            <a:ext cx="3722688" cy="28375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400" spc="300">
                <a:solidFill>
                  <a:srgbClr val="374D62"/>
                </a:solidFill>
              </a:defRPr>
            </a:lvl1pPr>
            <a:lvl2pPr marL="457200" indent="0">
              <a:buNone/>
              <a:defRPr>
                <a:solidFill>
                  <a:srgbClr val="374D62"/>
                </a:solidFill>
              </a:defRPr>
            </a:lvl2pPr>
            <a:lvl3pPr marL="914400" indent="0">
              <a:buNone/>
              <a:defRPr>
                <a:solidFill>
                  <a:srgbClr val="374D62"/>
                </a:solidFill>
              </a:defRPr>
            </a:lvl3pPr>
            <a:lvl4pPr marL="1371600" indent="0">
              <a:buNone/>
              <a:defRPr>
                <a:solidFill>
                  <a:srgbClr val="374D62"/>
                </a:solidFill>
              </a:defRPr>
            </a:lvl4pPr>
            <a:lvl5pPr marL="1828800" indent="0">
              <a:buNone/>
              <a:defRPr>
                <a:solidFill>
                  <a:srgbClr val="374D62"/>
                </a:solidFill>
              </a:defRPr>
            </a:lvl5pPr>
          </a:lstStyle>
          <a:p>
            <a:pPr lvl="0"/>
            <a:r>
              <a:rPr lang="da-DK" dirty="0"/>
              <a:t>KLIK FOR DAG TITEL</a:t>
            </a:r>
          </a:p>
        </p:txBody>
      </p:sp>
      <p:sp>
        <p:nvSpPr>
          <p:cNvPr id="50" name="Pladsholder til tekst 5">
            <a:extLst>
              <a:ext uri="{FF2B5EF4-FFF2-40B4-BE49-F238E27FC236}">
                <a16:creationId xmlns:a16="http://schemas.microsoft.com/office/drawing/2014/main" id="{49F73532-D47C-474A-BF4E-D6DB21931A90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8074150" y="3806825"/>
            <a:ext cx="3721100" cy="191135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400">
                <a:solidFill>
                  <a:srgbClr val="374D62"/>
                </a:solidFill>
              </a:defRPr>
            </a:lvl1pPr>
            <a:lvl2pPr marL="457200" indent="0" algn="ctr">
              <a:buNone/>
              <a:defRPr sz="1400">
                <a:solidFill>
                  <a:srgbClr val="374D62"/>
                </a:solidFill>
              </a:defRPr>
            </a:lvl2pPr>
            <a:lvl3pPr marL="914400" indent="0" algn="ctr">
              <a:buNone/>
              <a:defRPr sz="1400">
                <a:solidFill>
                  <a:srgbClr val="374D62"/>
                </a:solidFill>
              </a:defRPr>
            </a:lvl3pPr>
            <a:lvl4pPr marL="1371600" indent="0" algn="ctr">
              <a:buNone/>
              <a:defRPr sz="1400">
                <a:solidFill>
                  <a:srgbClr val="374D62"/>
                </a:solidFill>
              </a:defRPr>
            </a:lvl4pPr>
            <a:lvl5pPr marL="1828800" indent="0" algn="ctr">
              <a:buNone/>
              <a:defRPr sz="1400">
                <a:solidFill>
                  <a:srgbClr val="374D62"/>
                </a:solidFill>
              </a:defRPr>
            </a:lvl5pPr>
          </a:lstStyle>
          <a:p>
            <a:pPr lvl="0"/>
            <a:r>
              <a:rPr lang="da-DK" dirty="0"/>
              <a:t>Klik for at indsætte programtitler</a:t>
            </a:r>
          </a:p>
        </p:txBody>
      </p:sp>
      <p:sp>
        <p:nvSpPr>
          <p:cNvPr id="51" name="Pladsholder til tekst 41">
            <a:extLst>
              <a:ext uri="{FF2B5EF4-FFF2-40B4-BE49-F238E27FC236}">
                <a16:creationId xmlns:a16="http://schemas.microsoft.com/office/drawing/2014/main" id="{F6A84179-F401-CD4B-B0A9-B4A2F2426D25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072562" y="2311400"/>
            <a:ext cx="3722688" cy="28375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400" spc="300">
                <a:solidFill>
                  <a:srgbClr val="374D62"/>
                </a:solidFill>
              </a:defRPr>
            </a:lvl1pPr>
            <a:lvl2pPr marL="457200" indent="0">
              <a:buNone/>
              <a:defRPr>
                <a:solidFill>
                  <a:srgbClr val="374D62"/>
                </a:solidFill>
              </a:defRPr>
            </a:lvl2pPr>
            <a:lvl3pPr marL="914400" indent="0">
              <a:buNone/>
              <a:defRPr>
                <a:solidFill>
                  <a:srgbClr val="374D62"/>
                </a:solidFill>
              </a:defRPr>
            </a:lvl3pPr>
            <a:lvl4pPr marL="1371600" indent="0">
              <a:buNone/>
              <a:defRPr>
                <a:solidFill>
                  <a:srgbClr val="374D62"/>
                </a:solidFill>
              </a:defRPr>
            </a:lvl4pPr>
            <a:lvl5pPr marL="1828800" indent="0">
              <a:buNone/>
              <a:defRPr>
                <a:solidFill>
                  <a:srgbClr val="374D62"/>
                </a:solidFill>
              </a:defRPr>
            </a:lvl5pPr>
          </a:lstStyle>
          <a:p>
            <a:pPr lvl="0"/>
            <a:r>
              <a:rPr lang="da-DK" dirty="0"/>
              <a:t>KLIK FOR DAG NR. </a:t>
            </a:r>
          </a:p>
        </p:txBody>
      </p:sp>
      <p:sp>
        <p:nvSpPr>
          <p:cNvPr id="52" name="Pladsholder til tekst 41">
            <a:extLst>
              <a:ext uri="{FF2B5EF4-FFF2-40B4-BE49-F238E27FC236}">
                <a16:creationId xmlns:a16="http://schemas.microsoft.com/office/drawing/2014/main" id="{68708AB9-D8E8-2343-83A6-A68A1D589699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072562" y="2681042"/>
            <a:ext cx="3722688" cy="28375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050" b="1" spc="300">
                <a:solidFill>
                  <a:srgbClr val="D77621"/>
                </a:solidFill>
                <a:latin typeface="Avenir Book" panose="02000503020000020003" pitchFamily="2" charset="0"/>
              </a:defRPr>
            </a:lvl1pPr>
            <a:lvl2pPr marL="457200" indent="0">
              <a:buNone/>
              <a:defRPr>
                <a:solidFill>
                  <a:srgbClr val="374D62"/>
                </a:solidFill>
              </a:defRPr>
            </a:lvl2pPr>
            <a:lvl3pPr marL="914400" indent="0">
              <a:buNone/>
              <a:defRPr>
                <a:solidFill>
                  <a:srgbClr val="374D62"/>
                </a:solidFill>
              </a:defRPr>
            </a:lvl3pPr>
            <a:lvl4pPr marL="1371600" indent="0">
              <a:buNone/>
              <a:defRPr>
                <a:solidFill>
                  <a:srgbClr val="374D62"/>
                </a:solidFill>
              </a:defRPr>
            </a:lvl4pPr>
            <a:lvl5pPr marL="1828800" indent="0">
              <a:buNone/>
              <a:defRPr>
                <a:solidFill>
                  <a:srgbClr val="374D62"/>
                </a:solidFill>
              </a:defRPr>
            </a:lvl5pPr>
          </a:lstStyle>
          <a:p>
            <a:pPr lvl="0"/>
            <a:r>
              <a:rPr lang="da-DK" dirty="0"/>
              <a:t>KLIK FOR WHY/WHAT/WHO</a:t>
            </a:r>
          </a:p>
        </p:txBody>
      </p:sp>
      <p:sp>
        <p:nvSpPr>
          <p:cNvPr id="53" name="Pladsholder til tekst 41">
            <a:extLst>
              <a:ext uri="{FF2B5EF4-FFF2-40B4-BE49-F238E27FC236}">
                <a16:creationId xmlns:a16="http://schemas.microsoft.com/office/drawing/2014/main" id="{89BB1BA3-D844-3A44-8F2C-35DCE9FBBDE0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8072562" y="2997954"/>
            <a:ext cx="3722688" cy="28375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400" spc="300">
                <a:solidFill>
                  <a:srgbClr val="374D62"/>
                </a:solidFill>
              </a:defRPr>
            </a:lvl1pPr>
            <a:lvl2pPr marL="457200" indent="0">
              <a:buNone/>
              <a:defRPr>
                <a:solidFill>
                  <a:srgbClr val="374D62"/>
                </a:solidFill>
              </a:defRPr>
            </a:lvl2pPr>
            <a:lvl3pPr marL="914400" indent="0">
              <a:buNone/>
              <a:defRPr>
                <a:solidFill>
                  <a:srgbClr val="374D62"/>
                </a:solidFill>
              </a:defRPr>
            </a:lvl3pPr>
            <a:lvl4pPr marL="1371600" indent="0">
              <a:buNone/>
              <a:defRPr>
                <a:solidFill>
                  <a:srgbClr val="374D62"/>
                </a:solidFill>
              </a:defRPr>
            </a:lvl4pPr>
            <a:lvl5pPr marL="1828800" indent="0">
              <a:buNone/>
              <a:defRPr>
                <a:solidFill>
                  <a:srgbClr val="374D62"/>
                </a:solidFill>
              </a:defRPr>
            </a:lvl5pPr>
          </a:lstStyle>
          <a:p>
            <a:pPr lvl="0"/>
            <a:r>
              <a:rPr lang="da-DK" dirty="0"/>
              <a:t>KLIK FOR DAG TITEL</a:t>
            </a:r>
          </a:p>
        </p:txBody>
      </p:sp>
    </p:spTree>
    <p:extLst>
      <p:ext uri="{BB962C8B-B14F-4D97-AF65-F5344CB8AC3E}">
        <p14:creationId xmlns:p14="http://schemas.microsoft.com/office/powerpoint/2010/main" val="1963718979"/>
      </p:ext>
    </p:extLst>
  </p:cSld>
  <p:clrMapOvr>
    <a:masterClrMapping/>
  </p:clrMapOvr>
</p:sldLayout>
</file>

<file path=ppt/slideLayouts/slideLayout2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Program intro M3">
    <p:bg>
      <p:bgPr>
        <a:solidFill>
          <a:srgbClr val="5B706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">
            <a:extLst>
              <a:ext uri="{FF2B5EF4-FFF2-40B4-BE49-F238E27FC236}">
                <a16:creationId xmlns:a16="http://schemas.microsoft.com/office/drawing/2014/main" id="{5057CABE-0CAC-2B41-A249-1FA93ACB4CFA}"/>
              </a:ext>
            </a:extLst>
          </p:cNvPr>
          <p:cNvSpPr/>
          <p:nvPr userDrawn="1"/>
        </p:nvSpPr>
        <p:spPr>
          <a:xfrm>
            <a:off x="323448" y="2035829"/>
            <a:ext cx="3722113" cy="3682870"/>
          </a:xfrm>
          <a:prstGeom prst="rect">
            <a:avLst/>
          </a:prstGeom>
          <a:solidFill>
            <a:srgbClr val="E5E7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4" name="Billede 23" descr="Et billede, der indeholder plade, tegning&#10;&#10;Automatisk genereret beskrivelse">
            <a:extLst>
              <a:ext uri="{FF2B5EF4-FFF2-40B4-BE49-F238E27FC236}">
                <a16:creationId xmlns:a16="http://schemas.microsoft.com/office/drawing/2014/main" id="{AED56B3A-FC42-3A48-9B76-D4362A02C14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lum bright="70000" contrast="-70000"/>
            <a:alphaModFix amt="11000"/>
          </a:blip>
          <a:stretch>
            <a:fillRect/>
          </a:stretch>
        </p:blipFill>
        <p:spPr>
          <a:xfrm>
            <a:off x="2646261" y="982133"/>
            <a:ext cx="6564880" cy="5654145"/>
          </a:xfrm>
          <a:prstGeom prst="rect">
            <a:avLst/>
          </a:prstGeom>
        </p:spPr>
      </p:pic>
      <p:sp>
        <p:nvSpPr>
          <p:cNvPr id="26" name="Rectangle 2">
            <a:extLst>
              <a:ext uri="{FF2B5EF4-FFF2-40B4-BE49-F238E27FC236}">
                <a16:creationId xmlns:a16="http://schemas.microsoft.com/office/drawing/2014/main" id="{612DE8D1-6744-334C-A882-7D8A7465D76A}"/>
              </a:ext>
            </a:extLst>
          </p:cNvPr>
          <p:cNvSpPr/>
          <p:nvPr userDrawn="1"/>
        </p:nvSpPr>
        <p:spPr>
          <a:xfrm>
            <a:off x="4157240" y="2035829"/>
            <a:ext cx="3722113" cy="3682870"/>
          </a:xfrm>
          <a:prstGeom prst="rect">
            <a:avLst/>
          </a:prstGeom>
          <a:solidFill>
            <a:srgbClr val="E5E7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9" name="Rectangle 2">
            <a:extLst>
              <a:ext uri="{FF2B5EF4-FFF2-40B4-BE49-F238E27FC236}">
                <a16:creationId xmlns:a16="http://schemas.microsoft.com/office/drawing/2014/main" id="{5919263D-FDE4-4F48-B674-8715E652B90A}"/>
              </a:ext>
            </a:extLst>
          </p:cNvPr>
          <p:cNvSpPr/>
          <p:nvPr userDrawn="1"/>
        </p:nvSpPr>
        <p:spPr>
          <a:xfrm>
            <a:off x="8072562" y="2035829"/>
            <a:ext cx="3722113" cy="3682870"/>
          </a:xfrm>
          <a:prstGeom prst="rect">
            <a:avLst/>
          </a:prstGeom>
          <a:solidFill>
            <a:srgbClr val="E5E7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3" name="Rectangle 14">
            <a:extLst>
              <a:ext uri="{FF2B5EF4-FFF2-40B4-BE49-F238E27FC236}">
                <a16:creationId xmlns:a16="http://schemas.microsoft.com/office/drawing/2014/main" id="{34B53CDC-B239-8A48-85B8-D1A8C0616F4E}"/>
              </a:ext>
            </a:extLst>
          </p:cNvPr>
          <p:cNvSpPr/>
          <p:nvPr userDrawn="1"/>
        </p:nvSpPr>
        <p:spPr>
          <a:xfrm>
            <a:off x="1" y="0"/>
            <a:ext cx="12191999" cy="520589"/>
          </a:xfrm>
          <a:prstGeom prst="rect">
            <a:avLst/>
          </a:prstGeom>
          <a:solidFill>
            <a:srgbClr val="374D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4" name="TextBox 18">
            <a:hlinkClick r:id="" action="ppaction://noaction"/>
            <a:extLst>
              <a:ext uri="{FF2B5EF4-FFF2-40B4-BE49-F238E27FC236}">
                <a16:creationId xmlns:a16="http://schemas.microsoft.com/office/drawing/2014/main" id="{56354988-7F18-814F-8E3E-ECD0F90A3823}"/>
              </a:ext>
            </a:extLst>
          </p:cNvPr>
          <p:cNvSpPr txBox="1"/>
          <p:nvPr userDrawn="1"/>
        </p:nvSpPr>
        <p:spPr>
          <a:xfrm>
            <a:off x="257302" y="99940"/>
            <a:ext cx="1073784" cy="338554"/>
          </a:xfrm>
          <a:prstGeom prst="rect">
            <a:avLst/>
          </a:prstGeom>
          <a:noFill/>
          <a:ln w="9525">
            <a:noFill/>
          </a:ln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b="1" spc="300" dirty="0">
                <a:solidFill>
                  <a:srgbClr val="E5E7E7"/>
                </a:solidFill>
                <a:latin typeface="Avenir Book" panose="02000503020000020003" pitchFamily="2" charset="0"/>
              </a:rPr>
              <a:t>MODULE 3 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b="1" spc="300" dirty="0">
                <a:solidFill>
                  <a:srgbClr val="E5E7E7"/>
                </a:solidFill>
                <a:latin typeface="Avenir Book" panose="02000503020000020003" pitchFamily="2" charset="0"/>
              </a:rPr>
              <a:t>INTRO</a:t>
            </a:r>
            <a:endParaRPr kumimoji="0" lang="en-US" sz="800" b="1" i="0" u="none" strike="noStrike" kern="1200" cap="none" spc="300" normalizeH="0" baseline="0" noProof="0" dirty="0">
              <a:ln>
                <a:noFill/>
              </a:ln>
              <a:solidFill>
                <a:srgbClr val="E5E7E7"/>
              </a:solidFill>
              <a:effectLst/>
              <a:uLnTx/>
              <a:uFillTx/>
              <a:latin typeface="Avenir Book" panose="02000503020000020003" pitchFamily="2" charset="0"/>
            </a:endParaRPr>
          </a:p>
        </p:txBody>
      </p:sp>
      <p:cxnSp>
        <p:nvCxnSpPr>
          <p:cNvPr id="35" name="Lige forbindelse 34">
            <a:extLst>
              <a:ext uri="{FF2B5EF4-FFF2-40B4-BE49-F238E27FC236}">
                <a16:creationId xmlns:a16="http://schemas.microsoft.com/office/drawing/2014/main" id="{3B54CF8E-4FE9-2540-AA4F-7839E447B61F}"/>
              </a:ext>
            </a:extLst>
          </p:cNvPr>
          <p:cNvCxnSpPr>
            <a:cxnSpLocks/>
          </p:cNvCxnSpPr>
          <p:nvPr userDrawn="1"/>
        </p:nvCxnSpPr>
        <p:spPr>
          <a:xfrm>
            <a:off x="1331829" y="18644"/>
            <a:ext cx="0" cy="493994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6" name="Billede 35">
            <a:extLst>
              <a:ext uri="{FF2B5EF4-FFF2-40B4-BE49-F238E27FC236}">
                <a16:creationId xmlns:a16="http://schemas.microsoft.com/office/drawing/2014/main" id="{53B29203-9EEE-644B-BAEB-A066F5E9BE9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alphaModFix amt="50000"/>
          </a:blip>
          <a:srcRect l="8285" t="28774" r="58175" b="41828"/>
          <a:stretch/>
        </p:blipFill>
        <p:spPr>
          <a:xfrm>
            <a:off x="257302" y="6201113"/>
            <a:ext cx="716895" cy="628387"/>
          </a:xfrm>
          <a:prstGeom prst="rect">
            <a:avLst/>
          </a:prstGeom>
        </p:spPr>
      </p:pic>
      <p:pic>
        <p:nvPicPr>
          <p:cNvPr id="37" name="Billede 36">
            <a:extLst>
              <a:ext uri="{FF2B5EF4-FFF2-40B4-BE49-F238E27FC236}">
                <a16:creationId xmlns:a16="http://schemas.microsoft.com/office/drawing/2014/main" id="{585E147C-D14C-A846-A377-EB9D1A35218D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biLevel thresh="25000"/>
            <a:alphaModFix amt="50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1500"/>
                    </a14:imgEffect>
                    <a14:imgEffect>
                      <a14:saturation sat="191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723783" y="6415290"/>
            <a:ext cx="1034680" cy="274837"/>
          </a:xfrm>
          <a:prstGeom prst="rect">
            <a:avLst/>
          </a:prstGeom>
        </p:spPr>
      </p:pic>
      <p:sp>
        <p:nvSpPr>
          <p:cNvPr id="39" name="Pladsholder til tekst 3">
            <a:extLst>
              <a:ext uri="{FF2B5EF4-FFF2-40B4-BE49-F238E27FC236}">
                <a16:creationId xmlns:a16="http://schemas.microsoft.com/office/drawing/2014/main" id="{E6C5BE7A-18EB-0C40-BF74-5242B28F62A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850" y="1139825"/>
            <a:ext cx="9464584" cy="36671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800" spc="300">
                <a:solidFill>
                  <a:srgbClr val="F8F8F3"/>
                </a:solidFill>
              </a:defRPr>
            </a:lvl1pPr>
            <a:lvl2pPr marL="457200" indent="0">
              <a:buNone/>
              <a:defRPr sz="1800">
                <a:solidFill>
                  <a:srgbClr val="F8F8F3"/>
                </a:solidFill>
              </a:defRPr>
            </a:lvl2pPr>
            <a:lvl3pPr marL="914400" indent="0">
              <a:buNone/>
              <a:defRPr sz="1800">
                <a:solidFill>
                  <a:srgbClr val="F8F8F3"/>
                </a:solidFill>
              </a:defRPr>
            </a:lvl3pPr>
            <a:lvl4pPr marL="1371600" indent="0">
              <a:buNone/>
              <a:defRPr sz="1800">
                <a:solidFill>
                  <a:srgbClr val="F8F8F3"/>
                </a:solidFill>
              </a:defRPr>
            </a:lvl4pPr>
            <a:lvl5pPr marL="1828800" indent="0">
              <a:buNone/>
              <a:defRPr sz="1800">
                <a:solidFill>
                  <a:srgbClr val="F8F8F3"/>
                </a:solidFill>
              </a:defRPr>
            </a:lvl5pPr>
          </a:lstStyle>
          <a:p>
            <a:pPr lvl="0"/>
            <a:r>
              <a:rPr lang="da-DK" dirty="0"/>
              <a:t>KLIK FOR AT REDIGERE TEKSTTYPOGRAFIERNE I MASTEREN</a:t>
            </a:r>
          </a:p>
        </p:txBody>
      </p:sp>
      <p:sp>
        <p:nvSpPr>
          <p:cNvPr id="40" name="Pladsholder til tekst 5">
            <a:extLst>
              <a:ext uri="{FF2B5EF4-FFF2-40B4-BE49-F238E27FC236}">
                <a16:creationId xmlns:a16="http://schemas.microsoft.com/office/drawing/2014/main" id="{C8C52C0F-2180-E041-BA3C-BCAD492C196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157663" y="3806825"/>
            <a:ext cx="3721100" cy="191135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400">
                <a:solidFill>
                  <a:srgbClr val="374D62"/>
                </a:solidFill>
              </a:defRPr>
            </a:lvl1pPr>
            <a:lvl2pPr marL="457200" indent="0" algn="ctr">
              <a:buNone/>
              <a:defRPr sz="1400">
                <a:solidFill>
                  <a:srgbClr val="374D62"/>
                </a:solidFill>
              </a:defRPr>
            </a:lvl2pPr>
            <a:lvl3pPr marL="914400" indent="0" algn="ctr">
              <a:buNone/>
              <a:defRPr sz="1400">
                <a:solidFill>
                  <a:srgbClr val="374D62"/>
                </a:solidFill>
              </a:defRPr>
            </a:lvl3pPr>
            <a:lvl4pPr marL="1371600" indent="0" algn="ctr">
              <a:buNone/>
              <a:defRPr sz="1400">
                <a:solidFill>
                  <a:srgbClr val="374D62"/>
                </a:solidFill>
              </a:defRPr>
            </a:lvl4pPr>
            <a:lvl5pPr marL="1828800" indent="0" algn="ctr">
              <a:buNone/>
              <a:defRPr sz="1400">
                <a:solidFill>
                  <a:srgbClr val="374D62"/>
                </a:solidFill>
              </a:defRPr>
            </a:lvl5pPr>
          </a:lstStyle>
          <a:p>
            <a:pPr lvl="0"/>
            <a:r>
              <a:rPr lang="da-DK" dirty="0"/>
              <a:t>Klik for at indsætte programtitler</a:t>
            </a:r>
          </a:p>
        </p:txBody>
      </p:sp>
      <p:sp>
        <p:nvSpPr>
          <p:cNvPr id="43" name="Pladsholder til tekst 41">
            <a:extLst>
              <a:ext uri="{FF2B5EF4-FFF2-40B4-BE49-F238E27FC236}">
                <a16:creationId xmlns:a16="http://schemas.microsoft.com/office/drawing/2014/main" id="{67587470-126D-B347-9806-A73C7B4A746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156075" y="2311400"/>
            <a:ext cx="3722688" cy="28375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400" spc="300">
                <a:solidFill>
                  <a:srgbClr val="374D62"/>
                </a:solidFill>
              </a:defRPr>
            </a:lvl1pPr>
            <a:lvl2pPr marL="457200" indent="0">
              <a:buNone/>
              <a:defRPr>
                <a:solidFill>
                  <a:srgbClr val="374D62"/>
                </a:solidFill>
              </a:defRPr>
            </a:lvl2pPr>
            <a:lvl3pPr marL="914400" indent="0">
              <a:buNone/>
              <a:defRPr>
                <a:solidFill>
                  <a:srgbClr val="374D62"/>
                </a:solidFill>
              </a:defRPr>
            </a:lvl3pPr>
            <a:lvl4pPr marL="1371600" indent="0">
              <a:buNone/>
              <a:defRPr>
                <a:solidFill>
                  <a:srgbClr val="374D62"/>
                </a:solidFill>
              </a:defRPr>
            </a:lvl4pPr>
            <a:lvl5pPr marL="1828800" indent="0">
              <a:buNone/>
              <a:defRPr>
                <a:solidFill>
                  <a:srgbClr val="374D62"/>
                </a:solidFill>
              </a:defRPr>
            </a:lvl5pPr>
          </a:lstStyle>
          <a:p>
            <a:pPr lvl="0"/>
            <a:r>
              <a:rPr lang="da-DK" dirty="0"/>
              <a:t>KLIK FOR DAG NR. </a:t>
            </a:r>
          </a:p>
        </p:txBody>
      </p:sp>
      <p:sp>
        <p:nvSpPr>
          <p:cNvPr id="44" name="Pladsholder til tekst 41">
            <a:extLst>
              <a:ext uri="{FF2B5EF4-FFF2-40B4-BE49-F238E27FC236}">
                <a16:creationId xmlns:a16="http://schemas.microsoft.com/office/drawing/2014/main" id="{6472E869-EE11-4B4D-85A7-8D232A5C179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156075" y="2681042"/>
            <a:ext cx="3722688" cy="28375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050" b="1" spc="300">
                <a:solidFill>
                  <a:srgbClr val="D77621"/>
                </a:solidFill>
                <a:latin typeface="Avenir Book" panose="02000503020000020003" pitchFamily="2" charset="0"/>
              </a:defRPr>
            </a:lvl1pPr>
            <a:lvl2pPr marL="457200" indent="0">
              <a:buNone/>
              <a:defRPr>
                <a:solidFill>
                  <a:srgbClr val="374D62"/>
                </a:solidFill>
              </a:defRPr>
            </a:lvl2pPr>
            <a:lvl3pPr marL="914400" indent="0">
              <a:buNone/>
              <a:defRPr>
                <a:solidFill>
                  <a:srgbClr val="374D62"/>
                </a:solidFill>
              </a:defRPr>
            </a:lvl3pPr>
            <a:lvl4pPr marL="1371600" indent="0">
              <a:buNone/>
              <a:defRPr>
                <a:solidFill>
                  <a:srgbClr val="374D62"/>
                </a:solidFill>
              </a:defRPr>
            </a:lvl4pPr>
            <a:lvl5pPr marL="1828800" indent="0">
              <a:buNone/>
              <a:defRPr>
                <a:solidFill>
                  <a:srgbClr val="374D62"/>
                </a:solidFill>
              </a:defRPr>
            </a:lvl5pPr>
          </a:lstStyle>
          <a:p>
            <a:pPr lvl="0"/>
            <a:r>
              <a:rPr lang="da-DK" dirty="0"/>
              <a:t>KLIK FOR WHY/WHAT/WHO</a:t>
            </a:r>
          </a:p>
        </p:txBody>
      </p:sp>
      <p:sp>
        <p:nvSpPr>
          <p:cNvPr id="45" name="Pladsholder til tekst 41">
            <a:extLst>
              <a:ext uri="{FF2B5EF4-FFF2-40B4-BE49-F238E27FC236}">
                <a16:creationId xmlns:a16="http://schemas.microsoft.com/office/drawing/2014/main" id="{8C5F973A-0CB6-0C43-B458-4BC7A5C77EE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156075" y="2997954"/>
            <a:ext cx="3722688" cy="28375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400" spc="300">
                <a:solidFill>
                  <a:srgbClr val="374D62"/>
                </a:solidFill>
              </a:defRPr>
            </a:lvl1pPr>
            <a:lvl2pPr marL="457200" indent="0">
              <a:buNone/>
              <a:defRPr>
                <a:solidFill>
                  <a:srgbClr val="374D62"/>
                </a:solidFill>
              </a:defRPr>
            </a:lvl2pPr>
            <a:lvl3pPr marL="914400" indent="0">
              <a:buNone/>
              <a:defRPr>
                <a:solidFill>
                  <a:srgbClr val="374D62"/>
                </a:solidFill>
              </a:defRPr>
            </a:lvl3pPr>
            <a:lvl4pPr marL="1371600" indent="0">
              <a:buNone/>
              <a:defRPr>
                <a:solidFill>
                  <a:srgbClr val="374D62"/>
                </a:solidFill>
              </a:defRPr>
            </a:lvl4pPr>
            <a:lvl5pPr marL="1828800" indent="0">
              <a:buNone/>
              <a:defRPr>
                <a:solidFill>
                  <a:srgbClr val="374D62"/>
                </a:solidFill>
              </a:defRPr>
            </a:lvl5pPr>
          </a:lstStyle>
          <a:p>
            <a:pPr lvl="0"/>
            <a:r>
              <a:rPr lang="da-DK" dirty="0"/>
              <a:t>KLIK FOR DAG TITEL</a:t>
            </a:r>
          </a:p>
        </p:txBody>
      </p:sp>
      <p:sp>
        <p:nvSpPr>
          <p:cNvPr id="46" name="Pladsholder til tekst 5">
            <a:extLst>
              <a:ext uri="{FF2B5EF4-FFF2-40B4-BE49-F238E27FC236}">
                <a16:creationId xmlns:a16="http://schemas.microsoft.com/office/drawing/2014/main" id="{E0018757-BB57-5749-B407-CF7AE9CD4869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24446" y="3806825"/>
            <a:ext cx="3721100" cy="191135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400">
                <a:solidFill>
                  <a:srgbClr val="374D62"/>
                </a:solidFill>
              </a:defRPr>
            </a:lvl1pPr>
            <a:lvl2pPr marL="457200" indent="0" algn="ctr">
              <a:buNone/>
              <a:defRPr sz="1400">
                <a:solidFill>
                  <a:srgbClr val="374D62"/>
                </a:solidFill>
              </a:defRPr>
            </a:lvl2pPr>
            <a:lvl3pPr marL="914400" indent="0" algn="ctr">
              <a:buNone/>
              <a:defRPr sz="1400">
                <a:solidFill>
                  <a:srgbClr val="374D62"/>
                </a:solidFill>
              </a:defRPr>
            </a:lvl3pPr>
            <a:lvl4pPr marL="1371600" indent="0" algn="ctr">
              <a:buNone/>
              <a:defRPr sz="1400">
                <a:solidFill>
                  <a:srgbClr val="374D62"/>
                </a:solidFill>
              </a:defRPr>
            </a:lvl4pPr>
            <a:lvl5pPr marL="1828800" indent="0" algn="ctr">
              <a:buNone/>
              <a:defRPr sz="1400">
                <a:solidFill>
                  <a:srgbClr val="374D62"/>
                </a:solidFill>
              </a:defRPr>
            </a:lvl5pPr>
          </a:lstStyle>
          <a:p>
            <a:pPr lvl="0"/>
            <a:r>
              <a:rPr lang="da-DK" dirty="0"/>
              <a:t>Klik for at indsætte programtitler</a:t>
            </a:r>
          </a:p>
        </p:txBody>
      </p:sp>
      <p:sp>
        <p:nvSpPr>
          <p:cNvPr id="47" name="Pladsholder til tekst 41">
            <a:extLst>
              <a:ext uri="{FF2B5EF4-FFF2-40B4-BE49-F238E27FC236}">
                <a16:creationId xmlns:a16="http://schemas.microsoft.com/office/drawing/2014/main" id="{882BFFCF-1CB6-DC45-A5D7-F82E795DF5B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22858" y="2311400"/>
            <a:ext cx="3722688" cy="28375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400" spc="300">
                <a:solidFill>
                  <a:srgbClr val="374D62"/>
                </a:solidFill>
              </a:defRPr>
            </a:lvl1pPr>
            <a:lvl2pPr marL="457200" indent="0">
              <a:buNone/>
              <a:defRPr>
                <a:solidFill>
                  <a:srgbClr val="374D62"/>
                </a:solidFill>
              </a:defRPr>
            </a:lvl2pPr>
            <a:lvl3pPr marL="914400" indent="0">
              <a:buNone/>
              <a:defRPr>
                <a:solidFill>
                  <a:srgbClr val="374D62"/>
                </a:solidFill>
              </a:defRPr>
            </a:lvl3pPr>
            <a:lvl4pPr marL="1371600" indent="0">
              <a:buNone/>
              <a:defRPr>
                <a:solidFill>
                  <a:srgbClr val="374D62"/>
                </a:solidFill>
              </a:defRPr>
            </a:lvl4pPr>
            <a:lvl5pPr marL="1828800" indent="0">
              <a:buNone/>
              <a:defRPr>
                <a:solidFill>
                  <a:srgbClr val="374D62"/>
                </a:solidFill>
              </a:defRPr>
            </a:lvl5pPr>
          </a:lstStyle>
          <a:p>
            <a:pPr lvl="0"/>
            <a:r>
              <a:rPr lang="da-DK" dirty="0"/>
              <a:t>KLIK FOR DAG NR. </a:t>
            </a:r>
          </a:p>
        </p:txBody>
      </p:sp>
      <p:sp>
        <p:nvSpPr>
          <p:cNvPr id="48" name="Pladsholder til tekst 41">
            <a:extLst>
              <a:ext uri="{FF2B5EF4-FFF2-40B4-BE49-F238E27FC236}">
                <a16:creationId xmlns:a16="http://schemas.microsoft.com/office/drawing/2014/main" id="{5B345C0A-4505-0443-8FDE-3F6761BBF86D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22858" y="2681042"/>
            <a:ext cx="3722688" cy="28375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050" b="1" spc="300">
                <a:solidFill>
                  <a:srgbClr val="D77621"/>
                </a:solidFill>
                <a:latin typeface="Avenir Book" panose="02000503020000020003" pitchFamily="2" charset="0"/>
              </a:defRPr>
            </a:lvl1pPr>
            <a:lvl2pPr marL="457200" indent="0">
              <a:buNone/>
              <a:defRPr>
                <a:solidFill>
                  <a:srgbClr val="374D62"/>
                </a:solidFill>
              </a:defRPr>
            </a:lvl2pPr>
            <a:lvl3pPr marL="914400" indent="0">
              <a:buNone/>
              <a:defRPr>
                <a:solidFill>
                  <a:srgbClr val="374D62"/>
                </a:solidFill>
              </a:defRPr>
            </a:lvl3pPr>
            <a:lvl4pPr marL="1371600" indent="0">
              <a:buNone/>
              <a:defRPr>
                <a:solidFill>
                  <a:srgbClr val="374D62"/>
                </a:solidFill>
              </a:defRPr>
            </a:lvl4pPr>
            <a:lvl5pPr marL="1828800" indent="0">
              <a:buNone/>
              <a:defRPr>
                <a:solidFill>
                  <a:srgbClr val="374D62"/>
                </a:solidFill>
              </a:defRPr>
            </a:lvl5pPr>
          </a:lstStyle>
          <a:p>
            <a:pPr lvl="0"/>
            <a:r>
              <a:rPr lang="da-DK" dirty="0"/>
              <a:t>KLIK FOR WHY/WHAT/WHO</a:t>
            </a:r>
          </a:p>
        </p:txBody>
      </p:sp>
      <p:sp>
        <p:nvSpPr>
          <p:cNvPr id="49" name="Pladsholder til tekst 41">
            <a:extLst>
              <a:ext uri="{FF2B5EF4-FFF2-40B4-BE49-F238E27FC236}">
                <a16:creationId xmlns:a16="http://schemas.microsoft.com/office/drawing/2014/main" id="{2DE45406-1216-6840-9510-069C40F59349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22858" y="2997954"/>
            <a:ext cx="3722688" cy="28375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400" spc="300">
                <a:solidFill>
                  <a:srgbClr val="374D62"/>
                </a:solidFill>
              </a:defRPr>
            </a:lvl1pPr>
            <a:lvl2pPr marL="457200" indent="0">
              <a:buNone/>
              <a:defRPr>
                <a:solidFill>
                  <a:srgbClr val="374D62"/>
                </a:solidFill>
              </a:defRPr>
            </a:lvl2pPr>
            <a:lvl3pPr marL="914400" indent="0">
              <a:buNone/>
              <a:defRPr>
                <a:solidFill>
                  <a:srgbClr val="374D62"/>
                </a:solidFill>
              </a:defRPr>
            </a:lvl3pPr>
            <a:lvl4pPr marL="1371600" indent="0">
              <a:buNone/>
              <a:defRPr>
                <a:solidFill>
                  <a:srgbClr val="374D62"/>
                </a:solidFill>
              </a:defRPr>
            </a:lvl4pPr>
            <a:lvl5pPr marL="1828800" indent="0">
              <a:buNone/>
              <a:defRPr>
                <a:solidFill>
                  <a:srgbClr val="374D62"/>
                </a:solidFill>
              </a:defRPr>
            </a:lvl5pPr>
          </a:lstStyle>
          <a:p>
            <a:pPr lvl="0"/>
            <a:r>
              <a:rPr lang="da-DK" dirty="0"/>
              <a:t>KLIK FOR DAG TITEL</a:t>
            </a:r>
          </a:p>
        </p:txBody>
      </p:sp>
      <p:sp>
        <p:nvSpPr>
          <p:cNvPr id="50" name="Pladsholder til tekst 5">
            <a:extLst>
              <a:ext uri="{FF2B5EF4-FFF2-40B4-BE49-F238E27FC236}">
                <a16:creationId xmlns:a16="http://schemas.microsoft.com/office/drawing/2014/main" id="{49F73532-D47C-474A-BF4E-D6DB21931A90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8074150" y="3806825"/>
            <a:ext cx="3721100" cy="191135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400">
                <a:solidFill>
                  <a:srgbClr val="374D62"/>
                </a:solidFill>
              </a:defRPr>
            </a:lvl1pPr>
            <a:lvl2pPr marL="457200" indent="0" algn="ctr">
              <a:buNone/>
              <a:defRPr sz="1400">
                <a:solidFill>
                  <a:srgbClr val="374D62"/>
                </a:solidFill>
              </a:defRPr>
            </a:lvl2pPr>
            <a:lvl3pPr marL="914400" indent="0" algn="ctr">
              <a:buNone/>
              <a:defRPr sz="1400">
                <a:solidFill>
                  <a:srgbClr val="374D62"/>
                </a:solidFill>
              </a:defRPr>
            </a:lvl3pPr>
            <a:lvl4pPr marL="1371600" indent="0" algn="ctr">
              <a:buNone/>
              <a:defRPr sz="1400">
                <a:solidFill>
                  <a:srgbClr val="374D62"/>
                </a:solidFill>
              </a:defRPr>
            </a:lvl4pPr>
            <a:lvl5pPr marL="1828800" indent="0" algn="ctr">
              <a:buNone/>
              <a:defRPr sz="1400">
                <a:solidFill>
                  <a:srgbClr val="374D62"/>
                </a:solidFill>
              </a:defRPr>
            </a:lvl5pPr>
          </a:lstStyle>
          <a:p>
            <a:pPr lvl="0"/>
            <a:r>
              <a:rPr lang="da-DK" dirty="0"/>
              <a:t>Klik for at indsætte programtitler</a:t>
            </a:r>
          </a:p>
        </p:txBody>
      </p:sp>
      <p:sp>
        <p:nvSpPr>
          <p:cNvPr id="51" name="Pladsholder til tekst 41">
            <a:extLst>
              <a:ext uri="{FF2B5EF4-FFF2-40B4-BE49-F238E27FC236}">
                <a16:creationId xmlns:a16="http://schemas.microsoft.com/office/drawing/2014/main" id="{F6A84179-F401-CD4B-B0A9-B4A2F2426D25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072562" y="2311400"/>
            <a:ext cx="3722688" cy="28375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400" spc="300">
                <a:solidFill>
                  <a:srgbClr val="374D62"/>
                </a:solidFill>
              </a:defRPr>
            </a:lvl1pPr>
            <a:lvl2pPr marL="457200" indent="0">
              <a:buNone/>
              <a:defRPr>
                <a:solidFill>
                  <a:srgbClr val="374D62"/>
                </a:solidFill>
              </a:defRPr>
            </a:lvl2pPr>
            <a:lvl3pPr marL="914400" indent="0">
              <a:buNone/>
              <a:defRPr>
                <a:solidFill>
                  <a:srgbClr val="374D62"/>
                </a:solidFill>
              </a:defRPr>
            </a:lvl3pPr>
            <a:lvl4pPr marL="1371600" indent="0">
              <a:buNone/>
              <a:defRPr>
                <a:solidFill>
                  <a:srgbClr val="374D62"/>
                </a:solidFill>
              </a:defRPr>
            </a:lvl4pPr>
            <a:lvl5pPr marL="1828800" indent="0">
              <a:buNone/>
              <a:defRPr>
                <a:solidFill>
                  <a:srgbClr val="374D62"/>
                </a:solidFill>
              </a:defRPr>
            </a:lvl5pPr>
          </a:lstStyle>
          <a:p>
            <a:pPr lvl="0"/>
            <a:r>
              <a:rPr lang="da-DK" dirty="0"/>
              <a:t>KLIK FOR DAG NR. </a:t>
            </a:r>
          </a:p>
        </p:txBody>
      </p:sp>
      <p:sp>
        <p:nvSpPr>
          <p:cNvPr id="52" name="Pladsholder til tekst 41">
            <a:extLst>
              <a:ext uri="{FF2B5EF4-FFF2-40B4-BE49-F238E27FC236}">
                <a16:creationId xmlns:a16="http://schemas.microsoft.com/office/drawing/2014/main" id="{68708AB9-D8E8-2343-83A6-A68A1D589699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072562" y="2681042"/>
            <a:ext cx="3722688" cy="28375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050" b="1" spc="300">
                <a:solidFill>
                  <a:srgbClr val="D77621"/>
                </a:solidFill>
                <a:latin typeface="Avenir Book" panose="02000503020000020003" pitchFamily="2" charset="0"/>
              </a:defRPr>
            </a:lvl1pPr>
            <a:lvl2pPr marL="457200" indent="0">
              <a:buNone/>
              <a:defRPr>
                <a:solidFill>
                  <a:srgbClr val="374D62"/>
                </a:solidFill>
              </a:defRPr>
            </a:lvl2pPr>
            <a:lvl3pPr marL="914400" indent="0">
              <a:buNone/>
              <a:defRPr>
                <a:solidFill>
                  <a:srgbClr val="374D62"/>
                </a:solidFill>
              </a:defRPr>
            </a:lvl3pPr>
            <a:lvl4pPr marL="1371600" indent="0">
              <a:buNone/>
              <a:defRPr>
                <a:solidFill>
                  <a:srgbClr val="374D62"/>
                </a:solidFill>
              </a:defRPr>
            </a:lvl4pPr>
            <a:lvl5pPr marL="1828800" indent="0">
              <a:buNone/>
              <a:defRPr>
                <a:solidFill>
                  <a:srgbClr val="374D62"/>
                </a:solidFill>
              </a:defRPr>
            </a:lvl5pPr>
          </a:lstStyle>
          <a:p>
            <a:pPr lvl="0"/>
            <a:r>
              <a:rPr lang="da-DK" dirty="0"/>
              <a:t>KLIK FOR WHY/WHAT/WHO</a:t>
            </a:r>
          </a:p>
        </p:txBody>
      </p:sp>
      <p:sp>
        <p:nvSpPr>
          <p:cNvPr id="53" name="Pladsholder til tekst 41">
            <a:extLst>
              <a:ext uri="{FF2B5EF4-FFF2-40B4-BE49-F238E27FC236}">
                <a16:creationId xmlns:a16="http://schemas.microsoft.com/office/drawing/2014/main" id="{89BB1BA3-D844-3A44-8F2C-35DCE9FBBDE0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8072562" y="2997954"/>
            <a:ext cx="3722688" cy="28375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400" spc="300">
                <a:solidFill>
                  <a:srgbClr val="374D62"/>
                </a:solidFill>
              </a:defRPr>
            </a:lvl1pPr>
            <a:lvl2pPr marL="457200" indent="0">
              <a:buNone/>
              <a:defRPr>
                <a:solidFill>
                  <a:srgbClr val="374D62"/>
                </a:solidFill>
              </a:defRPr>
            </a:lvl2pPr>
            <a:lvl3pPr marL="914400" indent="0">
              <a:buNone/>
              <a:defRPr>
                <a:solidFill>
                  <a:srgbClr val="374D62"/>
                </a:solidFill>
              </a:defRPr>
            </a:lvl3pPr>
            <a:lvl4pPr marL="1371600" indent="0">
              <a:buNone/>
              <a:defRPr>
                <a:solidFill>
                  <a:srgbClr val="374D62"/>
                </a:solidFill>
              </a:defRPr>
            </a:lvl4pPr>
            <a:lvl5pPr marL="1828800" indent="0">
              <a:buNone/>
              <a:defRPr>
                <a:solidFill>
                  <a:srgbClr val="374D62"/>
                </a:solidFill>
              </a:defRPr>
            </a:lvl5pPr>
          </a:lstStyle>
          <a:p>
            <a:pPr lvl="0"/>
            <a:r>
              <a:rPr lang="da-DK" dirty="0"/>
              <a:t>KLIK FOR DAG TITEL</a:t>
            </a:r>
          </a:p>
        </p:txBody>
      </p:sp>
    </p:spTree>
    <p:extLst>
      <p:ext uri="{BB962C8B-B14F-4D97-AF65-F5344CB8AC3E}">
        <p14:creationId xmlns:p14="http://schemas.microsoft.com/office/powerpoint/2010/main" val="1030147109"/>
      </p:ext>
    </p:extLst>
  </p:cSld>
  <p:clrMapOvr>
    <a:masterClrMapping/>
  </p:clrMapOvr>
</p:sldLayout>
</file>

<file path=ppt/slideLayouts/slideLayout2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Program intro M4">
    <p:bg>
      <p:bgPr>
        <a:solidFill>
          <a:srgbClr val="5E4F7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">
            <a:extLst>
              <a:ext uri="{FF2B5EF4-FFF2-40B4-BE49-F238E27FC236}">
                <a16:creationId xmlns:a16="http://schemas.microsoft.com/office/drawing/2014/main" id="{5057CABE-0CAC-2B41-A249-1FA93ACB4CFA}"/>
              </a:ext>
            </a:extLst>
          </p:cNvPr>
          <p:cNvSpPr/>
          <p:nvPr userDrawn="1"/>
        </p:nvSpPr>
        <p:spPr>
          <a:xfrm>
            <a:off x="323448" y="2035829"/>
            <a:ext cx="3722113" cy="3682870"/>
          </a:xfrm>
          <a:prstGeom prst="rect">
            <a:avLst/>
          </a:prstGeom>
          <a:solidFill>
            <a:srgbClr val="E5E7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4" name="Billede 23" descr="Et billede, der indeholder plade, tegning&#10;&#10;Automatisk genereret beskrivelse">
            <a:extLst>
              <a:ext uri="{FF2B5EF4-FFF2-40B4-BE49-F238E27FC236}">
                <a16:creationId xmlns:a16="http://schemas.microsoft.com/office/drawing/2014/main" id="{AED56B3A-FC42-3A48-9B76-D4362A02C14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lum bright="70000" contrast="-70000"/>
            <a:alphaModFix amt="11000"/>
          </a:blip>
          <a:stretch>
            <a:fillRect/>
          </a:stretch>
        </p:blipFill>
        <p:spPr>
          <a:xfrm>
            <a:off x="2646261" y="982133"/>
            <a:ext cx="6564880" cy="5654145"/>
          </a:xfrm>
          <a:prstGeom prst="rect">
            <a:avLst/>
          </a:prstGeom>
        </p:spPr>
      </p:pic>
      <p:sp>
        <p:nvSpPr>
          <p:cNvPr id="26" name="Rectangle 2">
            <a:extLst>
              <a:ext uri="{FF2B5EF4-FFF2-40B4-BE49-F238E27FC236}">
                <a16:creationId xmlns:a16="http://schemas.microsoft.com/office/drawing/2014/main" id="{612DE8D1-6744-334C-A882-7D8A7465D76A}"/>
              </a:ext>
            </a:extLst>
          </p:cNvPr>
          <p:cNvSpPr/>
          <p:nvPr userDrawn="1"/>
        </p:nvSpPr>
        <p:spPr>
          <a:xfrm>
            <a:off x="4157240" y="2035829"/>
            <a:ext cx="3722113" cy="3682870"/>
          </a:xfrm>
          <a:prstGeom prst="rect">
            <a:avLst/>
          </a:prstGeom>
          <a:solidFill>
            <a:srgbClr val="E5E7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9" name="Rectangle 2">
            <a:extLst>
              <a:ext uri="{FF2B5EF4-FFF2-40B4-BE49-F238E27FC236}">
                <a16:creationId xmlns:a16="http://schemas.microsoft.com/office/drawing/2014/main" id="{5919263D-FDE4-4F48-B674-8715E652B90A}"/>
              </a:ext>
            </a:extLst>
          </p:cNvPr>
          <p:cNvSpPr/>
          <p:nvPr userDrawn="1"/>
        </p:nvSpPr>
        <p:spPr>
          <a:xfrm>
            <a:off x="8072562" y="2035829"/>
            <a:ext cx="3722113" cy="3682870"/>
          </a:xfrm>
          <a:prstGeom prst="rect">
            <a:avLst/>
          </a:prstGeom>
          <a:solidFill>
            <a:srgbClr val="E5E7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3" name="Rectangle 14">
            <a:extLst>
              <a:ext uri="{FF2B5EF4-FFF2-40B4-BE49-F238E27FC236}">
                <a16:creationId xmlns:a16="http://schemas.microsoft.com/office/drawing/2014/main" id="{34B53CDC-B239-8A48-85B8-D1A8C0616F4E}"/>
              </a:ext>
            </a:extLst>
          </p:cNvPr>
          <p:cNvSpPr/>
          <p:nvPr userDrawn="1"/>
        </p:nvSpPr>
        <p:spPr>
          <a:xfrm>
            <a:off x="1" y="0"/>
            <a:ext cx="12191999" cy="520589"/>
          </a:xfrm>
          <a:prstGeom prst="rect">
            <a:avLst/>
          </a:prstGeom>
          <a:solidFill>
            <a:srgbClr val="374D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4" name="TextBox 18">
            <a:hlinkClick r:id="" action="ppaction://noaction"/>
            <a:extLst>
              <a:ext uri="{FF2B5EF4-FFF2-40B4-BE49-F238E27FC236}">
                <a16:creationId xmlns:a16="http://schemas.microsoft.com/office/drawing/2014/main" id="{56354988-7F18-814F-8E3E-ECD0F90A3823}"/>
              </a:ext>
            </a:extLst>
          </p:cNvPr>
          <p:cNvSpPr txBox="1"/>
          <p:nvPr userDrawn="1"/>
        </p:nvSpPr>
        <p:spPr>
          <a:xfrm>
            <a:off x="257302" y="99940"/>
            <a:ext cx="1073784" cy="338554"/>
          </a:xfrm>
          <a:prstGeom prst="rect">
            <a:avLst/>
          </a:prstGeom>
          <a:noFill/>
          <a:ln w="9525">
            <a:noFill/>
          </a:ln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b="1" spc="300" dirty="0">
                <a:solidFill>
                  <a:srgbClr val="E5E7E7"/>
                </a:solidFill>
                <a:latin typeface="Avenir Book" panose="02000503020000020003" pitchFamily="2" charset="0"/>
              </a:rPr>
              <a:t>MODULE 4 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b="1" spc="300" dirty="0">
                <a:solidFill>
                  <a:srgbClr val="E5E7E7"/>
                </a:solidFill>
                <a:latin typeface="Avenir Book" panose="02000503020000020003" pitchFamily="2" charset="0"/>
              </a:rPr>
              <a:t>INTRO</a:t>
            </a:r>
            <a:endParaRPr kumimoji="0" lang="en-US" sz="800" b="1" i="0" u="none" strike="noStrike" kern="1200" cap="none" spc="300" normalizeH="0" baseline="0" noProof="0" dirty="0">
              <a:ln>
                <a:noFill/>
              </a:ln>
              <a:solidFill>
                <a:srgbClr val="E5E7E7"/>
              </a:solidFill>
              <a:effectLst/>
              <a:uLnTx/>
              <a:uFillTx/>
              <a:latin typeface="Avenir Book" panose="02000503020000020003" pitchFamily="2" charset="0"/>
            </a:endParaRPr>
          </a:p>
        </p:txBody>
      </p:sp>
      <p:cxnSp>
        <p:nvCxnSpPr>
          <p:cNvPr id="35" name="Lige forbindelse 34">
            <a:extLst>
              <a:ext uri="{FF2B5EF4-FFF2-40B4-BE49-F238E27FC236}">
                <a16:creationId xmlns:a16="http://schemas.microsoft.com/office/drawing/2014/main" id="{3B54CF8E-4FE9-2540-AA4F-7839E447B61F}"/>
              </a:ext>
            </a:extLst>
          </p:cNvPr>
          <p:cNvCxnSpPr>
            <a:cxnSpLocks/>
          </p:cNvCxnSpPr>
          <p:nvPr userDrawn="1"/>
        </p:nvCxnSpPr>
        <p:spPr>
          <a:xfrm>
            <a:off x="1331829" y="18644"/>
            <a:ext cx="0" cy="493994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6" name="Billede 35">
            <a:extLst>
              <a:ext uri="{FF2B5EF4-FFF2-40B4-BE49-F238E27FC236}">
                <a16:creationId xmlns:a16="http://schemas.microsoft.com/office/drawing/2014/main" id="{53B29203-9EEE-644B-BAEB-A066F5E9BE9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alphaModFix amt="50000"/>
          </a:blip>
          <a:srcRect l="8285" t="28774" r="58175" b="41828"/>
          <a:stretch/>
        </p:blipFill>
        <p:spPr>
          <a:xfrm>
            <a:off x="257302" y="6201113"/>
            <a:ext cx="716895" cy="628387"/>
          </a:xfrm>
          <a:prstGeom prst="rect">
            <a:avLst/>
          </a:prstGeom>
        </p:spPr>
      </p:pic>
      <p:pic>
        <p:nvPicPr>
          <p:cNvPr id="37" name="Billede 36">
            <a:extLst>
              <a:ext uri="{FF2B5EF4-FFF2-40B4-BE49-F238E27FC236}">
                <a16:creationId xmlns:a16="http://schemas.microsoft.com/office/drawing/2014/main" id="{585E147C-D14C-A846-A377-EB9D1A35218D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biLevel thresh="25000"/>
            <a:alphaModFix amt="50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1500"/>
                    </a14:imgEffect>
                    <a14:imgEffect>
                      <a14:saturation sat="191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723783" y="6415290"/>
            <a:ext cx="1034680" cy="274837"/>
          </a:xfrm>
          <a:prstGeom prst="rect">
            <a:avLst/>
          </a:prstGeom>
        </p:spPr>
      </p:pic>
      <p:sp>
        <p:nvSpPr>
          <p:cNvPr id="39" name="Pladsholder til tekst 3">
            <a:extLst>
              <a:ext uri="{FF2B5EF4-FFF2-40B4-BE49-F238E27FC236}">
                <a16:creationId xmlns:a16="http://schemas.microsoft.com/office/drawing/2014/main" id="{E6C5BE7A-18EB-0C40-BF74-5242B28F62A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850" y="1139825"/>
            <a:ext cx="9464584" cy="36671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800" spc="300">
                <a:solidFill>
                  <a:srgbClr val="F8F8F3"/>
                </a:solidFill>
              </a:defRPr>
            </a:lvl1pPr>
            <a:lvl2pPr marL="457200" indent="0">
              <a:buNone/>
              <a:defRPr sz="1800">
                <a:solidFill>
                  <a:srgbClr val="F8F8F3"/>
                </a:solidFill>
              </a:defRPr>
            </a:lvl2pPr>
            <a:lvl3pPr marL="914400" indent="0">
              <a:buNone/>
              <a:defRPr sz="1800">
                <a:solidFill>
                  <a:srgbClr val="F8F8F3"/>
                </a:solidFill>
              </a:defRPr>
            </a:lvl3pPr>
            <a:lvl4pPr marL="1371600" indent="0">
              <a:buNone/>
              <a:defRPr sz="1800">
                <a:solidFill>
                  <a:srgbClr val="F8F8F3"/>
                </a:solidFill>
              </a:defRPr>
            </a:lvl4pPr>
            <a:lvl5pPr marL="1828800" indent="0">
              <a:buNone/>
              <a:defRPr sz="1800">
                <a:solidFill>
                  <a:srgbClr val="F8F8F3"/>
                </a:solidFill>
              </a:defRPr>
            </a:lvl5pPr>
          </a:lstStyle>
          <a:p>
            <a:pPr lvl="0"/>
            <a:r>
              <a:rPr lang="da-DK" dirty="0"/>
              <a:t>KLIK FOR AT REDIGERE TEKSTTYPOGRAFIERNE I MASTEREN</a:t>
            </a:r>
          </a:p>
        </p:txBody>
      </p:sp>
      <p:sp>
        <p:nvSpPr>
          <p:cNvPr id="40" name="Pladsholder til tekst 5">
            <a:extLst>
              <a:ext uri="{FF2B5EF4-FFF2-40B4-BE49-F238E27FC236}">
                <a16:creationId xmlns:a16="http://schemas.microsoft.com/office/drawing/2014/main" id="{C8C52C0F-2180-E041-BA3C-BCAD492C196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157663" y="3806825"/>
            <a:ext cx="3721100" cy="191135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400">
                <a:solidFill>
                  <a:srgbClr val="374D62"/>
                </a:solidFill>
              </a:defRPr>
            </a:lvl1pPr>
            <a:lvl2pPr marL="457200" indent="0" algn="ctr">
              <a:buNone/>
              <a:defRPr sz="1400">
                <a:solidFill>
                  <a:srgbClr val="374D62"/>
                </a:solidFill>
              </a:defRPr>
            </a:lvl2pPr>
            <a:lvl3pPr marL="914400" indent="0" algn="ctr">
              <a:buNone/>
              <a:defRPr sz="1400">
                <a:solidFill>
                  <a:srgbClr val="374D62"/>
                </a:solidFill>
              </a:defRPr>
            </a:lvl3pPr>
            <a:lvl4pPr marL="1371600" indent="0" algn="ctr">
              <a:buNone/>
              <a:defRPr sz="1400">
                <a:solidFill>
                  <a:srgbClr val="374D62"/>
                </a:solidFill>
              </a:defRPr>
            </a:lvl4pPr>
            <a:lvl5pPr marL="1828800" indent="0" algn="ctr">
              <a:buNone/>
              <a:defRPr sz="1400">
                <a:solidFill>
                  <a:srgbClr val="374D62"/>
                </a:solidFill>
              </a:defRPr>
            </a:lvl5pPr>
          </a:lstStyle>
          <a:p>
            <a:pPr lvl="0"/>
            <a:r>
              <a:rPr lang="da-DK" dirty="0"/>
              <a:t>Klik for at indsætte programtitler</a:t>
            </a:r>
          </a:p>
        </p:txBody>
      </p:sp>
      <p:sp>
        <p:nvSpPr>
          <p:cNvPr id="43" name="Pladsholder til tekst 41">
            <a:extLst>
              <a:ext uri="{FF2B5EF4-FFF2-40B4-BE49-F238E27FC236}">
                <a16:creationId xmlns:a16="http://schemas.microsoft.com/office/drawing/2014/main" id="{67587470-126D-B347-9806-A73C7B4A746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156075" y="2311400"/>
            <a:ext cx="3722688" cy="28375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400" spc="300">
                <a:solidFill>
                  <a:srgbClr val="374D62"/>
                </a:solidFill>
              </a:defRPr>
            </a:lvl1pPr>
            <a:lvl2pPr marL="457200" indent="0">
              <a:buNone/>
              <a:defRPr>
                <a:solidFill>
                  <a:srgbClr val="374D62"/>
                </a:solidFill>
              </a:defRPr>
            </a:lvl2pPr>
            <a:lvl3pPr marL="914400" indent="0">
              <a:buNone/>
              <a:defRPr>
                <a:solidFill>
                  <a:srgbClr val="374D62"/>
                </a:solidFill>
              </a:defRPr>
            </a:lvl3pPr>
            <a:lvl4pPr marL="1371600" indent="0">
              <a:buNone/>
              <a:defRPr>
                <a:solidFill>
                  <a:srgbClr val="374D62"/>
                </a:solidFill>
              </a:defRPr>
            </a:lvl4pPr>
            <a:lvl5pPr marL="1828800" indent="0">
              <a:buNone/>
              <a:defRPr>
                <a:solidFill>
                  <a:srgbClr val="374D62"/>
                </a:solidFill>
              </a:defRPr>
            </a:lvl5pPr>
          </a:lstStyle>
          <a:p>
            <a:pPr lvl="0"/>
            <a:r>
              <a:rPr lang="da-DK" dirty="0"/>
              <a:t>KLIK FOR DAG NR. </a:t>
            </a:r>
          </a:p>
        </p:txBody>
      </p:sp>
      <p:sp>
        <p:nvSpPr>
          <p:cNvPr id="44" name="Pladsholder til tekst 41">
            <a:extLst>
              <a:ext uri="{FF2B5EF4-FFF2-40B4-BE49-F238E27FC236}">
                <a16:creationId xmlns:a16="http://schemas.microsoft.com/office/drawing/2014/main" id="{6472E869-EE11-4B4D-85A7-8D232A5C179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156075" y="2681042"/>
            <a:ext cx="3722688" cy="28375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050" b="1" spc="300">
                <a:solidFill>
                  <a:srgbClr val="D77621"/>
                </a:solidFill>
                <a:latin typeface="Avenir Book" panose="02000503020000020003" pitchFamily="2" charset="0"/>
              </a:defRPr>
            </a:lvl1pPr>
            <a:lvl2pPr marL="457200" indent="0">
              <a:buNone/>
              <a:defRPr>
                <a:solidFill>
                  <a:srgbClr val="374D62"/>
                </a:solidFill>
              </a:defRPr>
            </a:lvl2pPr>
            <a:lvl3pPr marL="914400" indent="0">
              <a:buNone/>
              <a:defRPr>
                <a:solidFill>
                  <a:srgbClr val="374D62"/>
                </a:solidFill>
              </a:defRPr>
            </a:lvl3pPr>
            <a:lvl4pPr marL="1371600" indent="0">
              <a:buNone/>
              <a:defRPr>
                <a:solidFill>
                  <a:srgbClr val="374D62"/>
                </a:solidFill>
              </a:defRPr>
            </a:lvl4pPr>
            <a:lvl5pPr marL="1828800" indent="0">
              <a:buNone/>
              <a:defRPr>
                <a:solidFill>
                  <a:srgbClr val="374D62"/>
                </a:solidFill>
              </a:defRPr>
            </a:lvl5pPr>
          </a:lstStyle>
          <a:p>
            <a:pPr lvl="0"/>
            <a:r>
              <a:rPr lang="da-DK" dirty="0"/>
              <a:t>KLIK FOR WHY/WHAT/WHO</a:t>
            </a:r>
          </a:p>
        </p:txBody>
      </p:sp>
      <p:sp>
        <p:nvSpPr>
          <p:cNvPr id="45" name="Pladsholder til tekst 41">
            <a:extLst>
              <a:ext uri="{FF2B5EF4-FFF2-40B4-BE49-F238E27FC236}">
                <a16:creationId xmlns:a16="http://schemas.microsoft.com/office/drawing/2014/main" id="{8C5F973A-0CB6-0C43-B458-4BC7A5C77EE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156075" y="2997954"/>
            <a:ext cx="3722688" cy="28375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400" spc="300">
                <a:solidFill>
                  <a:srgbClr val="374D62"/>
                </a:solidFill>
              </a:defRPr>
            </a:lvl1pPr>
            <a:lvl2pPr marL="457200" indent="0">
              <a:buNone/>
              <a:defRPr>
                <a:solidFill>
                  <a:srgbClr val="374D62"/>
                </a:solidFill>
              </a:defRPr>
            </a:lvl2pPr>
            <a:lvl3pPr marL="914400" indent="0">
              <a:buNone/>
              <a:defRPr>
                <a:solidFill>
                  <a:srgbClr val="374D62"/>
                </a:solidFill>
              </a:defRPr>
            </a:lvl3pPr>
            <a:lvl4pPr marL="1371600" indent="0">
              <a:buNone/>
              <a:defRPr>
                <a:solidFill>
                  <a:srgbClr val="374D62"/>
                </a:solidFill>
              </a:defRPr>
            </a:lvl4pPr>
            <a:lvl5pPr marL="1828800" indent="0">
              <a:buNone/>
              <a:defRPr>
                <a:solidFill>
                  <a:srgbClr val="374D62"/>
                </a:solidFill>
              </a:defRPr>
            </a:lvl5pPr>
          </a:lstStyle>
          <a:p>
            <a:pPr lvl="0"/>
            <a:r>
              <a:rPr lang="da-DK" dirty="0"/>
              <a:t>KLIK FOR DAG TITEL</a:t>
            </a:r>
          </a:p>
        </p:txBody>
      </p:sp>
      <p:sp>
        <p:nvSpPr>
          <p:cNvPr id="46" name="Pladsholder til tekst 5">
            <a:extLst>
              <a:ext uri="{FF2B5EF4-FFF2-40B4-BE49-F238E27FC236}">
                <a16:creationId xmlns:a16="http://schemas.microsoft.com/office/drawing/2014/main" id="{E0018757-BB57-5749-B407-CF7AE9CD4869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24446" y="3806825"/>
            <a:ext cx="3721100" cy="191135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400">
                <a:solidFill>
                  <a:srgbClr val="374D62"/>
                </a:solidFill>
              </a:defRPr>
            </a:lvl1pPr>
            <a:lvl2pPr marL="457200" indent="0" algn="ctr">
              <a:buNone/>
              <a:defRPr sz="1400">
                <a:solidFill>
                  <a:srgbClr val="374D62"/>
                </a:solidFill>
              </a:defRPr>
            </a:lvl2pPr>
            <a:lvl3pPr marL="914400" indent="0" algn="ctr">
              <a:buNone/>
              <a:defRPr sz="1400">
                <a:solidFill>
                  <a:srgbClr val="374D62"/>
                </a:solidFill>
              </a:defRPr>
            </a:lvl3pPr>
            <a:lvl4pPr marL="1371600" indent="0" algn="ctr">
              <a:buNone/>
              <a:defRPr sz="1400">
                <a:solidFill>
                  <a:srgbClr val="374D62"/>
                </a:solidFill>
              </a:defRPr>
            </a:lvl4pPr>
            <a:lvl5pPr marL="1828800" indent="0" algn="ctr">
              <a:buNone/>
              <a:defRPr sz="1400">
                <a:solidFill>
                  <a:srgbClr val="374D62"/>
                </a:solidFill>
              </a:defRPr>
            </a:lvl5pPr>
          </a:lstStyle>
          <a:p>
            <a:pPr lvl="0"/>
            <a:r>
              <a:rPr lang="da-DK" dirty="0"/>
              <a:t>Klik for at indsætte programtitler</a:t>
            </a:r>
          </a:p>
        </p:txBody>
      </p:sp>
      <p:sp>
        <p:nvSpPr>
          <p:cNvPr id="47" name="Pladsholder til tekst 41">
            <a:extLst>
              <a:ext uri="{FF2B5EF4-FFF2-40B4-BE49-F238E27FC236}">
                <a16:creationId xmlns:a16="http://schemas.microsoft.com/office/drawing/2014/main" id="{882BFFCF-1CB6-DC45-A5D7-F82E795DF5B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22858" y="2311400"/>
            <a:ext cx="3722688" cy="28375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400" spc="300">
                <a:solidFill>
                  <a:srgbClr val="374D62"/>
                </a:solidFill>
              </a:defRPr>
            </a:lvl1pPr>
            <a:lvl2pPr marL="457200" indent="0">
              <a:buNone/>
              <a:defRPr>
                <a:solidFill>
                  <a:srgbClr val="374D62"/>
                </a:solidFill>
              </a:defRPr>
            </a:lvl2pPr>
            <a:lvl3pPr marL="914400" indent="0">
              <a:buNone/>
              <a:defRPr>
                <a:solidFill>
                  <a:srgbClr val="374D62"/>
                </a:solidFill>
              </a:defRPr>
            </a:lvl3pPr>
            <a:lvl4pPr marL="1371600" indent="0">
              <a:buNone/>
              <a:defRPr>
                <a:solidFill>
                  <a:srgbClr val="374D62"/>
                </a:solidFill>
              </a:defRPr>
            </a:lvl4pPr>
            <a:lvl5pPr marL="1828800" indent="0">
              <a:buNone/>
              <a:defRPr>
                <a:solidFill>
                  <a:srgbClr val="374D62"/>
                </a:solidFill>
              </a:defRPr>
            </a:lvl5pPr>
          </a:lstStyle>
          <a:p>
            <a:pPr lvl="0"/>
            <a:r>
              <a:rPr lang="da-DK" dirty="0"/>
              <a:t>KLIK FOR DAG NR. </a:t>
            </a:r>
          </a:p>
        </p:txBody>
      </p:sp>
      <p:sp>
        <p:nvSpPr>
          <p:cNvPr id="48" name="Pladsholder til tekst 41">
            <a:extLst>
              <a:ext uri="{FF2B5EF4-FFF2-40B4-BE49-F238E27FC236}">
                <a16:creationId xmlns:a16="http://schemas.microsoft.com/office/drawing/2014/main" id="{5B345C0A-4505-0443-8FDE-3F6761BBF86D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22858" y="2681042"/>
            <a:ext cx="3722688" cy="28375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050" b="1" spc="300">
                <a:solidFill>
                  <a:srgbClr val="D77621"/>
                </a:solidFill>
                <a:latin typeface="Avenir Book" panose="02000503020000020003" pitchFamily="2" charset="0"/>
              </a:defRPr>
            </a:lvl1pPr>
            <a:lvl2pPr marL="457200" indent="0">
              <a:buNone/>
              <a:defRPr>
                <a:solidFill>
                  <a:srgbClr val="374D62"/>
                </a:solidFill>
              </a:defRPr>
            </a:lvl2pPr>
            <a:lvl3pPr marL="914400" indent="0">
              <a:buNone/>
              <a:defRPr>
                <a:solidFill>
                  <a:srgbClr val="374D62"/>
                </a:solidFill>
              </a:defRPr>
            </a:lvl3pPr>
            <a:lvl4pPr marL="1371600" indent="0">
              <a:buNone/>
              <a:defRPr>
                <a:solidFill>
                  <a:srgbClr val="374D62"/>
                </a:solidFill>
              </a:defRPr>
            </a:lvl4pPr>
            <a:lvl5pPr marL="1828800" indent="0">
              <a:buNone/>
              <a:defRPr>
                <a:solidFill>
                  <a:srgbClr val="374D62"/>
                </a:solidFill>
              </a:defRPr>
            </a:lvl5pPr>
          </a:lstStyle>
          <a:p>
            <a:pPr lvl="0"/>
            <a:r>
              <a:rPr lang="da-DK" dirty="0"/>
              <a:t>KLIK FOR WHY/WHAT/WHO</a:t>
            </a:r>
          </a:p>
        </p:txBody>
      </p:sp>
      <p:sp>
        <p:nvSpPr>
          <p:cNvPr id="49" name="Pladsholder til tekst 41">
            <a:extLst>
              <a:ext uri="{FF2B5EF4-FFF2-40B4-BE49-F238E27FC236}">
                <a16:creationId xmlns:a16="http://schemas.microsoft.com/office/drawing/2014/main" id="{2DE45406-1216-6840-9510-069C40F59349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22858" y="2997954"/>
            <a:ext cx="3722688" cy="28375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400" spc="300">
                <a:solidFill>
                  <a:srgbClr val="374D62"/>
                </a:solidFill>
              </a:defRPr>
            </a:lvl1pPr>
            <a:lvl2pPr marL="457200" indent="0">
              <a:buNone/>
              <a:defRPr>
                <a:solidFill>
                  <a:srgbClr val="374D62"/>
                </a:solidFill>
              </a:defRPr>
            </a:lvl2pPr>
            <a:lvl3pPr marL="914400" indent="0">
              <a:buNone/>
              <a:defRPr>
                <a:solidFill>
                  <a:srgbClr val="374D62"/>
                </a:solidFill>
              </a:defRPr>
            </a:lvl3pPr>
            <a:lvl4pPr marL="1371600" indent="0">
              <a:buNone/>
              <a:defRPr>
                <a:solidFill>
                  <a:srgbClr val="374D62"/>
                </a:solidFill>
              </a:defRPr>
            </a:lvl4pPr>
            <a:lvl5pPr marL="1828800" indent="0">
              <a:buNone/>
              <a:defRPr>
                <a:solidFill>
                  <a:srgbClr val="374D62"/>
                </a:solidFill>
              </a:defRPr>
            </a:lvl5pPr>
          </a:lstStyle>
          <a:p>
            <a:pPr lvl="0"/>
            <a:r>
              <a:rPr lang="da-DK" dirty="0"/>
              <a:t>KLIK FOR DAG TITEL</a:t>
            </a:r>
          </a:p>
        </p:txBody>
      </p:sp>
      <p:sp>
        <p:nvSpPr>
          <p:cNvPr id="50" name="Pladsholder til tekst 5">
            <a:extLst>
              <a:ext uri="{FF2B5EF4-FFF2-40B4-BE49-F238E27FC236}">
                <a16:creationId xmlns:a16="http://schemas.microsoft.com/office/drawing/2014/main" id="{49F73532-D47C-474A-BF4E-D6DB21931A90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8074150" y="3806825"/>
            <a:ext cx="3721100" cy="191135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400">
                <a:solidFill>
                  <a:srgbClr val="374D62"/>
                </a:solidFill>
              </a:defRPr>
            </a:lvl1pPr>
            <a:lvl2pPr marL="457200" indent="0" algn="ctr">
              <a:buNone/>
              <a:defRPr sz="1400">
                <a:solidFill>
                  <a:srgbClr val="374D62"/>
                </a:solidFill>
              </a:defRPr>
            </a:lvl2pPr>
            <a:lvl3pPr marL="914400" indent="0" algn="ctr">
              <a:buNone/>
              <a:defRPr sz="1400">
                <a:solidFill>
                  <a:srgbClr val="374D62"/>
                </a:solidFill>
              </a:defRPr>
            </a:lvl3pPr>
            <a:lvl4pPr marL="1371600" indent="0" algn="ctr">
              <a:buNone/>
              <a:defRPr sz="1400">
                <a:solidFill>
                  <a:srgbClr val="374D62"/>
                </a:solidFill>
              </a:defRPr>
            </a:lvl4pPr>
            <a:lvl5pPr marL="1828800" indent="0" algn="ctr">
              <a:buNone/>
              <a:defRPr sz="1400">
                <a:solidFill>
                  <a:srgbClr val="374D62"/>
                </a:solidFill>
              </a:defRPr>
            </a:lvl5pPr>
          </a:lstStyle>
          <a:p>
            <a:pPr lvl="0"/>
            <a:r>
              <a:rPr lang="da-DK" dirty="0"/>
              <a:t>Klik for at indsætte programtitler</a:t>
            </a:r>
          </a:p>
        </p:txBody>
      </p:sp>
      <p:sp>
        <p:nvSpPr>
          <p:cNvPr id="51" name="Pladsholder til tekst 41">
            <a:extLst>
              <a:ext uri="{FF2B5EF4-FFF2-40B4-BE49-F238E27FC236}">
                <a16:creationId xmlns:a16="http://schemas.microsoft.com/office/drawing/2014/main" id="{F6A84179-F401-CD4B-B0A9-B4A2F2426D25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072562" y="2311400"/>
            <a:ext cx="3722688" cy="28375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400" spc="300">
                <a:solidFill>
                  <a:srgbClr val="374D62"/>
                </a:solidFill>
              </a:defRPr>
            </a:lvl1pPr>
            <a:lvl2pPr marL="457200" indent="0">
              <a:buNone/>
              <a:defRPr>
                <a:solidFill>
                  <a:srgbClr val="374D62"/>
                </a:solidFill>
              </a:defRPr>
            </a:lvl2pPr>
            <a:lvl3pPr marL="914400" indent="0">
              <a:buNone/>
              <a:defRPr>
                <a:solidFill>
                  <a:srgbClr val="374D62"/>
                </a:solidFill>
              </a:defRPr>
            </a:lvl3pPr>
            <a:lvl4pPr marL="1371600" indent="0">
              <a:buNone/>
              <a:defRPr>
                <a:solidFill>
                  <a:srgbClr val="374D62"/>
                </a:solidFill>
              </a:defRPr>
            </a:lvl4pPr>
            <a:lvl5pPr marL="1828800" indent="0">
              <a:buNone/>
              <a:defRPr>
                <a:solidFill>
                  <a:srgbClr val="374D62"/>
                </a:solidFill>
              </a:defRPr>
            </a:lvl5pPr>
          </a:lstStyle>
          <a:p>
            <a:pPr lvl="0"/>
            <a:r>
              <a:rPr lang="da-DK" dirty="0"/>
              <a:t>KLIK FOR DAG NR. </a:t>
            </a:r>
          </a:p>
        </p:txBody>
      </p:sp>
      <p:sp>
        <p:nvSpPr>
          <p:cNvPr id="52" name="Pladsholder til tekst 41">
            <a:extLst>
              <a:ext uri="{FF2B5EF4-FFF2-40B4-BE49-F238E27FC236}">
                <a16:creationId xmlns:a16="http://schemas.microsoft.com/office/drawing/2014/main" id="{68708AB9-D8E8-2343-83A6-A68A1D589699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072562" y="2681042"/>
            <a:ext cx="3722688" cy="28375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050" b="1" spc="300">
                <a:solidFill>
                  <a:srgbClr val="D77621"/>
                </a:solidFill>
                <a:latin typeface="Avenir Book" panose="02000503020000020003" pitchFamily="2" charset="0"/>
              </a:defRPr>
            </a:lvl1pPr>
            <a:lvl2pPr marL="457200" indent="0">
              <a:buNone/>
              <a:defRPr>
                <a:solidFill>
                  <a:srgbClr val="374D62"/>
                </a:solidFill>
              </a:defRPr>
            </a:lvl2pPr>
            <a:lvl3pPr marL="914400" indent="0">
              <a:buNone/>
              <a:defRPr>
                <a:solidFill>
                  <a:srgbClr val="374D62"/>
                </a:solidFill>
              </a:defRPr>
            </a:lvl3pPr>
            <a:lvl4pPr marL="1371600" indent="0">
              <a:buNone/>
              <a:defRPr>
                <a:solidFill>
                  <a:srgbClr val="374D62"/>
                </a:solidFill>
              </a:defRPr>
            </a:lvl4pPr>
            <a:lvl5pPr marL="1828800" indent="0">
              <a:buNone/>
              <a:defRPr>
                <a:solidFill>
                  <a:srgbClr val="374D62"/>
                </a:solidFill>
              </a:defRPr>
            </a:lvl5pPr>
          </a:lstStyle>
          <a:p>
            <a:pPr lvl="0"/>
            <a:r>
              <a:rPr lang="da-DK" dirty="0"/>
              <a:t>KLIK FOR WHY/WHAT/WHO</a:t>
            </a:r>
          </a:p>
        </p:txBody>
      </p:sp>
      <p:sp>
        <p:nvSpPr>
          <p:cNvPr id="53" name="Pladsholder til tekst 41">
            <a:extLst>
              <a:ext uri="{FF2B5EF4-FFF2-40B4-BE49-F238E27FC236}">
                <a16:creationId xmlns:a16="http://schemas.microsoft.com/office/drawing/2014/main" id="{89BB1BA3-D844-3A44-8F2C-35DCE9FBBDE0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8072562" y="2997954"/>
            <a:ext cx="3722688" cy="28375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400" spc="300">
                <a:solidFill>
                  <a:srgbClr val="374D62"/>
                </a:solidFill>
              </a:defRPr>
            </a:lvl1pPr>
            <a:lvl2pPr marL="457200" indent="0">
              <a:buNone/>
              <a:defRPr>
                <a:solidFill>
                  <a:srgbClr val="374D62"/>
                </a:solidFill>
              </a:defRPr>
            </a:lvl2pPr>
            <a:lvl3pPr marL="914400" indent="0">
              <a:buNone/>
              <a:defRPr>
                <a:solidFill>
                  <a:srgbClr val="374D62"/>
                </a:solidFill>
              </a:defRPr>
            </a:lvl3pPr>
            <a:lvl4pPr marL="1371600" indent="0">
              <a:buNone/>
              <a:defRPr>
                <a:solidFill>
                  <a:srgbClr val="374D62"/>
                </a:solidFill>
              </a:defRPr>
            </a:lvl4pPr>
            <a:lvl5pPr marL="1828800" indent="0">
              <a:buNone/>
              <a:defRPr>
                <a:solidFill>
                  <a:srgbClr val="374D62"/>
                </a:solidFill>
              </a:defRPr>
            </a:lvl5pPr>
          </a:lstStyle>
          <a:p>
            <a:pPr lvl="0"/>
            <a:r>
              <a:rPr lang="da-DK" dirty="0"/>
              <a:t>KLIK FOR DAG TITEL</a:t>
            </a:r>
          </a:p>
        </p:txBody>
      </p:sp>
    </p:spTree>
    <p:extLst>
      <p:ext uri="{BB962C8B-B14F-4D97-AF65-F5344CB8AC3E}">
        <p14:creationId xmlns:p14="http://schemas.microsoft.com/office/powerpoint/2010/main" val="6927749"/>
      </p:ext>
    </p:extLst>
  </p:cSld>
  <p:clrMapOvr>
    <a:masterClrMapping/>
  </p:clrMapOvr>
</p:sldLayout>
</file>

<file path=ppt/slideLayouts/slideLayout20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MODULE 3 HOMEWORK">
    <p:bg>
      <p:bgPr>
        <a:solidFill>
          <a:srgbClr val="EFF2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4">
            <a:extLst>
              <a:ext uri="{FF2B5EF4-FFF2-40B4-BE49-F238E27FC236}">
                <a16:creationId xmlns:a16="http://schemas.microsoft.com/office/drawing/2014/main" id="{B2CB637E-3B7D-5349-AA2B-8E820B64ED9B}"/>
              </a:ext>
            </a:extLst>
          </p:cNvPr>
          <p:cNvSpPr/>
          <p:nvPr/>
        </p:nvSpPr>
        <p:spPr>
          <a:xfrm>
            <a:off x="1" y="0"/>
            <a:ext cx="12191999" cy="520589"/>
          </a:xfrm>
          <a:prstGeom prst="rect">
            <a:avLst/>
          </a:prstGeom>
          <a:solidFill>
            <a:srgbClr val="374D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8" name="Lige forbindelse 7">
            <a:extLst>
              <a:ext uri="{FF2B5EF4-FFF2-40B4-BE49-F238E27FC236}">
                <a16:creationId xmlns:a16="http://schemas.microsoft.com/office/drawing/2014/main" id="{882F0922-DB09-6C4D-80B7-7149311C5009}"/>
              </a:ext>
            </a:extLst>
          </p:cNvPr>
          <p:cNvCxnSpPr>
            <a:cxnSpLocks/>
          </p:cNvCxnSpPr>
          <p:nvPr/>
        </p:nvCxnSpPr>
        <p:spPr>
          <a:xfrm>
            <a:off x="1517573" y="4356"/>
            <a:ext cx="0" cy="493994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5" descr="Icon&#10;&#10;Description automatically generated">
            <a:extLst>
              <a:ext uri="{FF2B5EF4-FFF2-40B4-BE49-F238E27FC236}">
                <a16:creationId xmlns:a16="http://schemas.microsoft.com/office/drawing/2014/main" id="{35C6D18D-1FBC-8C4A-8C30-6A5E57B881E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9137" y="6111818"/>
            <a:ext cx="628387" cy="628387"/>
          </a:xfrm>
          <a:prstGeom prst="rect">
            <a:avLst/>
          </a:prstGeom>
        </p:spPr>
      </p:pic>
      <p:pic>
        <p:nvPicPr>
          <p:cNvPr id="13" name="Billede 11">
            <a:extLst>
              <a:ext uri="{FF2B5EF4-FFF2-40B4-BE49-F238E27FC236}">
                <a16:creationId xmlns:a16="http://schemas.microsoft.com/office/drawing/2014/main" id="{8D62B37B-08D1-A54A-B5DF-0FA2C378C092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50000"/>
          </a:blip>
          <a:stretch>
            <a:fillRect/>
          </a:stretch>
        </p:blipFill>
        <p:spPr>
          <a:xfrm>
            <a:off x="10846599" y="6426011"/>
            <a:ext cx="1046264" cy="277914"/>
          </a:xfrm>
          <a:prstGeom prst="rect">
            <a:avLst/>
          </a:prstGeom>
        </p:spPr>
      </p:pic>
      <p:sp>
        <p:nvSpPr>
          <p:cNvPr id="9" name="Rectangle 14">
            <a:extLst>
              <a:ext uri="{FF2B5EF4-FFF2-40B4-BE49-F238E27FC236}">
                <a16:creationId xmlns:a16="http://schemas.microsoft.com/office/drawing/2014/main" id="{FAA08166-0FCF-7447-BB03-AE476ECAA0EB}"/>
              </a:ext>
            </a:extLst>
          </p:cNvPr>
          <p:cNvSpPr/>
          <p:nvPr/>
        </p:nvSpPr>
        <p:spPr>
          <a:xfrm>
            <a:off x="1" y="0"/>
            <a:ext cx="12191999" cy="520589"/>
          </a:xfrm>
          <a:prstGeom prst="rect">
            <a:avLst/>
          </a:prstGeom>
          <a:solidFill>
            <a:srgbClr val="374D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TextBox 18">
            <a:hlinkClick r:id="rId4" action="ppaction://hlinksldjump"/>
            <a:extLst>
              <a:ext uri="{FF2B5EF4-FFF2-40B4-BE49-F238E27FC236}">
                <a16:creationId xmlns:a16="http://schemas.microsoft.com/office/drawing/2014/main" id="{A47549AF-D567-6941-ACBC-0200D90D269A}"/>
              </a:ext>
            </a:extLst>
          </p:cNvPr>
          <p:cNvSpPr txBox="1"/>
          <p:nvPr/>
        </p:nvSpPr>
        <p:spPr>
          <a:xfrm>
            <a:off x="171041" y="160322"/>
            <a:ext cx="1185731" cy="215444"/>
          </a:xfrm>
          <a:prstGeom prst="rect">
            <a:avLst/>
          </a:prstGeom>
          <a:noFill/>
          <a:ln w="9525"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300" normalizeH="0" baseline="0" noProof="0" dirty="0">
                <a:ln>
                  <a:noFill/>
                </a:ln>
                <a:solidFill>
                  <a:srgbClr val="E5E7E7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 EXERCISES</a:t>
            </a:r>
          </a:p>
        </p:txBody>
      </p:sp>
      <p:cxnSp>
        <p:nvCxnSpPr>
          <p:cNvPr id="11" name="Lige forbindelse 10">
            <a:extLst>
              <a:ext uri="{FF2B5EF4-FFF2-40B4-BE49-F238E27FC236}">
                <a16:creationId xmlns:a16="http://schemas.microsoft.com/office/drawing/2014/main" id="{CF7630FC-3946-F444-91DE-C060FF748C0B}"/>
              </a:ext>
            </a:extLst>
          </p:cNvPr>
          <p:cNvCxnSpPr>
            <a:cxnSpLocks/>
          </p:cNvCxnSpPr>
          <p:nvPr/>
        </p:nvCxnSpPr>
        <p:spPr>
          <a:xfrm>
            <a:off x="1460421" y="4356"/>
            <a:ext cx="0" cy="516233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ktangel 13">
            <a:extLst>
              <a:ext uri="{FF2B5EF4-FFF2-40B4-BE49-F238E27FC236}">
                <a16:creationId xmlns:a16="http://schemas.microsoft.com/office/drawing/2014/main" id="{D7D01C69-6552-1F42-BCA0-CE7808239C9B}"/>
              </a:ext>
            </a:extLst>
          </p:cNvPr>
          <p:cNvSpPr/>
          <p:nvPr/>
        </p:nvSpPr>
        <p:spPr>
          <a:xfrm>
            <a:off x="415636" y="1302205"/>
            <a:ext cx="11277599" cy="4756638"/>
          </a:xfrm>
          <a:prstGeom prst="rect">
            <a:avLst/>
          </a:prstGeom>
          <a:solidFill>
            <a:srgbClr val="5B70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16" name="Pladsholder til tekst 2">
            <a:extLst>
              <a:ext uri="{FF2B5EF4-FFF2-40B4-BE49-F238E27FC236}">
                <a16:creationId xmlns:a16="http://schemas.microsoft.com/office/drawing/2014/main" id="{D9331550-3710-A840-BCE8-AB25490801B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9376" y="899980"/>
            <a:ext cx="6355812" cy="3492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spc="300">
                <a:solidFill>
                  <a:srgbClr val="374D62"/>
                </a:solidFill>
              </a:defRPr>
            </a:lvl1pPr>
          </a:lstStyle>
          <a:p>
            <a:pPr lvl="0"/>
            <a:r>
              <a:rPr lang="da-DK" dirty="0"/>
              <a:t>KLIK FOR AT INDSÆTTE OVERSKRIFT </a:t>
            </a:r>
          </a:p>
        </p:txBody>
      </p:sp>
      <p:sp>
        <p:nvSpPr>
          <p:cNvPr id="19" name="Pladsholder til tekst 2">
            <a:extLst>
              <a:ext uri="{FF2B5EF4-FFF2-40B4-BE49-F238E27FC236}">
                <a16:creationId xmlns:a16="http://schemas.microsoft.com/office/drawing/2014/main" id="{A46878BD-98DB-594D-BCEB-811EC750DDA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233488" y="2562225"/>
            <a:ext cx="5736655" cy="25701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Pladsholder til billede 4">
            <a:extLst>
              <a:ext uri="{FF2B5EF4-FFF2-40B4-BE49-F238E27FC236}">
                <a16:creationId xmlns:a16="http://schemas.microsoft.com/office/drawing/2014/main" id="{D0160324-13CB-C641-8E77-004DD3F0525C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7134225" y="2552700"/>
            <a:ext cx="3009900" cy="25701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</a:lstStyle>
          <a:p>
            <a:r>
              <a:rPr lang="da-DK" dirty="0"/>
              <a:t>Indsæt grafik</a:t>
            </a:r>
          </a:p>
        </p:txBody>
      </p:sp>
    </p:spTree>
    <p:extLst>
      <p:ext uri="{BB962C8B-B14F-4D97-AF65-F5344CB8AC3E}">
        <p14:creationId xmlns:p14="http://schemas.microsoft.com/office/powerpoint/2010/main" val="491739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8_Brugerdefineret layout">
    <p:bg>
      <p:bgPr>
        <a:solidFill>
          <a:srgbClr val="3F32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lede 6" descr="Et billede, der indeholder computer, bord&#10;&#10;Automatisk genereret beskrivelse">
            <a:extLst>
              <a:ext uri="{FF2B5EF4-FFF2-40B4-BE49-F238E27FC236}">
                <a16:creationId xmlns:a16="http://schemas.microsoft.com/office/drawing/2014/main" id="{07D1D26D-FDC5-2E4D-8906-E384CE2448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3784" y="6444032"/>
            <a:ext cx="317301" cy="230043"/>
          </a:xfrm>
          <a:prstGeom prst="rect">
            <a:avLst/>
          </a:prstGeom>
        </p:spPr>
      </p:pic>
      <p:pic>
        <p:nvPicPr>
          <p:cNvPr id="5" name="Billede 4">
            <a:extLst>
              <a:ext uri="{FF2B5EF4-FFF2-40B4-BE49-F238E27FC236}">
                <a16:creationId xmlns:a16="http://schemas.microsoft.com/office/drawing/2014/main" id="{9D1286F6-62F2-634C-A199-863598D36950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82000"/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0663440" y="6416231"/>
            <a:ext cx="1145633" cy="304309"/>
          </a:xfrm>
          <a:prstGeom prst="rect">
            <a:avLst/>
          </a:prstGeom>
        </p:spPr>
      </p:pic>
      <p:pic>
        <p:nvPicPr>
          <p:cNvPr id="4" name="Billede 6" descr="Et billede, der indeholder computer, bord&#10;&#10;Automatisk genereret beskrivelse">
            <a:extLst>
              <a:ext uri="{FF2B5EF4-FFF2-40B4-BE49-F238E27FC236}">
                <a16:creationId xmlns:a16="http://schemas.microsoft.com/office/drawing/2014/main" id="{88F5E405-1AE6-41F7-A9B7-9DE0858792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3784" y="6444032"/>
            <a:ext cx="317301" cy="230043"/>
          </a:xfrm>
          <a:prstGeom prst="rect">
            <a:avLst/>
          </a:prstGeom>
        </p:spPr>
      </p:pic>
      <p:pic>
        <p:nvPicPr>
          <p:cNvPr id="6" name="Billede 4">
            <a:extLst>
              <a:ext uri="{FF2B5EF4-FFF2-40B4-BE49-F238E27FC236}">
                <a16:creationId xmlns:a16="http://schemas.microsoft.com/office/drawing/2014/main" id="{558003A5-5414-4E55-A58B-1BAA24B9A03C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82000"/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0663440" y="6416231"/>
            <a:ext cx="1145633" cy="304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2447352"/>
      </p:ext>
    </p:extLst>
  </p:cSld>
  <p:clrMapOvr>
    <a:masterClrMapping/>
  </p:clrMapOvr>
</p:sldLayout>
</file>

<file path=ppt/slideLayouts/slideLayout2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Generic_all rights reserv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6E62EA94-47A2-3F41-88AF-D67C6A94CEB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93333"/>
          <a:stretch/>
        </p:blipFill>
        <p:spPr>
          <a:xfrm>
            <a:off x="68181" y="0"/>
            <a:ext cx="12027746" cy="46692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8001856-FF1A-BD41-876A-94DDCDBA52C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1889" t="2815" r="19000" b="94518"/>
          <a:stretch/>
        </p:blipFill>
        <p:spPr>
          <a:xfrm>
            <a:off x="10079311" y="212534"/>
            <a:ext cx="1729757" cy="179526"/>
          </a:xfrm>
          <a:prstGeom prst="rect">
            <a:avLst/>
          </a:prstGeom>
        </p:spPr>
      </p:pic>
      <p:pic>
        <p:nvPicPr>
          <p:cNvPr id="9" name="Billede 8" descr="TaniaEllis_Powerpoint_grundtemplate.jpg">
            <a:extLst>
              <a:ext uri="{FF2B5EF4-FFF2-40B4-BE49-F238E27FC236}">
                <a16:creationId xmlns:a16="http://schemas.microsoft.com/office/drawing/2014/main" id="{42186C94-9D5C-DC48-B979-0F831DF9F93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13" t="90102" r="32871" b="2929"/>
          <a:stretch/>
        </p:blipFill>
        <p:spPr bwMode="auto">
          <a:xfrm>
            <a:off x="74531" y="6176460"/>
            <a:ext cx="11877843" cy="4846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Billede 9">
            <a:extLst>
              <a:ext uri="{FF2B5EF4-FFF2-40B4-BE49-F238E27FC236}">
                <a16:creationId xmlns:a16="http://schemas.microsoft.com/office/drawing/2014/main" id="{C476185D-049B-444D-A2FE-991A1BF5894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596" t="88889"/>
          <a:stretch/>
        </p:blipFill>
        <p:spPr>
          <a:xfrm>
            <a:off x="3449782" y="6096000"/>
            <a:ext cx="8632290" cy="762000"/>
          </a:xfrm>
          <a:prstGeom prst="rect">
            <a:avLst/>
          </a:prstGeom>
        </p:spPr>
      </p:pic>
      <p:pic>
        <p:nvPicPr>
          <p:cNvPr id="11" name="Billede 10">
            <a:extLst>
              <a:ext uri="{FF2B5EF4-FFF2-40B4-BE49-F238E27FC236}">
                <a16:creationId xmlns:a16="http://schemas.microsoft.com/office/drawing/2014/main" id="{A6A9273D-872C-0A4E-9748-23F5D1601A5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83750" b="90303"/>
          <a:stretch/>
        </p:blipFill>
        <p:spPr>
          <a:xfrm>
            <a:off x="10665644" y="0"/>
            <a:ext cx="1526356" cy="683123"/>
          </a:xfrm>
          <a:prstGeom prst="rect">
            <a:avLst/>
          </a:prstGeom>
        </p:spPr>
      </p:pic>
      <p:pic>
        <p:nvPicPr>
          <p:cNvPr id="12" name="Billede 11">
            <a:extLst>
              <a:ext uri="{FF2B5EF4-FFF2-40B4-BE49-F238E27FC236}">
                <a16:creationId xmlns:a16="http://schemas.microsoft.com/office/drawing/2014/main" id="{913EB55F-E054-7943-8592-D3983223101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596" t="88889" r="31923"/>
          <a:stretch/>
        </p:blipFill>
        <p:spPr>
          <a:xfrm>
            <a:off x="243031" y="6095946"/>
            <a:ext cx="9058911" cy="764460"/>
          </a:xfrm>
          <a:prstGeom prst="rect">
            <a:avLst/>
          </a:prstGeom>
        </p:spPr>
      </p:pic>
      <p:sp>
        <p:nvSpPr>
          <p:cNvPr id="14" name="Tekstfelt 16">
            <a:extLst>
              <a:ext uri="{FF2B5EF4-FFF2-40B4-BE49-F238E27FC236}">
                <a16:creationId xmlns:a16="http://schemas.microsoft.com/office/drawing/2014/main" id="{E1452420-39A9-1348-97A6-2BE576390B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4318" y="6392373"/>
            <a:ext cx="6972300" cy="200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r>
              <a:rPr lang="en-GB" sz="700" dirty="0">
                <a:solidFill>
                  <a:schemeClr val="bg1"/>
                </a:solidFill>
                <a:latin typeface="Avenir Book" panose="02000503020000020003" pitchFamily="2" charset="0"/>
              </a:rPr>
              <a:t>© TANIA ELLIS – The Social Business Company®. All rights reserved.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592365DF-B984-4861-A966-F9B502D4F3D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93333"/>
          <a:stretch/>
        </p:blipFill>
        <p:spPr>
          <a:xfrm>
            <a:off x="68181" y="0"/>
            <a:ext cx="12027746" cy="466922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801EB82E-CB8B-45F5-9205-8D3802BD8F9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1889" t="2815" r="19000" b="94518"/>
          <a:stretch/>
        </p:blipFill>
        <p:spPr>
          <a:xfrm>
            <a:off x="10079311" y="212534"/>
            <a:ext cx="1729757" cy="179526"/>
          </a:xfrm>
          <a:prstGeom prst="rect">
            <a:avLst/>
          </a:prstGeom>
        </p:spPr>
      </p:pic>
      <p:pic>
        <p:nvPicPr>
          <p:cNvPr id="16" name="Billede 8" descr="TaniaEllis_Powerpoint_grundtemplate.jpg">
            <a:extLst>
              <a:ext uri="{FF2B5EF4-FFF2-40B4-BE49-F238E27FC236}">
                <a16:creationId xmlns:a16="http://schemas.microsoft.com/office/drawing/2014/main" id="{445A1001-4DCE-47AB-A322-36A09A9D1BE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13" t="90102" r="32871" b="2929"/>
          <a:stretch/>
        </p:blipFill>
        <p:spPr bwMode="auto">
          <a:xfrm>
            <a:off x="74531" y="6176460"/>
            <a:ext cx="11877843" cy="4846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Billede 9">
            <a:extLst>
              <a:ext uri="{FF2B5EF4-FFF2-40B4-BE49-F238E27FC236}">
                <a16:creationId xmlns:a16="http://schemas.microsoft.com/office/drawing/2014/main" id="{FB5F6ED3-0905-40C1-B6E2-4B58B4F01C2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596" t="88889"/>
          <a:stretch/>
        </p:blipFill>
        <p:spPr>
          <a:xfrm>
            <a:off x="3449782" y="6096000"/>
            <a:ext cx="8632290" cy="762000"/>
          </a:xfrm>
          <a:prstGeom prst="rect">
            <a:avLst/>
          </a:prstGeom>
        </p:spPr>
      </p:pic>
      <p:pic>
        <p:nvPicPr>
          <p:cNvPr id="18" name="Billede 10">
            <a:extLst>
              <a:ext uri="{FF2B5EF4-FFF2-40B4-BE49-F238E27FC236}">
                <a16:creationId xmlns:a16="http://schemas.microsoft.com/office/drawing/2014/main" id="{5A94CEA1-67FF-4812-AEF2-31C68A1A11E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83750" b="90303"/>
          <a:stretch/>
        </p:blipFill>
        <p:spPr>
          <a:xfrm>
            <a:off x="10665644" y="0"/>
            <a:ext cx="1526356" cy="683123"/>
          </a:xfrm>
          <a:prstGeom prst="rect">
            <a:avLst/>
          </a:prstGeom>
        </p:spPr>
      </p:pic>
      <p:pic>
        <p:nvPicPr>
          <p:cNvPr id="19" name="Billede 11">
            <a:extLst>
              <a:ext uri="{FF2B5EF4-FFF2-40B4-BE49-F238E27FC236}">
                <a16:creationId xmlns:a16="http://schemas.microsoft.com/office/drawing/2014/main" id="{70207BB3-5AD9-4761-BC8F-67800F9C5AD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596" t="88889" r="31923"/>
          <a:stretch/>
        </p:blipFill>
        <p:spPr>
          <a:xfrm>
            <a:off x="243031" y="6095946"/>
            <a:ext cx="9058911" cy="764460"/>
          </a:xfrm>
          <a:prstGeom prst="rect">
            <a:avLst/>
          </a:prstGeom>
        </p:spPr>
      </p:pic>
      <p:sp>
        <p:nvSpPr>
          <p:cNvPr id="20" name="Tekstfelt 16">
            <a:extLst>
              <a:ext uri="{FF2B5EF4-FFF2-40B4-BE49-F238E27FC236}">
                <a16:creationId xmlns:a16="http://schemas.microsoft.com/office/drawing/2014/main" id="{FDE9E966-1C96-4F0D-929C-EDE18764087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4318" y="6392373"/>
            <a:ext cx="6972300" cy="200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r>
              <a:rPr lang="en-GB" sz="700" dirty="0">
                <a:solidFill>
                  <a:schemeClr val="bg1"/>
                </a:solidFill>
                <a:latin typeface="Avenir Book" panose="02000503020000020003" pitchFamily="2" charset="0"/>
              </a:rPr>
              <a:t>© TANIA ELLIS – The Social Business Company®. All rights reserved.</a:t>
            </a: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75041B87-6834-42AB-B03C-0B18833BC5B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93333"/>
          <a:stretch/>
        </p:blipFill>
        <p:spPr>
          <a:xfrm>
            <a:off x="68181" y="0"/>
            <a:ext cx="12027746" cy="466922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5BA785D9-3A41-42D9-A730-4C682F43BFE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1889" t="2815" r="19000" b="94518"/>
          <a:stretch/>
        </p:blipFill>
        <p:spPr>
          <a:xfrm>
            <a:off x="10079311" y="212534"/>
            <a:ext cx="1729757" cy="179526"/>
          </a:xfrm>
          <a:prstGeom prst="rect">
            <a:avLst/>
          </a:prstGeom>
        </p:spPr>
      </p:pic>
      <p:pic>
        <p:nvPicPr>
          <p:cNvPr id="23" name="Billede 8" descr="TaniaEllis_Powerpoint_grundtemplate.jpg">
            <a:extLst>
              <a:ext uri="{FF2B5EF4-FFF2-40B4-BE49-F238E27FC236}">
                <a16:creationId xmlns:a16="http://schemas.microsoft.com/office/drawing/2014/main" id="{E1C62AA2-7909-451F-B7C6-261912BB2BF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13" t="90102" r="32871" b="2929"/>
          <a:stretch/>
        </p:blipFill>
        <p:spPr bwMode="auto">
          <a:xfrm>
            <a:off x="74531" y="6176460"/>
            <a:ext cx="11877843" cy="4846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Billede 9">
            <a:extLst>
              <a:ext uri="{FF2B5EF4-FFF2-40B4-BE49-F238E27FC236}">
                <a16:creationId xmlns:a16="http://schemas.microsoft.com/office/drawing/2014/main" id="{59FD9D3F-7BE1-4802-8F72-2966CE8DAEB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596" t="88889"/>
          <a:stretch/>
        </p:blipFill>
        <p:spPr>
          <a:xfrm>
            <a:off x="3449782" y="6096000"/>
            <a:ext cx="8632290" cy="762000"/>
          </a:xfrm>
          <a:prstGeom prst="rect">
            <a:avLst/>
          </a:prstGeom>
        </p:spPr>
      </p:pic>
      <p:pic>
        <p:nvPicPr>
          <p:cNvPr id="25" name="Billede 10">
            <a:extLst>
              <a:ext uri="{FF2B5EF4-FFF2-40B4-BE49-F238E27FC236}">
                <a16:creationId xmlns:a16="http://schemas.microsoft.com/office/drawing/2014/main" id="{E44BBAF7-6996-40DF-9622-D10F42695B8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83750" b="90303"/>
          <a:stretch/>
        </p:blipFill>
        <p:spPr>
          <a:xfrm>
            <a:off x="10665644" y="0"/>
            <a:ext cx="1526356" cy="683123"/>
          </a:xfrm>
          <a:prstGeom prst="rect">
            <a:avLst/>
          </a:prstGeom>
        </p:spPr>
      </p:pic>
      <p:pic>
        <p:nvPicPr>
          <p:cNvPr id="26" name="Billede 11">
            <a:extLst>
              <a:ext uri="{FF2B5EF4-FFF2-40B4-BE49-F238E27FC236}">
                <a16:creationId xmlns:a16="http://schemas.microsoft.com/office/drawing/2014/main" id="{39A3F4C1-57B6-4E3C-BD45-365A735F5DC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596" t="88889" r="31923"/>
          <a:stretch/>
        </p:blipFill>
        <p:spPr>
          <a:xfrm>
            <a:off x="243031" y="6095946"/>
            <a:ext cx="9058911" cy="764460"/>
          </a:xfrm>
          <a:prstGeom prst="rect">
            <a:avLst/>
          </a:prstGeom>
        </p:spPr>
      </p:pic>
      <p:sp>
        <p:nvSpPr>
          <p:cNvPr id="27" name="Tekstfelt 16">
            <a:extLst>
              <a:ext uri="{FF2B5EF4-FFF2-40B4-BE49-F238E27FC236}">
                <a16:creationId xmlns:a16="http://schemas.microsoft.com/office/drawing/2014/main" id="{BC1462EC-CF79-4723-ABAC-A0E3FAEF667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4318" y="6392373"/>
            <a:ext cx="6972300" cy="200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r>
              <a:rPr lang="en-GB" sz="700" dirty="0">
                <a:solidFill>
                  <a:schemeClr val="bg1"/>
                </a:solidFill>
                <a:latin typeface="Avenir Book" panose="02000503020000020003" pitchFamily="2" charset="0"/>
              </a:rPr>
              <a:t>© TANIA ELLIS – The Social Business Company®.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2060343421"/>
      </p:ext>
    </p:extLst>
  </p:cSld>
  <p:clrMapOvr>
    <a:masterClrMapping/>
  </p:clrMapOvr>
</p:sldLayout>
</file>

<file path=ppt/slideLayouts/slideLayout2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Generic_academy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8B8433A9-F148-4B29-B4CB-36BF98049C52}"/>
              </a:ext>
            </a:extLst>
          </p:cNvPr>
          <p:cNvSpPr/>
          <p:nvPr/>
        </p:nvSpPr>
        <p:spPr>
          <a:xfrm>
            <a:off x="9605870" y="5509858"/>
            <a:ext cx="2392218" cy="133003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CAF7CEC-2EB7-45A3-AB75-03E9648BFCE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93333"/>
          <a:stretch/>
        </p:blipFill>
        <p:spPr>
          <a:xfrm>
            <a:off x="54326" y="18106"/>
            <a:ext cx="12027746" cy="44881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3553089-39F8-4343-B428-C58FD99A357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1889" t="2815" r="19000" b="94518"/>
          <a:stretch/>
        </p:blipFill>
        <p:spPr>
          <a:xfrm>
            <a:off x="10079311" y="212534"/>
            <a:ext cx="1729757" cy="179526"/>
          </a:xfrm>
          <a:prstGeom prst="rect">
            <a:avLst/>
          </a:prstGeom>
        </p:spPr>
      </p:pic>
      <p:pic>
        <p:nvPicPr>
          <p:cNvPr id="9" name="Billede 6" descr="TaniaEllis_Powerpoint_grundtemplate.jpg">
            <a:extLst>
              <a:ext uri="{FF2B5EF4-FFF2-40B4-BE49-F238E27FC236}">
                <a16:creationId xmlns:a16="http://schemas.microsoft.com/office/drawing/2014/main" id="{86580933-C368-4F28-9480-1EF4F09AB3A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13" t="90102" r="32871" b="2929"/>
          <a:stretch/>
        </p:blipFill>
        <p:spPr bwMode="auto">
          <a:xfrm>
            <a:off x="54324" y="6242549"/>
            <a:ext cx="11877845" cy="4779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Billede 7">
            <a:extLst>
              <a:ext uri="{FF2B5EF4-FFF2-40B4-BE49-F238E27FC236}">
                <a16:creationId xmlns:a16="http://schemas.microsoft.com/office/drawing/2014/main" id="{8EFA047B-E118-4B9A-8223-350478D7ECBA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82000"/>
          </a:blip>
          <a:stretch>
            <a:fillRect/>
          </a:stretch>
        </p:blipFill>
        <p:spPr>
          <a:xfrm>
            <a:off x="10663435" y="6416225"/>
            <a:ext cx="1145633" cy="304309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60A7AA44-44FA-4D15-A26B-8D3EB060F9B9}"/>
              </a:ext>
            </a:extLst>
          </p:cNvPr>
          <p:cNvSpPr/>
          <p:nvPr/>
        </p:nvSpPr>
        <p:spPr>
          <a:xfrm>
            <a:off x="9605870" y="5509858"/>
            <a:ext cx="2392218" cy="133003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87D5EC7C-10DB-48C7-9137-1652F83FBA4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93333"/>
          <a:stretch/>
        </p:blipFill>
        <p:spPr>
          <a:xfrm>
            <a:off x="54326" y="18106"/>
            <a:ext cx="12027746" cy="448816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CFE92F81-7C1A-4F3C-9913-B4774A0B714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1889" t="2815" r="19000" b="94518"/>
          <a:stretch/>
        </p:blipFill>
        <p:spPr>
          <a:xfrm>
            <a:off x="10079311" y="212534"/>
            <a:ext cx="1729757" cy="179526"/>
          </a:xfrm>
          <a:prstGeom prst="rect">
            <a:avLst/>
          </a:prstGeom>
        </p:spPr>
      </p:pic>
      <p:pic>
        <p:nvPicPr>
          <p:cNvPr id="15" name="Billede 6" descr="TaniaEllis_Powerpoint_grundtemplate.jpg">
            <a:extLst>
              <a:ext uri="{FF2B5EF4-FFF2-40B4-BE49-F238E27FC236}">
                <a16:creationId xmlns:a16="http://schemas.microsoft.com/office/drawing/2014/main" id="{DACB99D3-100F-4BB5-9B92-D3494B93FDF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13" t="90102" r="32871" b="2929"/>
          <a:stretch/>
        </p:blipFill>
        <p:spPr bwMode="auto">
          <a:xfrm>
            <a:off x="54324" y="6242549"/>
            <a:ext cx="11877845" cy="4779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Billede 7">
            <a:extLst>
              <a:ext uri="{FF2B5EF4-FFF2-40B4-BE49-F238E27FC236}">
                <a16:creationId xmlns:a16="http://schemas.microsoft.com/office/drawing/2014/main" id="{5141F5B4-8951-415F-BCFA-6B1E923CE189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82000"/>
          </a:blip>
          <a:stretch>
            <a:fillRect/>
          </a:stretch>
        </p:blipFill>
        <p:spPr>
          <a:xfrm>
            <a:off x="10663435" y="6416225"/>
            <a:ext cx="1145633" cy="304309"/>
          </a:xfrm>
          <a:prstGeom prst="rect">
            <a:avLst/>
          </a:prstGeom>
        </p:spPr>
      </p:pic>
      <p:pic>
        <p:nvPicPr>
          <p:cNvPr id="2" name="Billede 7" descr="Et billede, der indeholder computer, bord&#10;&#10;Automatisk genereret beskrivelse">
            <a:extLst>
              <a:ext uri="{FF2B5EF4-FFF2-40B4-BE49-F238E27FC236}">
                <a16:creationId xmlns:a16="http://schemas.microsoft.com/office/drawing/2014/main" id="{C85157DB-76C5-479A-BC4A-E1F928C3565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3782" y="6444026"/>
            <a:ext cx="317301" cy="230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5438538"/>
      </p:ext>
    </p:extLst>
  </p:cSld>
  <p:clrMapOvr>
    <a:masterClrMapping/>
  </p:clrMapOvr>
</p:sldLayout>
</file>

<file path=ppt/slideLayouts/slideLayout2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Generic_pinbo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8B8433A9-F148-4B29-B4CB-36BF98049C52}"/>
              </a:ext>
            </a:extLst>
          </p:cNvPr>
          <p:cNvSpPr/>
          <p:nvPr/>
        </p:nvSpPr>
        <p:spPr>
          <a:xfrm>
            <a:off x="9605870" y="5509858"/>
            <a:ext cx="2392218" cy="133003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CAF7CEC-2EB7-45A3-AB75-03E9648BFCE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93333"/>
          <a:stretch/>
        </p:blipFill>
        <p:spPr>
          <a:xfrm>
            <a:off x="54326" y="18106"/>
            <a:ext cx="12027746" cy="44881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3553089-39F8-4343-B428-C58FD99A357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1889" t="2815" r="19000" b="94518"/>
          <a:stretch/>
        </p:blipFill>
        <p:spPr>
          <a:xfrm>
            <a:off x="10079311" y="212534"/>
            <a:ext cx="1729757" cy="179526"/>
          </a:xfrm>
          <a:prstGeom prst="rect">
            <a:avLst/>
          </a:prstGeom>
        </p:spPr>
      </p:pic>
      <p:pic>
        <p:nvPicPr>
          <p:cNvPr id="9" name="Billede 6" descr="TaniaEllis_Powerpoint_grundtemplate.jpg">
            <a:extLst>
              <a:ext uri="{FF2B5EF4-FFF2-40B4-BE49-F238E27FC236}">
                <a16:creationId xmlns:a16="http://schemas.microsoft.com/office/drawing/2014/main" id="{86580933-C368-4F28-9480-1EF4F09AB3A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13" t="90102" r="32871" b="2929"/>
          <a:stretch/>
        </p:blipFill>
        <p:spPr bwMode="auto">
          <a:xfrm>
            <a:off x="54324" y="6242549"/>
            <a:ext cx="11877845" cy="4779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Billede 7">
            <a:extLst>
              <a:ext uri="{FF2B5EF4-FFF2-40B4-BE49-F238E27FC236}">
                <a16:creationId xmlns:a16="http://schemas.microsoft.com/office/drawing/2014/main" id="{8EFA047B-E118-4B9A-8223-350478D7ECBA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82000"/>
          </a:blip>
          <a:stretch>
            <a:fillRect/>
          </a:stretch>
        </p:blipFill>
        <p:spPr>
          <a:xfrm>
            <a:off x="10663435" y="6416225"/>
            <a:ext cx="1145633" cy="304309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60A7AA44-44FA-4D15-A26B-8D3EB060F9B9}"/>
              </a:ext>
            </a:extLst>
          </p:cNvPr>
          <p:cNvSpPr/>
          <p:nvPr/>
        </p:nvSpPr>
        <p:spPr>
          <a:xfrm>
            <a:off x="9605870" y="5509858"/>
            <a:ext cx="2392218" cy="133003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87D5EC7C-10DB-48C7-9137-1652F83FBA4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93333"/>
          <a:stretch/>
        </p:blipFill>
        <p:spPr>
          <a:xfrm>
            <a:off x="54326" y="18106"/>
            <a:ext cx="12027746" cy="448816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CFE92F81-7C1A-4F3C-9913-B4774A0B714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1889" t="2815" r="19000" b="94518"/>
          <a:stretch/>
        </p:blipFill>
        <p:spPr>
          <a:xfrm>
            <a:off x="10079311" y="212534"/>
            <a:ext cx="1729757" cy="179526"/>
          </a:xfrm>
          <a:prstGeom prst="rect">
            <a:avLst/>
          </a:prstGeom>
        </p:spPr>
      </p:pic>
      <p:pic>
        <p:nvPicPr>
          <p:cNvPr id="15" name="Billede 6" descr="TaniaEllis_Powerpoint_grundtemplate.jpg">
            <a:extLst>
              <a:ext uri="{FF2B5EF4-FFF2-40B4-BE49-F238E27FC236}">
                <a16:creationId xmlns:a16="http://schemas.microsoft.com/office/drawing/2014/main" id="{DACB99D3-100F-4BB5-9B92-D3494B93FDF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13" t="90102" r="32871" b="2929"/>
          <a:stretch/>
        </p:blipFill>
        <p:spPr bwMode="auto">
          <a:xfrm>
            <a:off x="54324" y="6242549"/>
            <a:ext cx="11877845" cy="4779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Billede 7">
            <a:extLst>
              <a:ext uri="{FF2B5EF4-FFF2-40B4-BE49-F238E27FC236}">
                <a16:creationId xmlns:a16="http://schemas.microsoft.com/office/drawing/2014/main" id="{5141F5B4-8951-415F-BCFA-6B1E923CE189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82000"/>
          </a:blip>
          <a:stretch>
            <a:fillRect/>
          </a:stretch>
        </p:blipFill>
        <p:spPr>
          <a:xfrm>
            <a:off x="10663435" y="6416225"/>
            <a:ext cx="1145633" cy="304309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A86006D5-61DA-4B69-B432-F5E0BF7F5A4D}"/>
              </a:ext>
            </a:extLst>
          </p:cNvPr>
          <p:cNvSpPr/>
          <p:nvPr/>
        </p:nvSpPr>
        <p:spPr>
          <a:xfrm>
            <a:off x="9605870" y="5509858"/>
            <a:ext cx="2392218" cy="133003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C477E91D-04F3-4EF6-ACF1-CC9FA2F99A5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93333"/>
          <a:stretch/>
        </p:blipFill>
        <p:spPr>
          <a:xfrm>
            <a:off x="54326" y="18106"/>
            <a:ext cx="12027746" cy="448816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9C683D97-6840-433E-8B13-C88242104DF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1889" t="2815" r="19000" b="94518"/>
          <a:stretch/>
        </p:blipFill>
        <p:spPr>
          <a:xfrm>
            <a:off x="10079311" y="212534"/>
            <a:ext cx="1729757" cy="179526"/>
          </a:xfrm>
          <a:prstGeom prst="rect">
            <a:avLst/>
          </a:prstGeom>
        </p:spPr>
      </p:pic>
      <p:pic>
        <p:nvPicPr>
          <p:cNvPr id="20" name="Billede 6" descr="TaniaEllis_Powerpoint_grundtemplate.jpg">
            <a:extLst>
              <a:ext uri="{FF2B5EF4-FFF2-40B4-BE49-F238E27FC236}">
                <a16:creationId xmlns:a16="http://schemas.microsoft.com/office/drawing/2014/main" id="{A5778C22-EDB7-43D9-9FC7-A7C888761BC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13" t="90102" r="32871" b="2929"/>
          <a:stretch/>
        </p:blipFill>
        <p:spPr bwMode="auto">
          <a:xfrm>
            <a:off x="54324" y="6242549"/>
            <a:ext cx="11877845" cy="4779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Billede 7">
            <a:extLst>
              <a:ext uri="{FF2B5EF4-FFF2-40B4-BE49-F238E27FC236}">
                <a16:creationId xmlns:a16="http://schemas.microsoft.com/office/drawing/2014/main" id="{283AD02E-56C8-4DD8-AF88-36AC59B61531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82000"/>
          </a:blip>
          <a:stretch>
            <a:fillRect/>
          </a:stretch>
        </p:blipFill>
        <p:spPr>
          <a:xfrm>
            <a:off x="10663435" y="6416225"/>
            <a:ext cx="1145633" cy="304309"/>
          </a:xfrm>
          <a:prstGeom prst="rect">
            <a:avLst/>
          </a:prstGeom>
        </p:spPr>
      </p:pic>
      <p:pic>
        <p:nvPicPr>
          <p:cNvPr id="3" name="Picture 13">
            <a:extLst>
              <a:ext uri="{FF2B5EF4-FFF2-40B4-BE49-F238E27FC236}">
                <a16:creationId xmlns:a16="http://schemas.microsoft.com/office/drawing/2014/main" id="{064E1458-483A-45FF-B05B-51919085525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7482490">
            <a:off x="-69773" y="6169463"/>
            <a:ext cx="614842" cy="4921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0135815"/>
      </p:ext>
    </p:extLst>
  </p:cSld>
  <p:clrMapOvr>
    <a:masterClrMapping/>
  </p:clrMapOvr>
</p:sldLayout>
</file>

<file path=ppt/slideLayouts/slideLayout2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Generic_too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8B8433A9-F148-4B29-B4CB-36BF98049C52}"/>
              </a:ext>
            </a:extLst>
          </p:cNvPr>
          <p:cNvSpPr/>
          <p:nvPr/>
        </p:nvSpPr>
        <p:spPr>
          <a:xfrm>
            <a:off x="9605870" y="5509858"/>
            <a:ext cx="2392218" cy="133003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CAF7CEC-2EB7-45A3-AB75-03E9648BFCE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93333"/>
          <a:stretch/>
        </p:blipFill>
        <p:spPr>
          <a:xfrm>
            <a:off x="54326" y="18106"/>
            <a:ext cx="12027746" cy="44881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3553089-39F8-4343-B428-C58FD99A357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1889" t="2815" r="19000" b="94518"/>
          <a:stretch/>
        </p:blipFill>
        <p:spPr>
          <a:xfrm>
            <a:off x="10079311" y="212534"/>
            <a:ext cx="1729757" cy="179526"/>
          </a:xfrm>
          <a:prstGeom prst="rect">
            <a:avLst/>
          </a:prstGeom>
        </p:spPr>
      </p:pic>
      <p:pic>
        <p:nvPicPr>
          <p:cNvPr id="9" name="Billede 6" descr="TaniaEllis_Powerpoint_grundtemplate.jpg">
            <a:extLst>
              <a:ext uri="{FF2B5EF4-FFF2-40B4-BE49-F238E27FC236}">
                <a16:creationId xmlns:a16="http://schemas.microsoft.com/office/drawing/2014/main" id="{86580933-C368-4F28-9480-1EF4F09AB3A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13" t="90102" r="32871" b="2929"/>
          <a:stretch/>
        </p:blipFill>
        <p:spPr bwMode="auto">
          <a:xfrm>
            <a:off x="54324" y="6242549"/>
            <a:ext cx="11877845" cy="4779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Billede 7">
            <a:extLst>
              <a:ext uri="{FF2B5EF4-FFF2-40B4-BE49-F238E27FC236}">
                <a16:creationId xmlns:a16="http://schemas.microsoft.com/office/drawing/2014/main" id="{8EFA047B-E118-4B9A-8223-350478D7ECBA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82000"/>
          </a:blip>
          <a:stretch>
            <a:fillRect/>
          </a:stretch>
        </p:blipFill>
        <p:spPr>
          <a:xfrm>
            <a:off x="10663435" y="6416225"/>
            <a:ext cx="1145633" cy="304309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60A7AA44-44FA-4D15-A26B-8D3EB060F9B9}"/>
              </a:ext>
            </a:extLst>
          </p:cNvPr>
          <p:cNvSpPr/>
          <p:nvPr/>
        </p:nvSpPr>
        <p:spPr>
          <a:xfrm>
            <a:off x="9605870" y="5509858"/>
            <a:ext cx="2392218" cy="133003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87D5EC7C-10DB-48C7-9137-1652F83FBA4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93333"/>
          <a:stretch/>
        </p:blipFill>
        <p:spPr>
          <a:xfrm>
            <a:off x="54326" y="18106"/>
            <a:ext cx="12027746" cy="448816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CFE92F81-7C1A-4F3C-9913-B4774A0B714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1889" t="2815" r="19000" b="94518"/>
          <a:stretch/>
        </p:blipFill>
        <p:spPr>
          <a:xfrm>
            <a:off x="10079311" y="212534"/>
            <a:ext cx="1729757" cy="179526"/>
          </a:xfrm>
          <a:prstGeom prst="rect">
            <a:avLst/>
          </a:prstGeom>
        </p:spPr>
      </p:pic>
      <p:pic>
        <p:nvPicPr>
          <p:cNvPr id="15" name="Billede 6" descr="TaniaEllis_Powerpoint_grundtemplate.jpg">
            <a:extLst>
              <a:ext uri="{FF2B5EF4-FFF2-40B4-BE49-F238E27FC236}">
                <a16:creationId xmlns:a16="http://schemas.microsoft.com/office/drawing/2014/main" id="{DACB99D3-100F-4BB5-9B92-D3494B93FDF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13" t="90102" r="32871" b="2929"/>
          <a:stretch/>
        </p:blipFill>
        <p:spPr bwMode="auto">
          <a:xfrm>
            <a:off x="54324" y="6242549"/>
            <a:ext cx="11877845" cy="4779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Billede 7">
            <a:extLst>
              <a:ext uri="{FF2B5EF4-FFF2-40B4-BE49-F238E27FC236}">
                <a16:creationId xmlns:a16="http://schemas.microsoft.com/office/drawing/2014/main" id="{5141F5B4-8951-415F-BCFA-6B1E923CE189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82000"/>
          </a:blip>
          <a:stretch>
            <a:fillRect/>
          </a:stretch>
        </p:blipFill>
        <p:spPr>
          <a:xfrm>
            <a:off x="10663435" y="6416225"/>
            <a:ext cx="1145633" cy="304309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C204F0E9-9689-4FC6-B4F7-D6AF720E322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1572" y="6406177"/>
            <a:ext cx="300180" cy="3001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2795055"/>
      </p:ext>
    </p:extLst>
  </p:cSld>
  <p:clrMapOvr>
    <a:masterClrMapping/>
  </p:clrMapOvr>
</p:sldLayout>
</file>

<file path=ppt/slideLayouts/slideLayout2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rugerdefinere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6">
            <a:extLst>
              <a:ext uri="{FF2B5EF4-FFF2-40B4-BE49-F238E27FC236}">
                <a16:creationId xmlns:a16="http://schemas.microsoft.com/office/drawing/2014/main" id="{83A011ED-BF12-F247-832A-53BB4D13306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93333"/>
          <a:stretch/>
        </p:blipFill>
        <p:spPr>
          <a:xfrm>
            <a:off x="54326" y="18106"/>
            <a:ext cx="12027746" cy="448816"/>
          </a:xfrm>
          <a:prstGeom prst="rect">
            <a:avLst/>
          </a:prstGeom>
        </p:spPr>
      </p:pic>
      <p:pic>
        <p:nvPicPr>
          <p:cNvPr id="7" name="Picture 7">
            <a:extLst>
              <a:ext uri="{FF2B5EF4-FFF2-40B4-BE49-F238E27FC236}">
                <a16:creationId xmlns:a16="http://schemas.microsoft.com/office/drawing/2014/main" id="{5DCE4C6B-A1BC-164E-A776-31248B05F1A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1889" t="2815" r="19000" b="94518"/>
          <a:stretch/>
        </p:blipFill>
        <p:spPr>
          <a:xfrm>
            <a:off x="10079311" y="212534"/>
            <a:ext cx="1729757" cy="179526"/>
          </a:xfrm>
          <a:prstGeom prst="rect">
            <a:avLst/>
          </a:prstGeom>
        </p:spPr>
      </p:pic>
      <p:pic>
        <p:nvPicPr>
          <p:cNvPr id="8" name="Billede 7">
            <a:extLst>
              <a:ext uri="{FF2B5EF4-FFF2-40B4-BE49-F238E27FC236}">
                <a16:creationId xmlns:a16="http://schemas.microsoft.com/office/drawing/2014/main" id="{206C160D-CBB9-0141-B6F4-F10EDE4B7ED2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82000"/>
          </a:blip>
          <a:stretch>
            <a:fillRect/>
          </a:stretch>
        </p:blipFill>
        <p:spPr>
          <a:xfrm>
            <a:off x="10663435" y="6416225"/>
            <a:ext cx="1145633" cy="304309"/>
          </a:xfrm>
          <a:prstGeom prst="rect">
            <a:avLst/>
          </a:prstGeom>
        </p:spPr>
      </p:pic>
      <p:pic>
        <p:nvPicPr>
          <p:cNvPr id="9" name="Billede 8">
            <a:extLst>
              <a:ext uri="{FF2B5EF4-FFF2-40B4-BE49-F238E27FC236}">
                <a16:creationId xmlns:a16="http://schemas.microsoft.com/office/drawing/2014/main" id="{35875078-320A-3345-950A-774224A9856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8783" y="512727"/>
            <a:ext cx="11733386" cy="5676813"/>
          </a:xfrm>
          <a:prstGeom prst="rect">
            <a:avLst/>
          </a:prstGeom>
        </p:spPr>
      </p:pic>
      <p:pic>
        <p:nvPicPr>
          <p:cNvPr id="11" name="Billede 10">
            <a:extLst>
              <a:ext uri="{FF2B5EF4-FFF2-40B4-BE49-F238E27FC236}">
                <a16:creationId xmlns:a16="http://schemas.microsoft.com/office/drawing/2014/main" id="{E5286FD1-CF4A-5743-B035-377B4C5D9DB2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83750" t="2888" r="1760" b="94449"/>
          <a:stretch/>
        </p:blipFill>
        <p:spPr>
          <a:xfrm>
            <a:off x="10590540" y="211852"/>
            <a:ext cx="1260093" cy="173677"/>
          </a:xfrm>
          <a:prstGeom prst="rect">
            <a:avLst/>
          </a:prstGeom>
        </p:spPr>
      </p:pic>
      <p:pic>
        <p:nvPicPr>
          <p:cNvPr id="12" name="Billede 11">
            <a:extLst>
              <a:ext uri="{FF2B5EF4-FFF2-40B4-BE49-F238E27FC236}">
                <a16:creationId xmlns:a16="http://schemas.microsoft.com/office/drawing/2014/main" id="{BE74D347-4E56-DB4A-B0F0-96FC779267E4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5596" t="88889"/>
          <a:stretch/>
        </p:blipFill>
        <p:spPr>
          <a:xfrm>
            <a:off x="3546767" y="6096000"/>
            <a:ext cx="8632290" cy="762000"/>
          </a:xfrm>
          <a:prstGeom prst="rect">
            <a:avLst/>
          </a:prstGeom>
        </p:spPr>
      </p:pic>
      <p:pic>
        <p:nvPicPr>
          <p:cNvPr id="13" name="Billede 12">
            <a:extLst>
              <a:ext uri="{FF2B5EF4-FFF2-40B4-BE49-F238E27FC236}">
                <a16:creationId xmlns:a16="http://schemas.microsoft.com/office/drawing/2014/main" id="{D30BD2B6-4F06-7447-803D-954873AE227D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5596" t="88889" r="31426" b="1817"/>
          <a:stretch/>
        </p:blipFill>
        <p:spPr>
          <a:xfrm>
            <a:off x="198783" y="6096082"/>
            <a:ext cx="5758672" cy="637386"/>
          </a:xfrm>
          <a:prstGeom prst="rect">
            <a:avLst/>
          </a:prstGeom>
        </p:spPr>
      </p:pic>
      <p:pic>
        <p:nvPicPr>
          <p:cNvPr id="10" name="Picture 6">
            <a:extLst>
              <a:ext uri="{FF2B5EF4-FFF2-40B4-BE49-F238E27FC236}">
                <a16:creationId xmlns:a16="http://schemas.microsoft.com/office/drawing/2014/main" id="{D5F963E4-6E9D-43AB-88C0-F6466FED302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93333"/>
          <a:stretch/>
        </p:blipFill>
        <p:spPr>
          <a:xfrm>
            <a:off x="54326" y="18106"/>
            <a:ext cx="12027746" cy="448816"/>
          </a:xfrm>
          <a:prstGeom prst="rect">
            <a:avLst/>
          </a:prstGeom>
        </p:spPr>
      </p:pic>
      <p:pic>
        <p:nvPicPr>
          <p:cNvPr id="14" name="Picture 7">
            <a:extLst>
              <a:ext uri="{FF2B5EF4-FFF2-40B4-BE49-F238E27FC236}">
                <a16:creationId xmlns:a16="http://schemas.microsoft.com/office/drawing/2014/main" id="{D8A223F8-5FC3-4F91-8BC6-2A584FAF407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1889" t="2815" r="19000" b="94518"/>
          <a:stretch/>
        </p:blipFill>
        <p:spPr>
          <a:xfrm>
            <a:off x="10079311" y="212534"/>
            <a:ext cx="1729757" cy="179526"/>
          </a:xfrm>
          <a:prstGeom prst="rect">
            <a:avLst/>
          </a:prstGeom>
        </p:spPr>
      </p:pic>
      <p:pic>
        <p:nvPicPr>
          <p:cNvPr id="15" name="Billede 7">
            <a:extLst>
              <a:ext uri="{FF2B5EF4-FFF2-40B4-BE49-F238E27FC236}">
                <a16:creationId xmlns:a16="http://schemas.microsoft.com/office/drawing/2014/main" id="{D201A226-F76F-4806-9B10-DE6C54242760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82000"/>
          </a:blip>
          <a:stretch>
            <a:fillRect/>
          </a:stretch>
        </p:blipFill>
        <p:spPr>
          <a:xfrm>
            <a:off x="10663435" y="6416225"/>
            <a:ext cx="1145633" cy="304309"/>
          </a:xfrm>
          <a:prstGeom prst="rect">
            <a:avLst/>
          </a:prstGeom>
        </p:spPr>
      </p:pic>
      <p:pic>
        <p:nvPicPr>
          <p:cNvPr id="16" name="Billede 8">
            <a:extLst>
              <a:ext uri="{FF2B5EF4-FFF2-40B4-BE49-F238E27FC236}">
                <a16:creationId xmlns:a16="http://schemas.microsoft.com/office/drawing/2014/main" id="{F86550B0-F973-4AB3-8F34-A4A045D87ED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8783" y="512727"/>
            <a:ext cx="11733386" cy="5676813"/>
          </a:xfrm>
          <a:prstGeom prst="rect">
            <a:avLst/>
          </a:prstGeom>
        </p:spPr>
      </p:pic>
      <p:pic>
        <p:nvPicPr>
          <p:cNvPr id="17" name="Billede 10">
            <a:extLst>
              <a:ext uri="{FF2B5EF4-FFF2-40B4-BE49-F238E27FC236}">
                <a16:creationId xmlns:a16="http://schemas.microsoft.com/office/drawing/2014/main" id="{DFF7E958-C0C7-4156-9765-085CA39873C9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83750" t="2888" r="1760" b="94449"/>
          <a:stretch/>
        </p:blipFill>
        <p:spPr>
          <a:xfrm>
            <a:off x="10590540" y="211852"/>
            <a:ext cx="1260093" cy="173677"/>
          </a:xfrm>
          <a:prstGeom prst="rect">
            <a:avLst/>
          </a:prstGeom>
        </p:spPr>
      </p:pic>
      <p:pic>
        <p:nvPicPr>
          <p:cNvPr id="18" name="Billede 11">
            <a:extLst>
              <a:ext uri="{FF2B5EF4-FFF2-40B4-BE49-F238E27FC236}">
                <a16:creationId xmlns:a16="http://schemas.microsoft.com/office/drawing/2014/main" id="{9466B0B2-0467-47BB-9478-04880DDE04EE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5596" t="88889"/>
          <a:stretch/>
        </p:blipFill>
        <p:spPr>
          <a:xfrm>
            <a:off x="3546767" y="6096000"/>
            <a:ext cx="8632290" cy="762000"/>
          </a:xfrm>
          <a:prstGeom prst="rect">
            <a:avLst/>
          </a:prstGeom>
        </p:spPr>
      </p:pic>
      <p:pic>
        <p:nvPicPr>
          <p:cNvPr id="19" name="Billede 12">
            <a:extLst>
              <a:ext uri="{FF2B5EF4-FFF2-40B4-BE49-F238E27FC236}">
                <a16:creationId xmlns:a16="http://schemas.microsoft.com/office/drawing/2014/main" id="{758DC982-E1AB-40D7-A128-B5BC4B324AFE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5596" t="88889" r="31426" b="1817"/>
          <a:stretch/>
        </p:blipFill>
        <p:spPr>
          <a:xfrm>
            <a:off x="198783" y="6096082"/>
            <a:ext cx="5758672" cy="6373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2034634"/>
      </p:ext>
    </p:extLst>
  </p:cSld>
  <p:clrMapOvr>
    <a:masterClrMapping/>
  </p:clrMapOvr>
</p:sldLayout>
</file>

<file path=ppt/slideLayouts/slideLayout2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lede 6">
            <a:extLst>
              <a:ext uri="{FF2B5EF4-FFF2-40B4-BE49-F238E27FC236}">
                <a16:creationId xmlns:a16="http://schemas.microsoft.com/office/drawing/2014/main" id="{78AEB113-CF05-334A-86D2-70360E311D6A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7000"/>
          </a:blip>
          <a:stretch>
            <a:fillRect/>
          </a:stretch>
        </p:blipFill>
        <p:spPr>
          <a:xfrm>
            <a:off x="10663435" y="6416225"/>
            <a:ext cx="1145633" cy="304309"/>
          </a:xfrm>
          <a:prstGeom prst="rect">
            <a:avLst/>
          </a:prstGeom>
        </p:spPr>
      </p:pic>
      <p:pic>
        <p:nvPicPr>
          <p:cNvPr id="8" name="Billede 7" descr="Et billede, der indeholder computer, bord&#10;&#10;Automatisk genereret beskrivelse">
            <a:extLst>
              <a:ext uri="{FF2B5EF4-FFF2-40B4-BE49-F238E27FC236}">
                <a16:creationId xmlns:a16="http://schemas.microsoft.com/office/drawing/2014/main" id="{F76D8F13-7F0F-B849-B915-30B32E64AC8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3782" y="6444026"/>
            <a:ext cx="317301" cy="230043"/>
          </a:xfrm>
          <a:prstGeom prst="rect">
            <a:avLst/>
          </a:prstGeom>
        </p:spPr>
      </p:pic>
      <p:pic>
        <p:nvPicPr>
          <p:cNvPr id="4" name="Billede 6">
            <a:extLst>
              <a:ext uri="{FF2B5EF4-FFF2-40B4-BE49-F238E27FC236}">
                <a16:creationId xmlns:a16="http://schemas.microsoft.com/office/drawing/2014/main" id="{12811D16-A896-4F3E-AA79-C0E5DCC3260F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7000"/>
          </a:blip>
          <a:stretch>
            <a:fillRect/>
          </a:stretch>
        </p:blipFill>
        <p:spPr>
          <a:xfrm>
            <a:off x="10663435" y="6416225"/>
            <a:ext cx="1145633" cy="304309"/>
          </a:xfrm>
          <a:prstGeom prst="rect">
            <a:avLst/>
          </a:prstGeom>
        </p:spPr>
      </p:pic>
      <p:pic>
        <p:nvPicPr>
          <p:cNvPr id="5" name="Billede 7" descr="Et billede, der indeholder computer, bord&#10;&#10;Automatisk genereret beskrivelse">
            <a:extLst>
              <a:ext uri="{FF2B5EF4-FFF2-40B4-BE49-F238E27FC236}">
                <a16:creationId xmlns:a16="http://schemas.microsoft.com/office/drawing/2014/main" id="{CF057956-5A51-4652-A402-2D8481E8959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3782" y="6444026"/>
            <a:ext cx="317301" cy="230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3358023"/>
      </p:ext>
    </p:extLst>
  </p:cSld>
  <p:clrMapOvr>
    <a:masterClrMapping/>
  </p:clrMapOvr>
</p:sldLayout>
</file>

<file path=ppt/slideLayouts/slideLayout2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lede 6">
            <a:extLst>
              <a:ext uri="{FF2B5EF4-FFF2-40B4-BE49-F238E27FC236}">
                <a16:creationId xmlns:a16="http://schemas.microsoft.com/office/drawing/2014/main" id="{78AEB113-CF05-334A-86D2-70360E311D6A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0663435" y="6416225"/>
            <a:ext cx="1145633" cy="304309"/>
          </a:xfrm>
          <a:prstGeom prst="rect">
            <a:avLst/>
          </a:prstGeom>
        </p:spPr>
      </p:pic>
      <p:pic>
        <p:nvPicPr>
          <p:cNvPr id="8" name="Billede 7" descr="Et billede, der indeholder computer, bord&#10;&#10;Automatisk genereret beskrivelse">
            <a:extLst>
              <a:ext uri="{FF2B5EF4-FFF2-40B4-BE49-F238E27FC236}">
                <a16:creationId xmlns:a16="http://schemas.microsoft.com/office/drawing/2014/main" id="{F76D8F13-7F0F-B849-B915-30B32E64AC8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3782" y="6444026"/>
            <a:ext cx="317301" cy="230043"/>
          </a:xfrm>
          <a:prstGeom prst="rect">
            <a:avLst/>
          </a:prstGeom>
        </p:spPr>
      </p:pic>
      <p:pic>
        <p:nvPicPr>
          <p:cNvPr id="4" name="Billede 6">
            <a:extLst>
              <a:ext uri="{FF2B5EF4-FFF2-40B4-BE49-F238E27FC236}">
                <a16:creationId xmlns:a16="http://schemas.microsoft.com/office/drawing/2014/main" id="{1A8B3C01-FD37-4EF4-92D5-BA68B5075DFE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0663435" y="6416225"/>
            <a:ext cx="1145633" cy="304309"/>
          </a:xfrm>
          <a:prstGeom prst="rect">
            <a:avLst/>
          </a:prstGeom>
        </p:spPr>
      </p:pic>
      <p:pic>
        <p:nvPicPr>
          <p:cNvPr id="5" name="Billede 7" descr="Et billede, der indeholder computer, bord&#10;&#10;Automatisk genereret beskrivelse">
            <a:extLst>
              <a:ext uri="{FF2B5EF4-FFF2-40B4-BE49-F238E27FC236}">
                <a16:creationId xmlns:a16="http://schemas.microsoft.com/office/drawing/2014/main" id="{894066AC-91DC-444B-A70C-DB55D7CF30F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3782" y="6444026"/>
            <a:ext cx="317301" cy="230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1908530"/>
      </p:ext>
    </p:extLst>
  </p:cSld>
  <p:clrMapOvr>
    <a:masterClrMapping/>
  </p:clrMapOvr>
</p:sldLayout>
</file>

<file path=ppt/slideLayouts/slideLayout2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_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lede 6">
            <a:extLst>
              <a:ext uri="{FF2B5EF4-FFF2-40B4-BE49-F238E27FC236}">
                <a16:creationId xmlns:a16="http://schemas.microsoft.com/office/drawing/2014/main" id="{78AEB113-CF05-334A-86D2-70360E311D6A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0663435" y="6416225"/>
            <a:ext cx="1145633" cy="304309"/>
          </a:xfrm>
          <a:prstGeom prst="rect">
            <a:avLst/>
          </a:prstGeom>
        </p:spPr>
      </p:pic>
      <p:pic>
        <p:nvPicPr>
          <p:cNvPr id="8" name="Billede 7" descr="Et billede, der indeholder computer, bord&#10;&#10;Automatisk genereret beskrivelse">
            <a:extLst>
              <a:ext uri="{FF2B5EF4-FFF2-40B4-BE49-F238E27FC236}">
                <a16:creationId xmlns:a16="http://schemas.microsoft.com/office/drawing/2014/main" id="{F76D8F13-7F0F-B849-B915-30B32E64AC8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3782" y="6444026"/>
            <a:ext cx="317301" cy="230043"/>
          </a:xfrm>
          <a:prstGeom prst="rect">
            <a:avLst/>
          </a:prstGeom>
        </p:spPr>
      </p:pic>
      <p:pic>
        <p:nvPicPr>
          <p:cNvPr id="4" name="Billede 6">
            <a:extLst>
              <a:ext uri="{FF2B5EF4-FFF2-40B4-BE49-F238E27FC236}">
                <a16:creationId xmlns:a16="http://schemas.microsoft.com/office/drawing/2014/main" id="{1A8B3C01-FD37-4EF4-92D5-BA68B5075DFE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0663435" y="6416225"/>
            <a:ext cx="1145633" cy="304309"/>
          </a:xfrm>
          <a:prstGeom prst="rect">
            <a:avLst/>
          </a:prstGeom>
        </p:spPr>
      </p:pic>
      <p:pic>
        <p:nvPicPr>
          <p:cNvPr id="5" name="Billede 7" descr="Et billede, der indeholder computer, bord&#10;&#10;Automatisk genereret beskrivelse">
            <a:extLst>
              <a:ext uri="{FF2B5EF4-FFF2-40B4-BE49-F238E27FC236}">
                <a16:creationId xmlns:a16="http://schemas.microsoft.com/office/drawing/2014/main" id="{894066AC-91DC-444B-A70C-DB55D7CF30FE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283782" y="6444026"/>
            <a:ext cx="317301" cy="230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6869244"/>
      </p:ext>
    </p:extLst>
  </p:cSld>
  <p:clrMapOvr>
    <a:masterClrMapping/>
  </p:clrMapOvr>
</p:sldLayout>
</file>

<file path=ppt/slideLayouts/slideLayout2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Brugerdefineret layout">
    <p:bg>
      <p:bgPr>
        <a:solidFill>
          <a:srgbClr val="575E6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lede 6">
            <a:extLst>
              <a:ext uri="{FF2B5EF4-FFF2-40B4-BE49-F238E27FC236}">
                <a16:creationId xmlns:a16="http://schemas.microsoft.com/office/drawing/2014/main" id="{FE277B53-D881-4444-8480-4DBC069A9A22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82000"/>
          </a:blip>
          <a:stretch>
            <a:fillRect/>
          </a:stretch>
        </p:blipFill>
        <p:spPr>
          <a:xfrm>
            <a:off x="10663435" y="6416225"/>
            <a:ext cx="1145633" cy="304309"/>
          </a:xfrm>
          <a:prstGeom prst="rect">
            <a:avLst/>
          </a:prstGeom>
        </p:spPr>
      </p:pic>
      <p:pic>
        <p:nvPicPr>
          <p:cNvPr id="8" name="Billede 7" descr="Et billede, der indeholder computer, bord&#10;&#10;Automatisk genereret beskrivelse">
            <a:extLst>
              <a:ext uri="{FF2B5EF4-FFF2-40B4-BE49-F238E27FC236}">
                <a16:creationId xmlns:a16="http://schemas.microsoft.com/office/drawing/2014/main" id="{B8B8D418-3554-894C-B501-1C4D019B207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3782" y="6444026"/>
            <a:ext cx="317301" cy="230043"/>
          </a:xfrm>
          <a:prstGeom prst="rect">
            <a:avLst/>
          </a:prstGeom>
        </p:spPr>
      </p:pic>
      <p:pic>
        <p:nvPicPr>
          <p:cNvPr id="4" name="Billede 6">
            <a:extLst>
              <a:ext uri="{FF2B5EF4-FFF2-40B4-BE49-F238E27FC236}">
                <a16:creationId xmlns:a16="http://schemas.microsoft.com/office/drawing/2014/main" id="{0C6526BE-48F8-44E5-9E4A-A0B017A2CC1D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82000"/>
          </a:blip>
          <a:stretch>
            <a:fillRect/>
          </a:stretch>
        </p:blipFill>
        <p:spPr>
          <a:xfrm>
            <a:off x="10663435" y="6416225"/>
            <a:ext cx="1145633" cy="304309"/>
          </a:xfrm>
          <a:prstGeom prst="rect">
            <a:avLst/>
          </a:prstGeom>
        </p:spPr>
      </p:pic>
      <p:pic>
        <p:nvPicPr>
          <p:cNvPr id="5" name="Billede 7" descr="Et billede, der indeholder computer, bord&#10;&#10;Automatisk genereret beskrivelse">
            <a:extLst>
              <a:ext uri="{FF2B5EF4-FFF2-40B4-BE49-F238E27FC236}">
                <a16:creationId xmlns:a16="http://schemas.microsoft.com/office/drawing/2014/main" id="{D2473A86-D758-4B24-8D80-2663B47E0F5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3782" y="6444026"/>
            <a:ext cx="317301" cy="230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267896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9_Brugerdefineret layout">
    <p:bg>
      <p:bgPr>
        <a:solidFill>
          <a:srgbClr val="EFF2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lede 6">
            <a:extLst>
              <a:ext uri="{FF2B5EF4-FFF2-40B4-BE49-F238E27FC236}">
                <a16:creationId xmlns:a16="http://schemas.microsoft.com/office/drawing/2014/main" id="{FE277B53-D881-4444-8480-4DBC069A9A22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82000"/>
          </a:blip>
          <a:stretch>
            <a:fillRect/>
          </a:stretch>
        </p:blipFill>
        <p:spPr>
          <a:xfrm>
            <a:off x="10663435" y="6416225"/>
            <a:ext cx="1145633" cy="304309"/>
          </a:xfrm>
          <a:prstGeom prst="rect">
            <a:avLst/>
          </a:prstGeom>
        </p:spPr>
      </p:pic>
      <p:pic>
        <p:nvPicPr>
          <p:cNvPr id="8" name="Billede 7" descr="Et billede, der indeholder computer, bord&#10;&#10;Automatisk genereret beskrivelse">
            <a:extLst>
              <a:ext uri="{FF2B5EF4-FFF2-40B4-BE49-F238E27FC236}">
                <a16:creationId xmlns:a16="http://schemas.microsoft.com/office/drawing/2014/main" id="{B8B8D418-3554-894C-B501-1C4D019B207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3782" y="6444026"/>
            <a:ext cx="317301" cy="230043"/>
          </a:xfrm>
          <a:prstGeom prst="rect">
            <a:avLst/>
          </a:prstGeom>
        </p:spPr>
      </p:pic>
      <p:pic>
        <p:nvPicPr>
          <p:cNvPr id="4" name="Billede 6">
            <a:extLst>
              <a:ext uri="{FF2B5EF4-FFF2-40B4-BE49-F238E27FC236}">
                <a16:creationId xmlns:a16="http://schemas.microsoft.com/office/drawing/2014/main" id="{0C6526BE-48F8-44E5-9E4A-A0B017A2CC1D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82000"/>
          </a:blip>
          <a:stretch>
            <a:fillRect/>
          </a:stretch>
        </p:blipFill>
        <p:spPr>
          <a:xfrm>
            <a:off x="10663435" y="6416225"/>
            <a:ext cx="1145633" cy="304309"/>
          </a:xfrm>
          <a:prstGeom prst="rect">
            <a:avLst/>
          </a:prstGeom>
        </p:spPr>
      </p:pic>
      <p:pic>
        <p:nvPicPr>
          <p:cNvPr id="5" name="Billede 7" descr="Et billede, der indeholder computer, bord&#10;&#10;Automatisk genereret beskrivelse">
            <a:extLst>
              <a:ext uri="{FF2B5EF4-FFF2-40B4-BE49-F238E27FC236}">
                <a16:creationId xmlns:a16="http://schemas.microsoft.com/office/drawing/2014/main" id="{D2473A86-D758-4B24-8D80-2663B47E0F5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3782" y="6444026"/>
            <a:ext cx="317301" cy="230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6317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8_Brugerdefineret layout">
    <p:bg>
      <p:bgPr>
        <a:solidFill>
          <a:srgbClr val="57496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lede 6" descr="Et billede, der indeholder computer, bord&#10;&#10;Automatisk genereret beskrivelse">
            <a:extLst>
              <a:ext uri="{FF2B5EF4-FFF2-40B4-BE49-F238E27FC236}">
                <a16:creationId xmlns:a16="http://schemas.microsoft.com/office/drawing/2014/main" id="{07D1D26D-FDC5-2E4D-8906-E384CE2448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3784" y="6444032"/>
            <a:ext cx="317301" cy="230043"/>
          </a:xfrm>
          <a:prstGeom prst="rect">
            <a:avLst/>
          </a:prstGeom>
        </p:spPr>
      </p:pic>
      <p:pic>
        <p:nvPicPr>
          <p:cNvPr id="5" name="Billede 4">
            <a:extLst>
              <a:ext uri="{FF2B5EF4-FFF2-40B4-BE49-F238E27FC236}">
                <a16:creationId xmlns:a16="http://schemas.microsoft.com/office/drawing/2014/main" id="{9D1286F6-62F2-634C-A199-863598D36950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82000"/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0663440" y="6416231"/>
            <a:ext cx="1145633" cy="304309"/>
          </a:xfrm>
          <a:prstGeom prst="rect">
            <a:avLst/>
          </a:prstGeom>
        </p:spPr>
      </p:pic>
      <p:pic>
        <p:nvPicPr>
          <p:cNvPr id="4" name="Billede 6" descr="Et billede, der indeholder computer, bord&#10;&#10;Automatisk genereret beskrivelse">
            <a:extLst>
              <a:ext uri="{FF2B5EF4-FFF2-40B4-BE49-F238E27FC236}">
                <a16:creationId xmlns:a16="http://schemas.microsoft.com/office/drawing/2014/main" id="{88F5E405-1AE6-41F7-A9B7-9DE0858792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3784" y="6444032"/>
            <a:ext cx="317301" cy="230043"/>
          </a:xfrm>
          <a:prstGeom prst="rect">
            <a:avLst/>
          </a:prstGeom>
        </p:spPr>
      </p:pic>
      <p:pic>
        <p:nvPicPr>
          <p:cNvPr id="6" name="Billede 4">
            <a:extLst>
              <a:ext uri="{FF2B5EF4-FFF2-40B4-BE49-F238E27FC236}">
                <a16:creationId xmlns:a16="http://schemas.microsoft.com/office/drawing/2014/main" id="{558003A5-5414-4E55-A58B-1BAA24B9A03C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82000"/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0663440" y="6416231"/>
            <a:ext cx="1145633" cy="304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7565890"/>
      </p:ext>
    </p:extLst>
  </p:cSld>
  <p:clrMapOvr>
    <a:masterClrMapping/>
  </p:clrMapOvr>
</p:sldLayout>
</file>

<file path=ppt/slideLayouts/slideLayout2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1_Brugerdefineret layout">
    <p:bg>
      <p:bgPr>
        <a:solidFill>
          <a:srgbClr val="F8F8F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lede 6">
            <a:extLst>
              <a:ext uri="{FF2B5EF4-FFF2-40B4-BE49-F238E27FC236}">
                <a16:creationId xmlns:a16="http://schemas.microsoft.com/office/drawing/2014/main" id="{FE277B53-D881-4444-8480-4DBC069A9A22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82000"/>
          </a:blip>
          <a:stretch>
            <a:fillRect/>
          </a:stretch>
        </p:blipFill>
        <p:spPr>
          <a:xfrm>
            <a:off x="10663435" y="6416225"/>
            <a:ext cx="1145633" cy="304309"/>
          </a:xfrm>
          <a:prstGeom prst="rect">
            <a:avLst/>
          </a:prstGeom>
        </p:spPr>
      </p:pic>
      <p:pic>
        <p:nvPicPr>
          <p:cNvPr id="8" name="Billede 7" descr="Et billede, der indeholder computer, bord&#10;&#10;Automatisk genereret beskrivelse">
            <a:extLst>
              <a:ext uri="{FF2B5EF4-FFF2-40B4-BE49-F238E27FC236}">
                <a16:creationId xmlns:a16="http://schemas.microsoft.com/office/drawing/2014/main" id="{B8B8D418-3554-894C-B501-1C4D019B207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3782" y="6444026"/>
            <a:ext cx="317301" cy="230043"/>
          </a:xfrm>
          <a:prstGeom prst="rect">
            <a:avLst/>
          </a:prstGeom>
        </p:spPr>
      </p:pic>
      <p:pic>
        <p:nvPicPr>
          <p:cNvPr id="4" name="Billede 6">
            <a:extLst>
              <a:ext uri="{FF2B5EF4-FFF2-40B4-BE49-F238E27FC236}">
                <a16:creationId xmlns:a16="http://schemas.microsoft.com/office/drawing/2014/main" id="{0C6526BE-48F8-44E5-9E4A-A0B017A2CC1D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82000"/>
          </a:blip>
          <a:stretch>
            <a:fillRect/>
          </a:stretch>
        </p:blipFill>
        <p:spPr>
          <a:xfrm>
            <a:off x="10663435" y="6416225"/>
            <a:ext cx="1145633" cy="304309"/>
          </a:xfrm>
          <a:prstGeom prst="rect">
            <a:avLst/>
          </a:prstGeom>
        </p:spPr>
      </p:pic>
      <p:pic>
        <p:nvPicPr>
          <p:cNvPr id="5" name="Billede 7" descr="Et billede, der indeholder computer, bord&#10;&#10;Automatisk genereret beskrivelse">
            <a:extLst>
              <a:ext uri="{FF2B5EF4-FFF2-40B4-BE49-F238E27FC236}">
                <a16:creationId xmlns:a16="http://schemas.microsoft.com/office/drawing/2014/main" id="{D2473A86-D758-4B24-8D80-2663B47E0F5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3782" y="6444026"/>
            <a:ext cx="317301" cy="230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904121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2_Brugerdefineret layout">
    <p:bg>
      <p:bgPr>
        <a:solidFill>
          <a:srgbClr val="BAA39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lede 6">
            <a:extLst>
              <a:ext uri="{FF2B5EF4-FFF2-40B4-BE49-F238E27FC236}">
                <a16:creationId xmlns:a16="http://schemas.microsoft.com/office/drawing/2014/main" id="{FE277B53-D881-4444-8480-4DBC069A9A22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82000"/>
          </a:blip>
          <a:stretch>
            <a:fillRect/>
          </a:stretch>
        </p:blipFill>
        <p:spPr>
          <a:xfrm>
            <a:off x="10663435" y="6416225"/>
            <a:ext cx="1145633" cy="304309"/>
          </a:xfrm>
          <a:prstGeom prst="rect">
            <a:avLst/>
          </a:prstGeom>
        </p:spPr>
      </p:pic>
      <p:pic>
        <p:nvPicPr>
          <p:cNvPr id="8" name="Billede 7" descr="Et billede, der indeholder computer, bord&#10;&#10;Automatisk genereret beskrivelse">
            <a:extLst>
              <a:ext uri="{FF2B5EF4-FFF2-40B4-BE49-F238E27FC236}">
                <a16:creationId xmlns:a16="http://schemas.microsoft.com/office/drawing/2014/main" id="{B8B8D418-3554-894C-B501-1C4D019B207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3782" y="6444026"/>
            <a:ext cx="317301" cy="230043"/>
          </a:xfrm>
          <a:prstGeom prst="rect">
            <a:avLst/>
          </a:prstGeom>
        </p:spPr>
      </p:pic>
      <p:pic>
        <p:nvPicPr>
          <p:cNvPr id="4" name="Billede 6">
            <a:extLst>
              <a:ext uri="{FF2B5EF4-FFF2-40B4-BE49-F238E27FC236}">
                <a16:creationId xmlns:a16="http://schemas.microsoft.com/office/drawing/2014/main" id="{0C6526BE-48F8-44E5-9E4A-A0B017A2CC1D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82000"/>
          </a:blip>
          <a:stretch>
            <a:fillRect/>
          </a:stretch>
        </p:blipFill>
        <p:spPr>
          <a:xfrm>
            <a:off x="10663435" y="6416225"/>
            <a:ext cx="1145633" cy="304309"/>
          </a:xfrm>
          <a:prstGeom prst="rect">
            <a:avLst/>
          </a:prstGeom>
        </p:spPr>
      </p:pic>
      <p:pic>
        <p:nvPicPr>
          <p:cNvPr id="5" name="Billede 7" descr="Et billede, der indeholder computer, bord&#10;&#10;Automatisk genereret beskrivelse">
            <a:extLst>
              <a:ext uri="{FF2B5EF4-FFF2-40B4-BE49-F238E27FC236}">
                <a16:creationId xmlns:a16="http://schemas.microsoft.com/office/drawing/2014/main" id="{D2473A86-D758-4B24-8D80-2663B47E0F5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3782" y="6444026"/>
            <a:ext cx="317301" cy="230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558791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Brugerdefineret layout">
    <p:bg>
      <p:bgPr>
        <a:solidFill>
          <a:srgbClr val="374D6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>
            <a:extLst>
              <a:ext uri="{FF2B5EF4-FFF2-40B4-BE49-F238E27FC236}">
                <a16:creationId xmlns:a16="http://schemas.microsoft.com/office/drawing/2014/main" id="{471500EF-66AA-FD4A-AE67-D787A2EC411B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3">
                <a:shade val="45000"/>
                <a:satMod val="135000"/>
              </a:schemeClr>
              <a:prstClr val="white"/>
            </a:duotone>
            <a:alphaModFix amt="98000"/>
          </a:blip>
          <a:stretch>
            <a:fillRect/>
          </a:stretch>
        </p:blipFill>
        <p:spPr>
          <a:xfrm>
            <a:off x="10663435" y="6416225"/>
            <a:ext cx="1145633" cy="304309"/>
          </a:xfrm>
          <a:prstGeom prst="rect">
            <a:avLst/>
          </a:prstGeom>
        </p:spPr>
      </p:pic>
      <p:pic>
        <p:nvPicPr>
          <p:cNvPr id="3" name="Billede 2" descr="Et billede, der indeholder computer, bord&#10;&#10;Automatisk genereret beskrivelse">
            <a:extLst>
              <a:ext uri="{FF2B5EF4-FFF2-40B4-BE49-F238E27FC236}">
                <a16:creationId xmlns:a16="http://schemas.microsoft.com/office/drawing/2014/main" id="{E25EC37F-55C4-C643-88DB-8DC7AC0E688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3782" y="6444026"/>
            <a:ext cx="317301" cy="230043"/>
          </a:xfrm>
          <a:prstGeom prst="rect">
            <a:avLst/>
          </a:prstGeom>
        </p:spPr>
      </p:pic>
      <p:pic>
        <p:nvPicPr>
          <p:cNvPr id="4" name="Billede 1">
            <a:extLst>
              <a:ext uri="{FF2B5EF4-FFF2-40B4-BE49-F238E27FC236}">
                <a16:creationId xmlns:a16="http://schemas.microsoft.com/office/drawing/2014/main" id="{B63E0F3A-A797-46B6-B90A-CDCEFBD7CAEB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3">
                <a:shade val="45000"/>
                <a:satMod val="135000"/>
              </a:schemeClr>
              <a:prstClr val="white"/>
            </a:duotone>
            <a:alphaModFix amt="98000"/>
          </a:blip>
          <a:stretch>
            <a:fillRect/>
          </a:stretch>
        </p:blipFill>
        <p:spPr>
          <a:xfrm>
            <a:off x="10663435" y="6416225"/>
            <a:ext cx="1145633" cy="304309"/>
          </a:xfrm>
          <a:prstGeom prst="rect">
            <a:avLst/>
          </a:prstGeom>
        </p:spPr>
      </p:pic>
      <p:pic>
        <p:nvPicPr>
          <p:cNvPr id="5" name="Billede 2" descr="Et billede, der indeholder computer, bord&#10;&#10;Automatisk genereret beskrivelse">
            <a:extLst>
              <a:ext uri="{FF2B5EF4-FFF2-40B4-BE49-F238E27FC236}">
                <a16:creationId xmlns:a16="http://schemas.microsoft.com/office/drawing/2014/main" id="{71CC5E07-BC8F-4A2D-989A-A3830B6F7FD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3782" y="6444026"/>
            <a:ext cx="317301" cy="230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215247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Brugerdefineret layout">
    <p:bg>
      <p:bgPr>
        <a:solidFill>
          <a:srgbClr val="D7762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lede 5">
            <a:extLst>
              <a:ext uri="{FF2B5EF4-FFF2-40B4-BE49-F238E27FC236}">
                <a16:creationId xmlns:a16="http://schemas.microsoft.com/office/drawing/2014/main" id="{2F222418-B19D-794D-9E38-8A47E06865B1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82000"/>
          </a:blip>
          <a:stretch>
            <a:fillRect/>
          </a:stretch>
        </p:blipFill>
        <p:spPr>
          <a:xfrm>
            <a:off x="10663435" y="6416225"/>
            <a:ext cx="1145633" cy="304309"/>
          </a:xfrm>
          <a:prstGeom prst="rect">
            <a:avLst/>
          </a:prstGeom>
        </p:spPr>
      </p:pic>
      <p:pic>
        <p:nvPicPr>
          <p:cNvPr id="7" name="Billede 6" descr="Et billede, der indeholder computer, bord&#10;&#10;Automatisk genereret beskrivelse">
            <a:extLst>
              <a:ext uri="{FF2B5EF4-FFF2-40B4-BE49-F238E27FC236}">
                <a16:creationId xmlns:a16="http://schemas.microsoft.com/office/drawing/2014/main" id="{07D1D26D-FDC5-2E4D-8906-E384CE2448C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3782" y="6444026"/>
            <a:ext cx="317301" cy="230043"/>
          </a:xfrm>
          <a:prstGeom prst="rect">
            <a:avLst/>
          </a:prstGeom>
        </p:spPr>
      </p:pic>
      <p:pic>
        <p:nvPicPr>
          <p:cNvPr id="4" name="Billede 5">
            <a:extLst>
              <a:ext uri="{FF2B5EF4-FFF2-40B4-BE49-F238E27FC236}">
                <a16:creationId xmlns:a16="http://schemas.microsoft.com/office/drawing/2014/main" id="{9BDAE146-9652-4472-939B-AFD882C0608A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82000"/>
          </a:blip>
          <a:stretch>
            <a:fillRect/>
          </a:stretch>
        </p:blipFill>
        <p:spPr>
          <a:xfrm>
            <a:off x="10663435" y="6416225"/>
            <a:ext cx="1145633" cy="304309"/>
          </a:xfrm>
          <a:prstGeom prst="rect">
            <a:avLst/>
          </a:prstGeom>
        </p:spPr>
      </p:pic>
      <p:pic>
        <p:nvPicPr>
          <p:cNvPr id="5" name="Billede 6" descr="Et billede, der indeholder computer, bord&#10;&#10;Automatisk genereret beskrivelse">
            <a:extLst>
              <a:ext uri="{FF2B5EF4-FFF2-40B4-BE49-F238E27FC236}">
                <a16:creationId xmlns:a16="http://schemas.microsoft.com/office/drawing/2014/main" id="{D7508821-2323-4F35-8E22-74A7A935883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3782" y="6444026"/>
            <a:ext cx="317301" cy="230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0451367"/>
      </p:ext>
    </p:extLst>
  </p:cSld>
  <p:clrMapOvr>
    <a:masterClrMapping/>
  </p:clrMapOvr>
</p:sldLayout>
</file>

<file path=ppt/slideLayouts/slideLayout2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0_Brugerdefineret layout">
    <p:bg>
      <p:bgPr>
        <a:solidFill>
          <a:srgbClr val="8D230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lede 5">
            <a:extLst>
              <a:ext uri="{FF2B5EF4-FFF2-40B4-BE49-F238E27FC236}">
                <a16:creationId xmlns:a16="http://schemas.microsoft.com/office/drawing/2014/main" id="{2F222418-B19D-794D-9E38-8A47E06865B1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82000"/>
          </a:blip>
          <a:stretch>
            <a:fillRect/>
          </a:stretch>
        </p:blipFill>
        <p:spPr>
          <a:xfrm>
            <a:off x="10663435" y="6416225"/>
            <a:ext cx="1145633" cy="304309"/>
          </a:xfrm>
          <a:prstGeom prst="rect">
            <a:avLst/>
          </a:prstGeom>
        </p:spPr>
      </p:pic>
      <p:pic>
        <p:nvPicPr>
          <p:cNvPr id="7" name="Billede 6" descr="Et billede, der indeholder computer, bord&#10;&#10;Automatisk genereret beskrivelse">
            <a:extLst>
              <a:ext uri="{FF2B5EF4-FFF2-40B4-BE49-F238E27FC236}">
                <a16:creationId xmlns:a16="http://schemas.microsoft.com/office/drawing/2014/main" id="{07D1D26D-FDC5-2E4D-8906-E384CE2448C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3782" y="6444026"/>
            <a:ext cx="317301" cy="230043"/>
          </a:xfrm>
          <a:prstGeom prst="rect">
            <a:avLst/>
          </a:prstGeom>
        </p:spPr>
      </p:pic>
      <p:pic>
        <p:nvPicPr>
          <p:cNvPr id="4" name="Billede 5">
            <a:extLst>
              <a:ext uri="{FF2B5EF4-FFF2-40B4-BE49-F238E27FC236}">
                <a16:creationId xmlns:a16="http://schemas.microsoft.com/office/drawing/2014/main" id="{9BDAE146-9652-4472-939B-AFD882C0608A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82000"/>
          </a:blip>
          <a:stretch>
            <a:fillRect/>
          </a:stretch>
        </p:blipFill>
        <p:spPr>
          <a:xfrm>
            <a:off x="10663435" y="6416225"/>
            <a:ext cx="1145633" cy="304309"/>
          </a:xfrm>
          <a:prstGeom prst="rect">
            <a:avLst/>
          </a:prstGeom>
        </p:spPr>
      </p:pic>
      <p:pic>
        <p:nvPicPr>
          <p:cNvPr id="5" name="Billede 6" descr="Et billede, der indeholder computer, bord&#10;&#10;Automatisk genereret beskrivelse">
            <a:extLst>
              <a:ext uri="{FF2B5EF4-FFF2-40B4-BE49-F238E27FC236}">
                <a16:creationId xmlns:a16="http://schemas.microsoft.com/office/drawing/2014/main" id="{D7508821-2323-4F35-8E22-74A7A935883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3782" y="6444026"/>
            <a:ext cx="317301" cy="230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2255575"/>
      </p:ext>
    </p:extLst>
  </p:cSld>
  <p:clrMapOvr>
    <a:masterClrMapping/>
  </p:clrMapOvr>
</p:sldLayout>
</file>

<file path=ppt/slideLayouts/slideLayout2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_Brugerdefineret layout">
    <p:bg>
      <p:bgPr>
        <a:solidFill>
          <a:srgbClr val="EBB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lede 5">
            <a:extLst>
              <a:ext uri="{FF2B5EF4-FFF2-40B4-BE49-F238E27FC236}">
                <a16:creationId xmlns:a16="http://schemas.microsoft.com/office/drawing/2014/main" id="{2F222418-B19D-794D-9E38-8A47E06865B1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82000"/>
          </a:blip>
          <a:stretch>
            <a:fillRect/>
          </a:stretch>
        </p:blipFill>
        <p:spPr>
          <a:xfrm>
            <a:off x="10663435" y="6416225"/>
            <a:ext cx="1145633" cy="304309"/>
          </a:xfrm>
          <a:prstGeom prst="rect">
            <a:avLst/>
          </a:prstGeom>
        </p:spPr>
      </p:pic>
      <p:pic>
        <p:nvPicPr>
          <p:cNvPr id="7" name="Billede 6" descr="Et billede, der indeholder computer, bord&#10;&#10;Automatisk genereret beskrivelse">
            <a:extLst>
              <a:ext uri="{FF2B5EF4-FFF2-40B4-BE49-F238E27FC236}">
                <a16:creationId xmlns:a16="http://schemas.microsoft.com/office/drawing/2014/main" id="{07D1D26D-FDC5-2E4D-8906-E384CE2448C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3782" y="6444026"/>
            <a:ext cx="317301" cy="230043"/>
          </a:xfrm>
          <a:prstGeom prst="rect">
            <a:avLst/>
          </a:prstGeom>
        </p:spPr>
      </p:pic>
      <p:pic>
        <p:nvPicPr>
          <p:cNvPr id="4" name="Billede 5">
            <a:extLst>
              <a:ext uri="{FF2B5EF4-FFF2-40B4-BE49-F238E27FC236}">
                <a16:creationId xmlns:a16="http://schemas.microsoft.com/office/drawing/2014/main" id="{52BBCE9C-90CC-4C20-915E-E39B25BFFB70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82000"/>
          </a:blip>
          <a:stretch>
            <a:fillRect/>
          </a:stretch>
        </p:blipFill>
        <p:spPr>
          <a:xfrm>
            <a:off x="10663435" y="6416225"/>
            <a:ext cx="1145633" cy="304309"/>
          </a:xfrm>
          <a:prstGeom prst="rect">
            <a:avLst/>
          </a:prstGeom>
        </p:spPr>
      </p:pic>
      <p:pic>
        <p:nvPicPr>
          <p:cNvPr id="5" name="Billede 6" descr="Et billede, der indeholder computer, bord&#10;&#10;Automatisk genereret beskrivelse">
            <a:extLst>
              <a:ext uri="{FF2B5EF4-FFF2-40B4-BE49-F238E27FC236}">
                <a16:creationId xmlns:a16="http://schemas.microsoft.com/office/drawing/2014/main" id="{EF52EC74-C5D3-446A-88BB-BABE5FB334C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3782" y="6444026"/>
            <a:ext cx="317301" cy="230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6659658"/>
      </p:ext>
    </p:extLst>
  </p:cSld>
  <p:clrMapOvr>
    <a:masterClrMapping/>
  </p:clrMapOvr>
</p:sldLayout>
</file>

<file path=ppt/slideLayouts/slideLayout2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_Brugerdefineret layout">
    <p:bg>
      <p:bgPr>
        <a:solidFill>
          <a:srgbClr val="5B706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lede 5">
            <a:extLst>
              <a:ext uri="{FF2B5EF4-FFF2-40B4-BE49-F238E27FC236}">
                <a16:creationId xmlns:a16="http://schemas.microsoft.com/office/drawing/2014/main" id="{2F222418-B19D-794D-9E38-8A47E06865B1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82000"/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0663435" y="6416225"/>
            <a:ext cx="1145633" cy="304309"/>
          </a:xfrm>
          <a:prstGeom prst="rect">
            <a:avLst/>
          </a:prstGeom>
        </p:spPr>
      </p:pic>
      <p:pic>
        <p:nvPicPr>
          <p:cNvPr id="7" name="Billede 6" descr="Et billede, der indeholder computer, bord&#10;&#10;Automatisk genereret beskrivelse">
            <a:extLst>
              <a:ext uri="{FF2B5EF4-FFF2-40B4-BE49-F238E27FC236}">
                <a16:creationId xmlns:a16="http://schemas.microsoft.com/office/drawing/2014/main" id="{07D1D26D-FDC5-2E4D-8906-E384CE2448C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3782" y="6444026"/>
            <a:ext cx="317301" cy="230043"/>
          </a:xfrm>
          <a:prstGeom prst="rect">
            <a:avLst/>
          </a:prstGeom>
        </p:spPr>
      </p:pic>
      <p:pic>
        <p:nvPicPr>
          <p:cNvPr id="4" name="Billede 5">
            <a:extLst>
              <a:ext uri="{FF2B5EF4-FFF2-40B4-BE49-F238E27FC236}">
                <a16:creationId xmlns:a16="http://schemas.microsoft.com/office/drawing/2014/main" id="{6D046627-5C9D-481E-B614-31C666B9C7A6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82000"/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0663435" y="6416225"/>
            <a:ext cx="1145633" cy="304309"/>
          </a:xfrm>
          <a:prstGeom prst="rect">
            <a:avLst/>
          </a:prstGeom>
        </p:spPr>
      </p:pic>
      <p:pic>
        <p:nvPicPr>
          <p:cNvPr id="5" name="Billede 6" descr="Et billede, der indeholder computer, bord&#10;&#10;Automatisk genereret beskrivelse">
            <a:extLst>
              <a:ext uri="{FF2B5EF4-FFF2-40B4-BE49-F238E27FC236}">
                <a16:creationId xmlns:a16="http://schemas.microsoft.com/office/drawing/2014/main" id="{21221CE2-1593-4D8E-A9E2-9C35C9603EB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3782" y="6444026"/>
            <a:ext cx="317301" cy="230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180456"/>
      </p:ext>
    </p:extLst>
  </p:cSld>
  <p:clrMapOvr>
    <a:masterClrMapping/>
  </p:clrMapOvr>
</p:sldLayout>
</file>

<file path=ppt/slideLayouts/slideLayout2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6_Brugerdefineret layout">
    <p:bg>
      <p:bgPr>
        <a:solidFill>
          <a:srgbClr val="CDA34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lede 6" descr="Et billede, der indeholder computer, bord&#10;&#10;Automatisk genereret beskrivelse">
            <a:extLst>
              <a:ext uri="{FF2B5EF4-FFF2-40B4-BE49-F238E27FC236}">
                <a16:creationId xmlns:a16="http://schemas.microsoft.com/office/drawing/2014/main" id="{07D1D26D-FDC5-2E4D-8906-E384CE2448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3782" y="6444026"/>
            <a:ext cx="317301" cy="230043"/>
          </a:xfrm>
          <a:prstGeom prst="rect">
            <a:avLst/>
          </a:prstGeom>
        </p:spPr>
      </p:pic>
      <p:pic>
        <p:nvPicPr>
          <p:cNvPr id="4" name="Billede 3">
            <a:extLst>
              <a:ext uri="{FF2B5EF4-FFF2-40B4-BE49-F238E27FC236}">
                <a16:creationId xmlns:a16="http://schemas.microsoft.com/office/drawing/2014/main" id="{068FCB2B-DD90-F54C-B4CC-FAD6BD5BD90A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82000"/>
          </a:blip>
          <a:stretch>
            <a:fillRect/>
          </a:stretch>
        </p:blipFill>
        <p:spPr>
          <a:xfrm>
            <a:off x="10663435" y="6416225"/>
            <a:ext cx="1145633" cy="304309"/>
          </a:xfrm>
          <a:prstGeom prst="rect">
            <a:avLst/>
          </a:prstGeom>
        </p:spPr>
      </p:pic>
      <p:pic>
        <p:nvPicPr>
          <p:cNvPr id="5" name="Billede 6" descr="Et billede, der indeholder computer, bord&#10;&#10;Automatisk genereret beskrivelse">
            <a:extLst>
              <a:ext uri="{FF2B5EF4-FFF2-40B4-BE49-F238E27FC236}">
                <a16:creationId xmlns:a16="http://schemas.microsoft.com/office/drawing/2014/main" id="{C1068A38-AA9A-47F2-93B7-89337C43D4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3782" y="6444026"/>
            <a:ext cx="317301" cy="230043"/>
          </a:xfrm>
          <a:prstGeom prst="rect">
            <a:avLst/>
          </a:prstGeom>
        </p:spPr>
      </p:pic>
      <p:pic>
        <p:nvPicPr>
          <p:cNvPr id="6" name="Billede 3">
            <a:extLst>
              <a:ext uri="{FF2B5EF4-FFF2-40B4-BE49-F238E27FC236}">
                <a16:creationId xmlns:a16="http://schemas.microsoft.com/office/drawing/2014/main" id="{AEB6F1D1-240A-4A7E-A341-75D13146BEFA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82000"/>
          </a:blip>
          <a:stretch>
            <a:fillRect/>
          </a:stretch>
        </p:blipFill>
        <p:spPr>
          <a:xfrm>
            <a:off x="10663435" y="6416225"/>
            <a:ext cx="1145633" cy="304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726551"/>
      </p:ext>
    </p:extLst>
  </p:cSld>
  <p:clrMapOvr>
    <a:masterClrMapping/>
  </p:clrMapOvr>
</p:sldLayout>
</file>

<file path=ppt/slideLayouts/slideLayout2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7_Brugerdefineret layout">
    <p:bg>
      <p:bgPr>
        <a:solidFill>
          <a:srgbClr val="6B819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lede 6" descr="Et billede, der indeholder computer, bord&#10;&#10;Automatisk genereret beskrivelse">
            <a:extLst>
              <a:ext uri="{FF2B5EF4-FFF2-40B4-BE49-F238E27FC236}">
                <a16:creationId xmlns:a16="http://schemas.microsoft.com/office/drawing/2014/main" id="{07D1D26D-FDC5-2E4D-8906-E384CE2448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3782" y="6444026"/>
            <a:ext cx="317301" cy="230043"/>
          </a:xfrm>
          <a:prstGeom prst="rect">
            <a:avLst/>
          </a:prstGeom>
        </p:spPr>
      </p:pic>
      <p:pic>
        <p:nvPicPr>
          <p:cNvPr id="5" name="Billede 4">
            <a:extLst>
              <a:ext uri="{FF2B5EF4-FFF2-40B4-BE49-F238E27FC236}">
                <a16:creationId xmlns:a16="http://schemas.microsoft.com/office/drawing/2014/main" id="{9D1286F6-62F2-634C-A199-863598D36950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82000"/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0663435" y="6416225"/>
            <a:ext cx="1145633" cy="304309"/>
          </a:xfrm>
          <a:prstGeom prst="rect">
            <a:avLst/>
          </a:prstGeom>
        </p:spPr>
      </p:pic>
      <p:pic>
        <p:nvPicPr>
          <p:cNvPr id="4" name="Billede 6" descr="Et billede, der indeholder computer, bord&#10;&#10;Automatisk genereret beskrivelse">
            <a:extLst>
              <a:ext uri="{FF2B5EF4-FFF2-40B4-BE49-F238E27FC236}">
                <a16:creationId xmlns:a16="http://schemas.microsoft.com/office/drawing/2014/main" id="{E8CF7185-752A-4B01-B118-FFD9BD7C4E6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3782" y="6444026"/>
            <a:ext cx="317301" cy="230043"/>
          </a:xfrm>
          <a:prstGeom prst="rect">
            <a:avLst/>
          </a:prstGeom>
        </p:spPr>
      </p:pic>
      <p:pic>
        <p:nvPicPr>
          <p:cNvPr id="6" name="Billede 4">
            <a:extLst>
              <a:ext uri="{FF2B5EF4-FFF2-40B4-BE49-F238E27FC236}">
                <a16:creationId xmlns:a16="http://schemas.microsoft.com/office/drawing/2014/main" id="{D43123C8-813C-4996-A071-FEB45B9133DF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82000"/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0663435" y="6416225"/>
            <a:ext cx="1145633" cy="304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3361325"/>
      </p:ext>
    </p:extLst>
  </p:cSld>
  <p:clrMapOvr>
    <a:masterClrMapping/>
  </p:clrMapOvr>
</p:sldLayout>
</file>

<file path=ppt/slideLayouts/slideLayout2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8_Brugerdefineret layout">
    <p:bg>
      <p:bgPr>
        <a:solidFill>
          <a:srgbClr val="3F32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lede 6" descr="Et billede, der indeholder computer, bord&#10;&#10;Automatisk genereret beskrivelse">
            <a:extLst>
              <a:ext uri="{FF2B5EF4-FFF2-40B4-BE49-F238E27FC236}">
                <a16:creationId xmlns:a16="http://schemas.microsoft.com/office/drawing/2014/main" id="{07D1D26D-FDC5-2E4D-8906-E384CE2448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3782" y="6444026"/>
            <a:ext cx="317301" cy="230043"/>
          </a:xfrm>
          <a:prstGeom prst="rect">
            <a:avLst/>
          </a:prstGeom>
        </p:spPr>
      </p:pic>
      <p:pic>
        <p:nvPicPr>
          <p:cNvPr id="5" name="Billede 4">
            <a:extLst>
              <a:ext uri="{FF2B5EF4-FFF2-40B4-BE49-F238E27FC236}">
                <a16:creationId xmlns:a16="http://schemas.microsoft.com/office/drawing/2014/main" id="{9D1286F6-62F2-634C-A199-863598D36950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82000"/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0663435" y="6416225"/>
            <a:ext cx="1145633" cy="304309"/>
          </a:xfrm>
          <a:prstGeom prst="rect">
            <a:avLst/>
          </a:prstGeom>
        </p:spPr>
      </p:pic>
      <p:pic>
        <p:nvPicPr>
          <p:cNvPr id="4" name="Billede 6" descr="Et billede, der indeholder computer, bord&#10;&#10;Automatisk genereret beskrivelse">
            <a:extLst>
              <a:ext uri="{FF2B5EF4-FFF2-40B4-BE49-F238E27FC236}">
                <a16:creationId xmlns:a16="http://schemas.microsoft.com/office/drawing/2014/main" id="{88F5E405-1AE6-41F7-A9B7-9DE0858792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3782" y="6444026"/>
            <a:ext cx="317301" cy="230043"/>
          </a:xfrm>
          <a:prstGeom prst="rect">
            <a:avLst/>
          </a:prstGeom>
        </p:spPr>
      </p:pic>
      <p:pic>
        <p:nvPicPr>
          <p:cNvPr id="6" name="Billede 4">
            <a:extLst>
              <a:ext uri="{FF2B5EF4-FFF2-40B4-BE49-F238E27FC236}">
                <a16:creationId xmlns:a16="http://schemas.microsoft.com/office/drawing/2014/main" id="{558003A5-5414-4E55-A58B-1BAA24B9A03C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82000"/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0663435" y="6416225"/>
            <a:ext cx="1145633" cy="304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51742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3_Titel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8B8433A9-F148-4B29-B4CB-36BF98049C52}"/>
              </a:ext>
            </a:extLst>
          </p:cNvPr>
          <p:cNvSpPr/>
          <p:nvPr/>
        </p:nvSpPr>
        <p:spPr>
          <a:xfrm>
            <a:off x="9605869" y="5509858"/>
            <a:ext cx="2392219" cy="133003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 sz="76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CAF7CEC-2EB7-45A3-AB75-03E9648BFCE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93333"/>
          <a:stretch/>
        </p:blipFill>
        <p:spPr>
          <a:xfrm>
            <a:off x="54325" y="18106"/>
            <a:ext cx="12027747" cy="44881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3553089-39F8-4343-B428-C58FD99A357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1889" t="2815" r="19000" b="94518"/>
          <a:stretch/>
        </p:blipFill>
        <p:spPr>
          <a:xfrm>
            <a:off x="10079311" y="212534"/>
            <a:ext cx="1729757" cy="179526"/>
          </a:xfrm>
          <a:prstGeom prst="rect">
            <a:avLst/>
          </a:prstGeom>
        </p:spPr>
      </p:pic>
      <p:pic>
        <p:nvPicPr>
          <p:cNvPr id="9" name="Billede 6" descr="TaniaEllis_Powerpoint_grundtemplate.jpg">
            <a:extLst>
              <a:ext uri="{FF2B5EF4-FFF2-40B4-BE49-F238E27FC236}">
                <a16:creationId xmlns:a16="http://schemas.microsoft.com/office/drawing/2014/main" id="{86580933-C368-4F28-9480-1EF4F09AB3A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13" t="90102" r="32871" b="2929"/>
          <a:stretch/>
        </p:blipFill>
        <p:spPr bwMode="auto">
          <a:xfrm>
            <a:off x="54324" y="6242555"/>
            <a:ext cx="11877845" cy="4779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Billede 7">
            <a:extLst>
              <a:ext uri="{FF2B5EF4-FFF2-40B4-BE49-F238E27FC236}">
                <a16:creationId xmlns:a16="http://schemas.microsoft.com/office/drawing/2014/main" id="{8EFA047B-E118-4B9A-8223-350478D7ECBA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82000"/>
          </a:blip>
          <a:stretch>
            <a:fillRect/>
          </a:stretch>
        </p:blipFill>
        <p:spPr>
          <a:xfrm>
            <a:off x="10663440" y="6416231"/>
            <a:ext cx="1145633" cy="304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4934368"/>
      </p:ext>
    </p:extLst>
  </p:cSld>
  <p:clrMapOvr>
    <a:masterClrMapping/>
  </p:clrMapOvr>
</p:sldLayout>
</file>

<file path=ppt/slideLayouts/slideLayout2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8_Brugerdefineret layout">
    <p:bg>
      <p:bgPr>
        <a:solidFill>
          <a:srgbClr val="57496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lede 6" descr="Et billede, der indeholder computer, bord&#10;&#10;Automatisk genereret beskrivelse">
            <a:extLst>
              <a:ext uri="{FF2B5EF4-FFF2-40B4-BE49-F238E27FC236}">
                <a16:creationId xmlns:a16="http://schemas.microsoft.com/office/drawing/2014/main" id="{07D1D26D-FDC5-2E4D-8906-E384CE2448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3782" y="6444026"/>
            <a:ext cx="317301" cy="230043"/>
          </a:xfrm>
          <a:prstGeom prst="rect">
            <a:avLst/>
          </a:prstGeom>
        </p:spPr>
      </p:pic>
      <p:pic>
        <p:nvPicPr>
          <p:cNvPr id="5" name="Billede 4">
            <a:extLst>
              <a:ext uri="{FF2B5EF4-FFF2-40B4-BE49-F238E27FC236}">
                <a16:creationId xmlns:a16="http://schemas.microsoft.com/office/drawing/2014/main" id="{9D1286F6-62F2-634C-A199-863598D36950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82000"/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0663435" y="6416225"/>
            <a:ext cx="1145633" cy="304309"/>
          </a:xfrm>
          <a:prstGeom prst="rect">
            <a:avLst/>
          </a:prstGeom>
        </p:spPr>
      </p:pic>
      <p:pic>
        <p:nvPicPr>
          <p:cNvPr id="4" name="Billede 6" descr="Et billede, der indeholder computer, bord&#10;&#10;Automatisk genereret beskrivelse">
            <a:extLst>
              <a:ext uri="{FF2B5EF4-FFF2-40B4-BE49-F238E27FC236}">
                <a16:creationId xmlns:a16="http://schemas.microsoft.com/office/drawing/2014/main" id="{88F5E405-1AE6-41F7-A9B7-9DE0858792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3782" y="6444026"/>
            <a:ext cx="317301" cy="230043"/>
          </a:xfrm>
          <a:prstGeom prst="rect">
            <a:avLst/>
          </a:prstGeom>
        </p:spPr>
      </p:pic>
      <p:pic>
        <p:nvPicPr>
          <p:cNvPr id="6" name="Billede 4">
            <a:extLst>
              <a:ext uri="{FF2B5EF4-FFF2-40B4-BE49-F238E27FC236}">
                <a16:creationId xmlns:a16="http://schemas.microsoft.com/office/drawing/2014/main" id="{558003A5-5414-4E55-A58B-1BAA24B9A03C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82000"/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0663435" y="6416225"/>
            <a:ext cx="1145633" cy="304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2128635"/>
      </p:ext>
    </p:extLst>
  </p:cSld>
  <p:clrMapOvr>
    <a:masterClrMapping/>
  </p:clrMapOvr>
</p:sldLayout>
</file>

<file path=ppt/slideLayouts/slideLayout2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3A10B3-4CF3-9A43-85B8-3855841CF4FA}" type="datetimeFigureOut">
              <a:rPr lang="da-DK" smtClean="0"/>
              <a:t>01-11-2023</a:t>
            </a:fld>
            <a:endParaRPr lang="da-DK"/>
          </a:p>
        </p:txBody>
      </p:sp>
      <p:sp>
        <p:nvSpPr>
          <p:cNvPr id="3" name="Pladsholder til sidefod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D9A6D6-813E-BB4F-A97F-A3EB7B87B380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979099896"/>
      </p:ext>
    </p:extLst>
  </p:cSld>
  <p:clrMapOvr>
    <a:masterClrMapping/>
  </p:clrMapOvr>
</p:sldLayout>
</file>

<file path=ppt/slideLayouts/slideLayout23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indhold 1"/>
          <p:cNvSpPr>
            <a:spLocks noGrp="1"/>
          </p:cNvSpPr>
          <p:nvPr>
            <p:ph/>
          </p:nvPr>
        </p:nvSpPr>
        <p:spPr>
          <a:xfrm>
            <a:off x="609600" y="274639"/>
            <a:ext cx="109728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a-DK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33A10B3-4CF3-9A43-85B8-3855841CF4FA}" type="datetimeFigureOut">
              <a:rPr lang="da-DK" smtClean="0"/>
              <a:t>01-11-2023</a:t>
            </a:fld>
            <a:endParaRPr lang="da-DK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da-DK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BD9A6D6-813E-BB4F-A97F-A3EB7B87B380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806347930"/>
      </p:ext>
    </p:extLst>
  </p:cSld>
  <p:clrMapOvr>
    <a:masterClrMapping/>
  </p:clrMapOvr>
</p:sldLayout>
</file>

<file path=ppt/slideLayouts/slideLayout23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el &amp; under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" name="Titeltekst"/>
          <p:cNvSpPr txBox="1">
            <a:spLocks noGrp="1"/>
          </p:cNvSpPr>
          <p:nvPr>
            <p:ph type="title"/>
          </p:nvPr>
        </p:nvSpPr>
        <p:spPr>
          <a:xfrm>
            <a:off x="1190626" y="1151929"/>
            <a:ext cx="9810751" cy="2321720"/>
          </a:xfrm>
          <a:prstGeom prst="rect">
            <a:avLst/>
          </a:prstGeom>
        </p:spPr>
        <p:txBody>
          <a:bodyPr anchor="b">
            <a:normAutofit/>
          </a:bodyPr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60" name="Brødtekst, niveau et…"/>
          <p:cNvSpPr txBox="1">
            <a:spLocks noGrp="1"/>
          </p:cNvSpPr>
          <p:nvPr>
            <p:ph type="body" sz="quarter" idx="1"/>
          </p:nvPr>
        </p:nvSpPr>
        <p:spPr>
          <a:xfrm>
            <a:off x="1190626" y="3545087"/>
            <a:ext cx="9810751" cy="79474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SzTx/>
              <a:buFontTx/>
              <a:buNone/>
              <a:defRPr sz="1950"/>
            </a:lvl1pPr>
            <a:lvl2pPr marL="0" indent="0" algn="ctr">
              <a:spcBef>
                <a:spcPts val="0"/>
              </a:spcBef>
              <a:buSzTx/>
              <a:buFontTx/>
              <a:buNone/>
              <a:defRPr sz="1950"/>
            </a:lvl2pPr>
            <a:lvl3pPr marL="0" indent="0" algn="ctr">
              <a:spcBef>
                <a:spcPts val="0"/>
              </a:spcBef>
              <a:buSzTx/>
              <a:buFontTx/>
              <a:buNone/>
              <a:defRPr sz="1950"/>
            </a:lvl3pPr>
            <a:lvl4pPr marL="0" indent="0" algn="ctr">
              <a:spcBef>
                <a:spcPts val="0"/>
              </a:spcBef>
              <a:buSzTx/>
              <a:buFontTx/>
              <a:buNone/>
              <a:defRPr sz="1950"/>
            </a:lvl4pPr>
            <a:lvl5pPr marL="0" indent="0" algn="ctr">
              <a:spcBef>
                <a:spcPts val="0"/>
              </a:spcBef>
              <a:buSzTx/>
              <a:buFontTx/>
              <a:buNone/>
              <a:defRPr sz="195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361" name="Lysbillednummer"/>
          <p:cNvSpPr txBox="1">
            <a:spLocks noGrp="1"/>
          </p:cNvSpPr>
          <p:nvPr>
            <p:ph type="sldNum" sz="quarter" idx="2"/>
          </p:nvPr>
        </p:nvSpPr>
        <p:spPr>
          <a:xfrm>
            <a:off x="353408" y="6531656"/>
            <a:ext cx="153925" cy="148717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 Neue Thin"/>
                <a:ea typeface="Helvetica Neue Thin"/>
                <a:cs typeface="Helvetica Neue Thin"/>
                <a:sym typeface="Helvetica Neue Thin"/>
              </a:defRPr>
            </a:lvl1pPr>
          </a:lstStyle>
          <a:p>
            <a:fld id="{CBD9A6D6-813E-BB4F-A97F-A3EB7B87B380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305760412"/>
      </p:ext>
    </p:extLst>
  </p:cSld>
  <p:clrMapOvr>
    <a:masterClrMapping/>
  </p:clrMapOvr>
</p:sldLayout>
</file>

<file path=ppt/slideLayouts/slideLayout23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 tekstbo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 numCol="1"/>
          <a:lstStyle/>
          <a:p>
            <a:fld id="{CBD9A6D6-813E-BB4F-A97F-A3EB7B87B380}" type="slidenum">
              <a:rPr lang="da-DK" smtClean="0"/>
              <a:t>‹nr.›</a:t>
            </a:fld>
            <a:endParaRPr lang="da-DK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 numCol="1"/>
          <a:lstStyle/>
          <a:p>
            <a:endParaRPr lang="da-DK"/>
          </a:p>
        </p:txBody>
      </p:sp>
      <p:sp>
        <p:nvSpPr>
          <p:cNvPr id="5" name="Text Placeholder 2"/>
          <p:cNvSpPr>
            <a:spLocks noGrp="1"/>
          </p:cNvSpPr>
          <p:nvPr>
            <p:ph idx="1" hasCustomPrompt="1"/>
          </p:nvPr>
        </p:nvSpPr>
        <p:spPr>
          <a:xfrm>
            <a:off x="528000" y="1123201"/>
            <a:ext cx="11136000" cy="518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0" marR="0" indent="0" algn="l" defTabSz="91425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300"/>
              </a:spcAft>
              <a:buClrTx/>
              <a:buSzTx/>
              <a:buFont typeface="Arial" charset="0"/>
              <a:buNone/>
              <a:tabLst/>
              <a:defRPr sz="2000" b="0">
                <a:latin typeface="+mn-lt"/>
              </a:defRPr>
            </a:lvl1pPr>
            <a:lvl2pPr marL="182281" marR="0" indent="-182281" algn="l" defTabSz="91425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300"/>
              </a:spcAft>
              <a:buClrTx/>
              <a:buSzTx/>
              <a:buFont typeface="Arial" charset="0"/>
              <a:buChar char="•"/>
              <a:tabLst/>
              <a:defRPr sz="2000" b="0">
                <a:latin typeface="+mn-lt"/>
              </a:defRPr>
            </a:lvl2pPr>
            <a:lvl3pPr marL="357444" marR="0" indent="-175162" algn="l" defTabSz="91425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300"/>
              </a:spcAft>
              <a:buClrTx/>
              <a:buSzTx/>
              <a:buFont typeface="Arial" charset="0"/>
              <a:buChar char="‒"/>
              <a:tabLst/>
              <a:defRPr sz="2000" b="0">
                <a:latin typeface="+mn-lt"/>
              </a:defRPr>
            </a:lvl3pPr>
            <a:lvl4pPr marL="539725" marR="0" indent="-182281" algn="l" defTabSz="91425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Arial" charset="0"/>
              <a:buChar char="•"/>
              <a:tabLst/>
              <a:defRPr sz="1800" b="0">
                <a:latin typeface="+mn-lt"/>
              </a:defRPr>
            </a:lvl4pPr>
            <a:lvl5pPr marL="712039" marR="0" indent="-172314" algn="l" defTabSz="91425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Arial" charset="0"/>
              <a:buChar char="‒"/>
              <a:tabLst/>
              <a:defRPr sz="1800" b="0">
                <a:latin typeface="+mn-l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First level</a:t>
            </a:r>
          </a:p>
          <a:p>
            <a:pPr lvl="2"/>
            <a:r>
              <a:rPr lang="en-US" dirty="0"/>
              <a:t>Second level</a:t>
            </a:r>
          </a:p>
          <a:p>
            <a:pPr lvl="3"/>
            <a:r>
              <a:rPr lang="en-US" dirty="0"/>
              <a:t>Third level</a:t>
            </a:r>
          </a:p>
          <a:p>
            <a:pPr lvl="4"/>
            <a:r>
              <a:rPr lang="en-US" dirty="0"/>
              <a:t>Fourth level</a:t>
            </a:r>
          </a:p>
          <a:p>
            <a:pPr lvl="4"/>
            <a:endParaRPr lang="en-US" dirty="0"/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528000" y="298800"/>
            <a:ext cx="11136000" cy="59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2564144"/>
      </p:ext>
    </p:extLst>
  </p:cSld>
  <p:clrMapOvr>
    <a:masterClrMapping/>
  </p:clrMapOvr>
</p:sldLayout>
</file>

<file path=ppt/slideLayouts/slideLayout2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3A10B3-4CF3-9A43-85B8-3855841CF4FA}" type="datetimeFigureOut">
              <a:rPr lang="da-DK" smtClean="0"/>
              <a:t>01-11-2023</a:t>
            </a:fld>
            <a:endParaRPr lang="da-DK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Pladsholder til dias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D9A6D6-813E-BB4F-A97F-A3EB7B87B380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63657338"/>
      </p:ext>
    </p:extLst>
  </p:cSld>
  <p:clrMapOvr>
    <a:masterClrMapping/>
  </p:clrMapOvr>
</p:sldLayout>
</file>

<file path=ppt/slideLayouts/slideLayout23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5" name="Title Placeholder 1"/>
          <p:cNvSpPr>
            <a:spLocks noGrp="1"/>
          </p:cNvSpPr>
          <p:nvPr>
            <p:ph type="ctrTitle"/>
          </p:nvPr>
        </p:nvSpPr>
        <p:spPr>
          <a:xfrm>
            <a:off x="1523760" y="2886329"/>
            <a:ext cx="6953507" cy="328359"/>
          </a:xfrm>
        </p:spPr>
        <p:txBody>
          <a:bodyPr numCol="1"/>
          <a:lstStyle>
            <a:lvl1pPr>
              <a:lnSpc>
                <a:spcPts val="2800"/>
              </a:lnSpc>
              <a:defRPr sz="2800" b="0" baseline="0" smtClean="0">
                <a:latin typeface="Times New Roman" pitchFamily="18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0836" name="Text Placeholder 2"/>
          <p:cNvSpPr>
            <a:spLocks noGrp="1"/>
          </p:cNvSpPr>
          <p:nvPr>
            <p:ph type="subTitle" idx="1"/>
          </p:nvPr>
        </p:nvSpPr>
        <p:spPr>
          <a:xfrm>
            <a:off x="508800" y="6080401"/>
            <a:ext cx="6320139" cy="303897"/>
          </a:xfrm>
        </p:spPr>
        <p:txBody>
          <a:bodyPr numCol="1"/>
          <a:lstStyle>
            <a:lvl1pPr marL="0" indent="0">
              <a:lnSpc>
                <a:spcPts val="1995"/>
              </a:lnSpc>
              <a:defRPr sz="1800" b="1" smtClean="0"/>
            </a:lvl1pPr>
          </a:lstStyle>
          <a:p>
            <a:r>
              <a:rPr lang="en-US"/>
              <a:t>Click to edit Master subtitle style</a:t>
            </a:r>
            <a:endParaRPr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1523968" y="3235788"/>
            <a:ext cx="6953299" cy="364224"/>
          </a:xfrm>
        </p:spPr>
        <p:txBody>
          <a:bodyPr numCol="1"/>
          <a:lstStyle>
            <a:lvl1pPr marL="0" indent="0">
              <a:lnSpc>
                <a:spcPts val="2800"/>
              </a:lnSpc>
              <a:spcAft>
                <a:spcPts val="0"/>
              </a:spcAft>
              <a:defRPr sz="2800" baseline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dirty="0"/>
              <a:t>Click to add title</a:t>
            </a:r>
          </a:p>
        </p:txBody>
      </p:sp>
    </p:spTree>
    <p:extLst>
      <p:ext uri="{BB962C8B-B14F-4D97-AF65-F5344CB8AC3E}">
        <p14:creationId xmlns:p14="http://schemas.microsoft.com/office/powerpoint/2010/main" val="1594787509"/>
      </p:ext>
    </p:extLst>
  </p:cSld>
  <p:clrMapOvr>
    <a:masterClrMapping/>
  </p:clrMapOvr>
  <p:transition/>
</p:sldLayout>
</file>

<file path=ppt/slideLayouts/slideLayout2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_Titel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6E62EA94-47A2-3F41-88AF-D67C6A94CEB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93333"/>
          <a:stretch/>
        </p:blipFill>
        <p:spPr>
          <a:xfrm>
            <a:off x="68181" y="0"/>
            <a:ext cx="12027746" cy="46692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8001856-FF1A-BD41-876A-94DDCDBA52C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1889" t="2815" r="19000" b="94518"/>
          <a:stretch/>
        </p:blipFill>
        <p:spPr>
          <a:xfrm>
            <a:off x="10079311" y="212534"/>
            <a:ext cx="1729757" cy="179526"/>
          </a:xfrm>
          <a:prstGeom prst="rect">
            <a:avLst/>
          </a:prstGeom>
        </p:spPr>
      </p:pic>
      <p:pic>
        <p:nvPicPr>
          <p:cNvPr id="9" name="Billede 8" descr="TaniaEllis_Powerpoint_grundtemplate.jpg">
            <a:extLst>
              <a:ext uri="{FF2B5EF4-FFF2-40B4-BE49-F238E27FC236}">
                <a16:creationId xmlns:a16="http://schemas.microsoft.com/office/drawing/2014/main" id="{42186C94-9D5C-DC48-B979-0F831DF9F93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13" t="90102" r="32871" b="2929"/>
          <a:stretch/>
        </p:blipFill>
        <p:spPr bwMode="auto">
          <a:xfrm>
            <a:off x="74531" y="6176460"/>
            <a:ext cx="11877843" cy="4846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Billede 9">
            <a:extLst>
              <a:ext uri="{FF2B5EF4-FFF2-40B4-BE49-F238E27FC236}">
                <a16:creationId xmlns:a16="http://schemas.microsoft.com/office/drawing/2014/main" id="{C476185D-049B-444D-A2FE-991A1BF5894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596" t="88889"/>
          <a:stretch/>
        </p:blipFill>
        <p:spPr>
          <a:xfrm>
            <a:off x="3449782" y="6096000"/>
            <a:ext cx="8632290" cy="762000"/>
          </a:xfrm>
          <a:prstGeom prst="rect">
            <a:avLst/>
          </a:prstGeom>
        </p:spPr>
      </p:pic>
      <p:pic>
        <p:nvPicPr>
          <p:cNvPr id="11" name="Billede 10">
            <a:extLst>
              <a:ext uri="{FF2B5EF4-FFF2-40B4-BE49-F238E27FC236}">
                <a16:creationId xmlns:a16="http://schemas.microsoft.com/office/drawing/2014/main" id="{A6A9273D-872C-0A4E-9748-23F5D1601A5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83750" b="90303"/>
          <a:stretch/>
        </p:blipFill>
        <p:spPr>
          <a:xfrm>
            <a:off x="10665644" y="0"/>
            <a:ext cx="1526356" cy="683123"/>
          </a:xfrm>
          <a:prstGeom prst="rect">
            <a:avLst/>
          </a:prstGeom>
        </p:spPr>
      </p:pic>
      <p:pic>
        <p:nvPicPr>
          <p:cNvPr id="12" name="Billede 11">
            <a:extLst>
              <a:ext uri="{FF2B5EF4-FFF2-40B4-BE49-F238E27FC236}">
                <a16:creationId xmlns:a16="http://schemas.microsoft.com/office/drawing/2014/main" id="{913EB55F-E054-7943-8592-D3983223101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596" t="88889" r="31923"/>
          <a:stretch/>
        </p:blipFill>
        <p:spPr>
          <a:xfrm>
            <a:off x="243031" y="6095946"/>
            <a:ext cx="9058911" cy="764460"/>
          </a:xfrm>
          <a:prstGeom prst="rect">
            <a:avLst/>
          </a:prstGeom>
        </p:spPr>
      </p:pic>
      <p:sp>
        <p:nvSpPr>
          <p:cNvPr id="14" name="Tekstfelt 16">
            <a:extLst>
              <a:ext uri="{FF2B5EF4-FFF2-40B4-BE49-F238E27FC236}">
                <a16:creationId xmlns:a16="http://schemas.microsoft.com/office/drawing/2014/main" id="{E1452420-39A9-1348-97A6-2BE576390B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4318" y="6392373"/>
            <a:ext cx="6972300" cy="200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r>
              <a:rPr lang="en-GB" sz="700" dirty="0">
                <a:solidFill>
                  <a:schemeClr val="bg1"/>
                </a:solidFill>
                <a:latin typeface="Avenir Book" panose="02000503020000020003" pitchFamily="2" charset="0"/>
              </a:rPr>
              <a:t>© TANIA ELLIS – The Social Business Company®.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1325858831"/>
      </p:ext>
    </p:extLst>
  </p:cSld>
  <p:clrMapOvr>
    <a:masterClrMapping/>
  </p:clrMapOvr>
</p:sldLayout>
</file>

<file path=ppt/slideLayouts/slideLayout23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6_Titel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8B8433A9-F148-4B29-B4CB-36BF98049C52}"/>
              </a:ext>
            </a:extLst>
          </p:cNvPr>
          <p:cNvSpPr/>
          <p:nvPr/>
        </p:nvSpPr>
        <p:spPr>
          <a:xfrm>
            <a:off x="9605870" y="5509858"/>
            <a:ext cx="2392218" cy="133003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CAF7CEC-2EB7-45A3-AB75-03E9648BFCE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93333"/>
          <a:stretch/>
        </p:blipFill>
        <p:spPr>
          <a:xfrm>
            <a:off x="54326" y="18106"/>
            <a:ext cx="12027746" cy="44881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3553089-39F8-4343-B428-C58FD99A357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1889" t="2815" r="19000" b="94518"/>
          <a:stretch/>
        </p:blipFill>
        <p:spPr>
          <a:xfrm>
            <a:off x="10079311" y="212534"/>
            <a:ext cx="1729757" cy="179526"/>
          </a:xfrm>
          <a:prstGeom prst="rect">
            <a:avLst/>
          </a:prstGeom>
        </p:spPr>
      </p:pic>
      <p:pic>
        <p:nvPicPr>
          <p:cNvPr id="9" name="Billede 6" descr="TaniaEllis_Powerpoint_grundtemplate.jpg">
            <a:extLst>
              <a:ext uri="{FF2B5EF4-FFF2-40B4-BE49-F238E27FC236}">
                <a16:creationId xmlns:a16="http://schemas.microsoft.com/office/drawing/2014/main" id="{86580933-C368-4F28-9480-1EF4F09AB3A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13" t="90102" r="32871" b="2929"/>
          <a:stretch/>
        </p:blipFill>
        <p:spPr bwMode="auto">
          <a:xfrm>
            <a:off x="54324" y="6242549"/>
            <a:ext cx="11877845" cy="4779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Billede 7">
            <a:extLst>
              <a:ext uri="{FF2B5EF4-FFF2-40B4-BE49-F238E27FC236}">
                <a16:creationId xmlns:a16="http://schemas.microsoft.com/office/drawing/2014/main" id="{8EFA047B-E118-4B9A-8223-350478D7ECBA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82000"/>
          </a:blip>
          <a:stretch>
            <a:fillRect/>
          </a:stretch>
        </p:blipFill>
        <p:spPr>
          <a:xfrm>
            <a:off x="10663435" y="6416225"/>
            <a:ext cx="1145633" cy="304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8872155"/>
      </p:ext>
    </p:extLst>
  </p:cSld>
  <p:clrMapOvr>
    <a:masterClrMapping/>
  </p:clrMapOvr>
</p:sldLayout>
</file>

<file path=ppt/slideLayouts/slideLayout2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9_Brugerdefinere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6">
            <a:extLst>
              <a:ext uri="{FF2B5EF4-FFF2-40B4-BE49-F238E27FC236}">
                <a16:creationId xmlns:a16="http://schemas.microsoft.com/office/drawing/2014/main" id="{83A011ED-BF12-F247-832A-53BB4D13306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93333"/>
          <a:stretch/>
        </p:blipFill>
        <p:spPr>
          <a:xfrm>
            <a:off x="54326" y="18106"/>
            <a:ext cx="12027746" cy="448816"/>
          </a:xfrm>
          <a:prstGeom prst="rect">
            <a:avLst/>
          </a:prstGeom>
        </p:spPr>
      </p:pic>
      <p:pic>
        <p:nvPicPr>
          <p:cNvPr id="7" name="Picture 7">
            <a:extLst>
              <a:ext uri="{FF2B5EF4-FFF2-40B4-BE49-F238E27FC236}">
                <a16:creationId xmlns:a16="http://schemas.microsoft.com/office/drawing/2014/main" id="{5DCE4C6B-A1BC-164E-A776-31248B05F1A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1889" t="2815" r="19000" b="94518"/>
          <a:stretch/>
        </p:blipFill>
        <p:spPr>
          <a:xfrm>
            <a:off x="10079311" y="212534"/>
            <a:ext cx="1729757" cy="179526"/>
          </a:xfrm>
          <a:prstGeom prst="rect">
            <a:avLst/>
          </a:prstGeom>
        </p:spPr>
      </p:pic>
      <p:pic>
        <p:nvPicPr>
          <p:cNvPr id="8" name="Billede 7">
            <a:extLst>
              <a:ext uri="{FF2B5EF4-FFF2-40B4-BE49-F238E27FC236}">
                <a16:creationId xmlns:a16="http://schemas.microsoft.com/office/drawing/2014/main" id="{206C160D-CBB9-0141-B6F4-F10EDE4B7ED2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82000"/>
          </a:blip>
          <a:stretch>
            <a:fillRect/>
          </a:stretch>
        </p:blipFill>
        <p:spPr>
          <a:xfrm>
            <a:off x="10663435" y="6416225"/>
            <a:ext cx="1145633" cy="304309"/>
          </a:xfrm>
          <a:prstGeom prst="rect">
            <a:avLst/>
          </a:prstGeom>
        </p:spPr>
      </p:pic>
      <p:pic>
        <p:nvPicPr>
          <p:cNvPr id="9" name="Billede 8">
            <a:extLst>
              <a:ext uri="{FF2B5EF4-FFF2-40B4-BE49-F238E27FC236}">
                <a16:creationId xmlns:a16="http://schemas.microsoft.com/office/drawing/2014/main" id="{35875078-320A-3345-950A-774224A9856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8783" y="512727"/>
            <a:ext cx="11733386" cy="5676813"/>
          </a:xfrm>
          <a:prstGeom prst="rect">
            <a:avLst/>
          </a:prstGeom>
        </p:spPr>
      </p:pic>
      <p:pic>
        <p:nvPicPr>
          <p:cNvPr id="11" name="Billede 10">
            <a:extLst>
              <a:ext uri="{FF2B5EF4-FFF2-40B4-BE49-F238E27FC236}">
                <a16:creationId xmlns:a16="http://schemas.microsoft.com/office/drawing/2014/main" id="{E5286FD1-CF4A-5743-B035-377B4C5D9DB2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83750" t="2888" r="1760" b="94449"/>
          <a:stretch/>
        </p:blipFill>
        <p:spPr>
          <a:xfrm>
            <a:off x="10590540" y="211852"/>
            <a:ext cx="1260093" cy="173677"/>
          </a:xfrm>
          <a:prstGeom prst="rect">
            <a:avLst/>
          </a:prstGeom>
        </p:spPr>
      </p:pic>
      <p:pic>
        <p:nvPicPr>
          <p:cNvPr id="12" name="Billede 11">
            <a:extLst>
              <a:ext uri="{FF2B5EF4-FFF2-40B4-BE49-F238E27FC236}">
                <a16:creationId xmlns:a16="http://schemas.microsoft.com/office/drawing/2014/main" id="{BE74D347-4E56-DB4A-B0F0-96FC779267E4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5596" t="88889"/>
          <a:stretch/>
        </p:blipFill>
        <p:spPr>
          <a:xfrm>
            <a:off x="3546767" y="6096000"/>
            <a:ext cx="8632290" cy="762000"/>
          </a:xfrm>
          <a:prstGeom prst="rect">
            <a:avLst/>
          </a:prstGeom>
        </p:spPr>
      </p:pic>
      <p:pic>
        <p:nvPicPr>
          <p:cNvPr id="13" name="Billede 12">
            <a:extLst>
              <a:ext uri="{FF2B5EF4-FFF2-40B4-BE49-F238E27FC236}">
                <a16:creationId xmlns:a16="http://schemas.microsoft.com/office/drawing/2014/main" id="{D30BD2B6-4F06-7447-803D-954873AE227D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5596" t="88889" r="31426" b="1817"/>
          <a:stretch/>
        </p:blipFill>
        <p:spPr>
          <a:xfrm>
            <a:off x="198783" y="6096082"/>
            <a:ext cx="5758672" cy="6373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597186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eldi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914400" y="2130432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da-DK"/>
          </a:p>
        </p:txBody>
      </p:sp>
      <p:sp>
        <p:nvSpPr>
          <p:cNvPr id="3" name="Undertitel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1928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3857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5786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7715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9644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1572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35016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5430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4856FB-9ECD-574C-A7A5-50F8031ABC19}" type="datetimeFigureOut">
              <a:rPr lang="da-DK" smtClean="0"/>
              <a:t>01-11-2023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BB3DFA-1D60-3D44-8C28-0ACFBE1558A0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389249644"/>
      </p:ext>
    </p:extLst>
  </p:cSld>
  <p:clrMapOvr>
    <a:masterClrMapping/>
  </p:clrMapOvr>
</p:sldLayout>
</file>

<file path=ppt/slideLayouts/slideLayout2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lede 6">
            <a:extLst>
              <a:ext uri="{FF2B5EF4-FFF2-40B4-BE49-F238E27FC236}">
                <a16:creationId xmlns:a16="http://schemas.microsoft.com/office/drawing/2014/main" id="{78AEB113-CF05-334A-86D2-70360E311D6A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7000"/>
          </a:blip>
          <a:stretch>
            <a:fillRect/>
          </a:stretch>
        </p:blipFill>
        <p:spPr>
          <a:xfrm>
            <a:off x="10663435" y="6416225"/>
            <a:ext cx="1145633" cy="304309"/>
          </a:xfrm>
          <a:prstGeom prst="rect">
            <a:avLst/>
          </a:prstGeom>
        </p:spPr>
      </p:pic>
      <p:pic>
        <p:nvPicPr>
          <p:cNvPr id="8" name="Billede 7" descr="Et billede, der indeholder computer, bord&#10;&#10;Automatisk genereret beskrivelse">
            <a:extLst>
              <a:ext uri="{FF2B5EF4-FFF2-40B4-BE49-F238E27FC236}">
                <a16:creationId xmlns:a16="http://schemas.microsoft.com/office/drawing/2014/main" id="{F76D8F13-7F0F-B849-B915-30B32E64AC8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3782" y="6444026"/>
            <a:ext cx="317301" cy="230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0653548"/>
      </p:ext>
    </p:extLst>
  </p:cSld>
  <p:clrMapOvr>
    <a:masterClrMapping/>
  </p:clrMapOvr>
</p:sldLayout>
</file>

<file path=ppt/slideLayouts/slideLayout2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_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lede 6">
            <a:extLst>
              <a:ext uri="{FF2B5EF4-FFF2-40B4-BE49-F238E27FC236}">
                <a16:creationId xmlns:a16="http://schemas.microsoft.com/office/drawing/2014/main" id="{78AEB113-CF05-334A-86D2-70360E311D6A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0663435" y="6416225"/>
            <a:ext cx="1145633" cy="304309"/>
          </a:xfrm>
          <a:prstGeom prst="rect">
            <a:avLst/>
          </a:prstGeom>
        </p:spPr>
      </p:pic>
      <p:pic>
        <p:nvPicPr>
          <p:cNvPr id="8" name="Billede 7" descr="Et billede, der indeholder computer, bord&#10;&#10;Automatisk genereret beskrivelse">
            <a:extLst>
              <a:ext uri="{FF2B5EF4-FFF2-40B4-BE49-F238E27FC236}">
                <a16:creationId xmlns:a16="http://schemas.microsoft.com/office/drawing/2014/main" id="{F76D8F13-7F0F-B849-B915-30B32E64AC8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3782" y="6444026"/>
            <a:ext cx="317301" cy="230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62462"/>
      </p:ext>
    </p:extLst>
  </p:cSld>
  <p:clrMapOvr>
    <a:masterClrMapping/>
  </p:clrMapOvr>
</p:sldLayout>
</file>

<file path=ppt/slideLayouts/slideLayout2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0_Brugerdefineret layou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lede 6">
            <a:extLst>
              <a:ext uri="{FF2B5EF4-FFF2-40B4-BE49-F238E27FC236}">
                <a16:creationId xmlns:a16="http://schemas.microsoft.com/office/drawing/2014/main" id="{FE277B53-D881-4444-8480-4DBC069A9A22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82000"/>
          </a:blip>
          <a:stretch>
            <a:fillRect/>
          </a:stretch>
        </p:blipFill>
        <p:spPr>
          <a:xfrm>
            <a:off x="10663435" y="6416225"/>
            <a:ext cx="1145633" cy="304309"/>
          </a:xfrm>
          <a:prstGeom prst="rect">
            <a:avLst/>
          </a:prstGeom>
        </p:spPr>
      </p:pic>
      <p:pic>
        <p:nvPicPr>
          <p:cNvPr id="8" name="Billede 7" descr="Et billede, der indeholder computer, bord&#10;&#10;Automatisk genereret beskrivelse">
            <a:extLst>
              <a:ext uri="{FF2B5EF4-FFF2-40B4-BE49-F238E27FC236}">
                <a16:creationId xmlns:a16="http://schemas.microsoft.com/office/drawing/2014/main" id="{B8B8D418-3554-894C-B501-1C4D019B207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3782" y="6444026"/>
            <a:ext cx="317301" cy="230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660106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1_Brugerdefineret layout">
    <p:bg>
      <p:bgPr>
        <a:solidFill>
          <a:srgbClr val="374D6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>
            <a:extLst>
              <a:ext uri="{FF2B5EF4-FFF2-40B4-BE49-F238E27FC236}">
                <a16:creationId xmlns:a16="http://schemas.microsoft.com/office/drawing/2014/main" id="{471500EF-66AA-FD4A-AE67-D787A2EC411B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3">
                <a:shade val="45000"/>
                <a:satMod val="135000"/>
              </a:schemeClr>
              <a:prstClr val="white"/>
            </a:duotone>
            <a:alphaModFix amt="98000"/>
          </a:blip>
          <a:stretch>
            <a:fillRect/>
          </a:stretch>
        </p:blipFill>
        <p:spPr>
          <a:xfrm>
            <a:off x="10663435" y="6416225"/>
            <a:ext cx="1145633" cy="304309"/>
          </a:xfrm>
          <a:prstGeom prst="rect">
            <a:avLst/>
          </a:prstGeom>
        </p:spPr>
      </p:pic>
      <p:pic>
        <p:nvPicPr>
          <p:cNvPr id="3" name="Billede 2" descr="Et billede, der indeholder computer, bord&#10;&#10;Automatisk genereret beskrivelse">
            <a:extLst>
              <a:ext uri="{FF2B5EF4-FFF2-40B4-BE49-F238E27FC236}">
                <a16:creationId xmlns:a16="http://schemas.microsoft.com/office/drawing/2014/main" id="{E25EC37F-55C4-C643-88DB-8DC7AC0E688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3782" y="6444026"/>
            <a:ext cx="317301" cy="230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193538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2_Brugerdefineret layout">
    <p:bg>
      <p:bgPr>
        <a:solidFill>
          <a:srgbClr val="D7762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lede 5">
            <a:extLst>
              <a:ext uri="{FF2B5EF4-FFF2-40B4-BE49-F238E27FC236}">
                <a16:creationId xmlns:a16="http://schemas.microsoft.com/office/drawing/2014/main" id="{2F222418-B19D-794D-9E38-8A47E06865B1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82000"/>
          </a:blip>
          <a:stretch>
            <a:fillRect/>
          </a:stretch>
        </p:blipFill>
        <p:spPr>
          <a:xfrm>
            <a:off x="10663435" y="6416225"/>
            <a:ext cx="1145633" cy="304309"/>
          </a:xfrm>
          <a:prstGeom prst="rect">
            <a:avLst/>
          </a:prstGeom>
        </p:spPr>
      </p:pic>
      <p:pic>
        <p:nvPicPr>
          <p:cNvPr id="7" name="Billede 6" descr="Et billede, der indeholder computer, bord&#10;&#10;Automatisk genereret beskrivelse">
            <a:extLst>
              <a:ext uri="{FF2B5EF4-FFF2-40B4-BE49-F238E27FC236}">
                <a16:creationId xmlns:a16="http://schemas.microsoft.com/office/drawing/2014/main" id="{07D1D26D-FDC5-2E4D-8906-E384CE2448C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3782" y="6444026"/>
            <a:ext cx="317301" cy="230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3673003"/>
      </p:ext>
    </p:extLst>
  </p:cSld>
  <p:clrMapOvr>
    <a:masterClrMapping/>
  </p:clrMapOvr>
</p:sldLayout>
</file>

<file path=ppt/slideLayouts/slideLayout2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3_Brugerdefineret layout">
    <p:bg>
      <p:bgPr>
        <a:solidFill>
          <a:srgbClr val="EBB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lede 5">
            <a:extLst>
              <a:ext uri="{FF2B5EF4-FFF2-40B4-BE49-F238E27FC236}">
                <a16:creationId xmlns:a16="http://schemas.microsoft.com/office/drawing/2014/main" id="{2F222418-B19D-794D-9E38-8A47E06865B1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82000"/>
          </a:blip>
          <a:stretch>
            <a:fillRect/>
          </a:stretch>
        </p:blipFill>
        <p:spPr>
          <a:xfrm>
            <a:off x="10663435" y="6416225"/>
            <a:ext cx="1145633" cy="304309"/>
          </a:xfrm>
          <a:prstGeom prst="rect">
            <a:avLst/>
          </a:prstGeom>
        </p:spPr>
      </p:pic>
      <p:pic>
        <p:nvPicPr>
          <p:cNvPr id="7" name="Billede 6" descr="Et billede, der indeholder computer, bord&#10;&#10;Automatisk genereret beskrivelse">
            <a:extLst>
              <a:ext uri="{FF2B5EF4-FFF2-40B4-BE49-F238E27FC236}">
                <a16:creationId xmlns:a16="http://schemas.microsoft.com/office/drawing/2014/main" id="{07D1D26D-FDC5-2E4D-8906-E384CE2448C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3782" y="6444026"/>
            <a:ext cx="317301" cy="230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9824863"/>
      </p:ext>
    </p:extLst>
  </p:cSld>
  <p:clrMapOvr>
    <a:masterClrMapping/>
  </p:clrMapOvr>
</p:sldLayout>
</file>

<file path=ppt/slideLayouts/slideLayout2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4_Brugerdefineret layout">
    <p:bg>
      <p:bgPr>
        <a:solidFill>
          <a:srgbClr val="5B706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lede 5">
            <a:extLst>
              <a:ext uri="{FF2B5EF4-FFF2-40B4-BE49-F238E27FC236}">
                <a16:creationId xmlns:a16="http://schemas.microsoft.com/office/drawing/2014/main" id="{2F222418-B19D-794D-9E38-8A47E06865B1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82000"/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0663435" y="6416225"/>
            <a:ext cx="1145633" cy="304309"/>
          </a:xfrm>
          <a:prstGeom prst="rect">
            <a:avLst/>
          </a:prstGeom>
        </p:spPr>
      </p:pic>
      <p:pic>
        <p:nvPicPr>
          <p:cNvPr id="7" name="Billede 6" descr="Et billede, der indeholder computer, bord&#10;&#10;Automatisk genereret beskrivelse">
            <a:extLst>
              <a:ext uri="{FF2B5EF4-FFF2-40B4-BE49-F238E27FC236}">
                <a16:creationId xmlns:a16="http://schemas.microsoft.com/office/drawing/2014/main" id="{07D1D26D-FDC5-2E4D-8906-E384CE2448C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3782" y="6444026"/>
            <a:ext cx="317301" cy="230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2433653"/>
      </p:ext>
    </p:extLst>
  </p:cSld>
  <p:clrMapOvr>
    <a:masterClrMapping/>
  </p:clrMapOvr>
</p:sldLayout>
</file>

<file path=ppt/slideLayouts/slideLayout2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5_Brugerdefineret layout">
    <p:bg>
      <p:bgPr>
        <a:solidFill>
          <a:srgbClr val="CDA34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lede 6" descr="Et billede, der indeholder computer, bord&#10;&#10;Automatisk genereret beskrivelse">
            <a:extLst>
              <a:ext uri="{FF2B5EF4-FFF2-40B4-BE49-F238E27FC236}">
                <a16:creationId xmlns:a16="http://schemas.microsoft.com/office/drawing/2014/main" id="{07D1D26D-FDC5-2E4D-8906-E384CE2448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3782" y="6444026"/>
            <a:ext cx="317301" cy="230043"/>
          </a:xfrm>
          <a:prstGeom prst="rect">
            <a:avLst/>
          </a:prstGeom>
        </p:spPr>
      </p:pic>
      <p:pic>
        <p:nvPicPr>
          <p:cNvPr id="4" name="Billede 3">
            <a:extLst>
              <a:ext uri="{FF2B5EF4-FFF2-40B4-BE49-F238E27FC236}">
                <a16:creationId xmlns:a16="http://schemas.microsoft.com/office/drawing/2014/main" id="{068FCB2B-DD90-F54C-B4CC-FAD6BD5BD90A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82000"/>
          </a:blip>
          <a:stretch>
            <a:fillRect/>
          </a:stretch>
        </p:blipFill>
        <p:spPr>
          <a:xfrm>
            <a:off x="10663435" y="6416225"/>
            <a:ext cx="1145633" cy="304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4864168"/>
      </p:ext>
    </p:extLst>
  </p:cSld>
  <p:clrMapOvr>
    <a:masterClrMapping/>
  </p:clrMapOvr>
</p:sldLayout>
</file>

<file path=ppt/slideLayouts/slideLayout2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6_Brugerdefineret layout">
    <p:bg>
      <p:bgPr>
        <a:solidFill>
          <a:srgbClr val="6B819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lede 6" descr="Et billede, der indeholder computer, bord&#10;&#10;Automatisk genereret beskrivelse">
            <a:extLst>
              <a:ext uri="{FF2B5EF4-FFF2-40B4-BE49-F238E27FC236}">
                <a16:creationId xmlns:a16="http://schemas.microsoft.com/office/drawing/2014/main" id="{07D1D26D-FDC5-2E4D-8906-E384CE2448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3782" y="6444026"/>
            <a:ext cx="317301" cy="230043"/>
          </a:xfrm>
          <a:prstGeom prst="rect">
            <a:avLst/>
          </a:prstGeom>
        </p:spPr>
      </p:pic>
      <p:pic>
        <p:nvPicPr>
          <p:cNvPr id="5" name="Billede 4">
            <a:extLst>
              <a:ext uri="{FF2B5EF4-FFF2-40B4-BE49-F238E27FC236}">
                <a16:creationId xmlns:a16="http://schemas.microsoft.com/office/drawing/2014/main" id="{9D1286F6-62F2-634C-A199-863598D36950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82000"/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0663435" y="6416225"/>
            <a:ext cx="1145633" cy="304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8055004"/>
      </p:ext>
    </p:extLst>
  </p:cSld>
  <p:clrMapOvr>
    <a:masterClrMapping/>
  </p:clrMapOvr>
</p:sldLayout>
</file>

<file path=ppt/slideLayouts/slideLayout2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7_Brugerdefineret layout">
    <p:bg>
      <p:bgPr>
        <a:solidFill>
          <a:srgbClr val="3F32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lede 6" descr="Et billede, der indeholder computer, bord&#10;&#10;Automatisk genereret beskrivelse">
            <a:extLst>
              <a:ext uri="{FF2B5EF4-FFF2-40B4-BE49-F238E27FC236}">
                <a16:creationId xmlns:a16="http://schemas.microsoft.com/office/drawing/2014/main" id="{07D1D26D-FDC5-2E4D-8906-E384CE2448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3782" y="6444026"/>
            <a:ext cx="317301" cy="230043"/>
          </a:xfrm>
          <a:prstGeom prst="rect">
            <a:avLst/>
          </a:prstGeom>
        </p:spPr>
      </p:pic>
      <p:pic>
        <p:nvPicPr>
          <p:cNvPr id="5" name="Billede 4">
            <a:extLst>
              <a:ext uri="{FF2B5EF4-FFF2-40B4-BE49-F238E27FC236}">
                <a16:creationId xmlns:a16="http://schemas.microsoft.com/office/drawing/2014/main" id="{9D1286F6-62F2-634C-A199-863598D36950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82000"/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0663435" y="6416225"/>
            <a:ext cx="1145633" cy="304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190978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sz="half" idx="1"/>
          </p:nvPr>
        </p:nvSpPr>
        <p:spPr>
          <a:xfrm>
            <a:off x="609600" y="1600203"/>
            <a:ext cx="53848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a-DK"/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6197600" y="1600203"/>
            <a:ext cx="53848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a-DK"/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4856FB-9ECD-574C-A7A5-50F8031ABC19}" type="datetimeFigureOut">
              <a:rPr lang="da-DK" smtClean="0"/>
              <a:t>01-11-2023</a:t>
            </a:fld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BB3DFA-1D60-3D44-8C28-0ACFBE1558A0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26488712"/>
      </p:ext>
    </p:extLst>
  </p:cSld>
  <p:clrMapOvr>
    <a:masterClrMapping/>
  </p:clrMapOvr>
</p:sldLayout>
</file>

<file path=ppt/slideLayouts/slideLayout25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el og indhold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da-DK" noProof="0" dirty="0"/>
              <a:t>Skriv overskrift her</a:t>
            </a:r>
            <a:br>
              <a:rPr lang="da-DK" noProof="0" dirty="0"/>
            </a:br>
            <a:r>
              <a:rPr lang="da-DK" noProof="0" dirty="0"/>
              <a:t>Maks. 2 linjer</a:t>
            </a:r>
            <a:endParaRPr lang="da-DK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2" hasCustomPrompt="1"/>
          </p:nvPr>
        </p:nvSpPr>
        <p:spPr>
          <a:xfrm>
            <a:off x="336063" y="981075"/>
            <a:ext cx="5626385" cy="5327650"/>
          </a:xfrm>
        </p:spPr>
        <p:txBody>
          <a:bodyPr>
            <a:noAutofit/>
          </a:bodyPr>
          <a:lstStyle/>
          <a:p>
            <a:pPr lvl="0"/>
            <a:r>
              <a:rPr lang="da-DK" noProof="0" dirty="0"/>
              <a:t>Skriv tekst her </a:t>
            </a:r>
          </a:p>
          <a:p>
            <a:pPr lvl="1"/>
            <a:r>
              <a:rPr lang="da-DK" noProof="0" dirty="0"/>
              <a:t>Andet niveau</a:t>
            </a:r>
          </a:p>
          <a:p>
            <a:pPr lvl="2"/>
            <a:r>
              <a:rPr lang="da-DK" noProof="0" dirty="0"/>
              <a:t>Tredje niveau</a:t>
            </a:r>
          </a:p>
          <a:p>
            <a:pPr lvl="3"/>
            <a:r>
              <a:rPr lang="da-DK" noProof="0" dirty="0"/>
              <a:t>Fjerde niveau </a:t>
            </a:r>
          </a:p>
          <a:p>
            <a:pPr lvl="4"/>
            <a:r>
              <a:rPr lang="da-DK" noProof="0" dirty="0"/>
              <a:t>Femte niveau 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 hasCustomPrompt="1"/>
          </p:nvPr>
        </p:nvSpPr>
        <p:spPr>
          <a:xfrm>
            <a:off x="6229553" y="981075"/>
            <a:ext cx="5626385" cy="5327650"/>
          </a:xfrm>
        </p:spPr>
        <p:txBody>
          <a:bodyPr>
            <a:noAutofit/>
          </a:bodyPr>
          <a:lstStyle/>
          <a:p>
            <a:pPr lvl="0"/>
            <a:r>
              <a:rPr lang="da-DK" noProof="0"/>
              <a:t>Skriv tekst her </a:t>
            </a:r>
          </a:p>
          <a:p>
            <a:pPr lvl="1"/>
            <a:r>
              <a:rPr lang="da-DK" noProof="0"/>
              <a:t>Andet niveau</a:t>
            </a:r>
          </a:p>
          <a:p>
            <a:pPr lvl="2"/>
            <a:r>
              <a:rPr lang="da-DK" noProof="0"/>
              <a:t>Tredje niveau</a:t>
            </a:r>
          </a:p>
          <a:p>
            <a:pPr lvl="3"/>
            <a:r>
              <a:rPr lang="da-DK" noProof="0"/>
              <a:t>Fjerde niveau </a:t>
            </a:r>
          </a:p>
          <a:p>
            <a:pPr lvl="4"/>
            <a:r>
              <a:rPr lang="da-DK" noProof="0"/>
              <a:t>Femte niveau </a:t>
            </a:r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38006" y="6580049"/>
            <a:ext cx="4306735" cy="11055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>
              <a:defRPr lang="da-DK" sz="731" dirty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a-DK"/>
          </a:p>
        </p:txBody>
      </p:sp>
      <p:sp>
        <p:nvSpPr>
          <p:cNvPr id="12" name="Date Placeholder 20"/>
          <p:cNvSpPr>
            <a:spLocks noGrp="1"/>
          </p:cNvSpPr>
          <p:nvPr>
            <p:ph type="dt" sz="half" idx="2"/>
          </p:nvPr>
        </p:nvSpPr>
        <p:spPr>
          <a:xfrm>
            <a:off x="326458" y="6580049"/>
            <a:ext cx="850842" cy="11055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73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AD1753-350D-47C6-A1EA-9788C008C5AC}" type="datetime1">
              <a:rPr lang="da-DK" smtClean="0"/>
              <a:t>01-11-2023</a:t>
            </a:fld>
            <a:endParaRPr lang="da-DK"/>
          </a:p>
        </p:txBody>
      </p:sp>
      <p:sp>
        <p:nvSpPr>
          <p:cNvPr id="13" name="Slide Number Placeholder 25"/>
          <p:cNvSpPr>
            <a:spLocks noGrp="1"/>
          </p:cNvSpPr>
          <p:nvPr>
            <p:ph type="sldNum" sz="quarter" idx="4"/>
          </p:nvPr>
        </p:nvSpPr>
        <p:spPr>
          <a:xfrm>
            <a:off x="9112737" y="6583732"/>
            <a:ext cx="2743200" cy="103182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73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586535-E6E5-4B34-A969-1C5A9D772AD2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092596823"/>
      </p:ext>
    </p:extLst>
  </p:cSld>
  <p:clrMapOvr>
    <a:masterClrMapping/>
  </p:clrMapOvr>
</p:sldLayout>
</file>

<file path=ppt/slideLayouts/slideLayout25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Header-M1-Day2-blueframe">
    <p:bg>
      <p:bgPr>
        <a:solidFill>
          <a:srgbClr val="374D6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ktangel 11">
            <a:extLst>
              <a:ext uri="{FF2B5EF4-FFF2-40B4-BE49-F238E27FC236}">
                <a16:creationId xmlns:a16="http://schemas.microsoft.com/office/drawing/2014/main" id="{E15AF629-8FA2-EE44-847E-C737018DB964}"/>
              </a:ext>
            </a:extLst>
          </p:cNvPr>
          <p:cNvSpPr/>
          <p:nvPr/>
        </p:nvSpPr>
        <p:spPr>
          <a:xfrm>
            <a:off x="319177" y="517564"/>
            <a:ext cx="11559398" cy="60658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3" name="Billede 11">
            <a:extLst>
              <a:ext uri="{FF2B5EF4-FFF2-40B4-BE49-F238E27FC236}">
                <a16:creationId xmlns:a16="http://schemas.microsoft.com/office/drawing/2014/main" id="{FA21631E-0B29-41D0-9CA2-8CF9DF25A7A0}"/>
              </a:ext>
            </a:extLst>
          </p:cNvPr>
          <p:cNvPicPr>
            <a:picLocks noChangeAspect="1"/>
          </p:cNvPicPr>
          <p:nvPr/>
        </p:nvPicPr>
        <p:blipFill>
          <a:blip r:embed="rId2">
            <a:lum bright="70000" contrast="-70000"/>
            <a:alphaModFix amt="50000"/>
          </a:blip>
          <a:stretch>
            <a:fillRect/>
          </a:stretch>
        </p:blipFill>
        <p:spPr>
          <a:xfrm>
            <a:off x="10846599" y="6601248"/>
            <a:ext cx="1046264" cy="277914"/>
          </a:xfrm>
          <a:prstGeom prst="rect">
            <a:avLst/>
          </a:prstGeom>
        </p:spPr>
      </p:pic>
      <p:pic>
        <p:nvPicPr>
          <p:cNvPr id="16" name="Picture 15" descr="Icon&#10;&#10;Description automatically generated">
            <a:extLst>
              <a:ext uri="{FF2B5EF4-FFF2-40B4-BE49-F238E27FC236}">
                <a16:creationId xmlns:a16="http://schemas.microsoft.com/office/drawing/2014/main" id="{BBBEA21F-AF75-4CE5-A041-7122CBDE355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5324" y="5935610"/>
            <a:ext cx="628387" cy="628387"/>
          </a:xfrm>
          <a:prstGeom prst="rect">
            <a:avLst/>
          </a:prstGeom>
        </p:spPr>
      </p:pic>
      <p:sp>
        <p:nvSpPr>
          <p:cNvPr id="26" name="Rektangel 25">
            <a:extLst>
              <a:ext uri="{FF2B5EF4-FFF2-40B4-BE49-F238E27FC236}">
                <a16:creationId xmlns:a16="http://schemas.microsoft.com/office/drawing/2014/main" id="{DAD64B8E-DD7C-7B4F-81E2-E09CA4E61772}"/>
              </a:ext>
            </a:extLst>
          </p:cNvPr>
          <p:cNvSpPr/>
          <p:nvPr userDrawn="1"/>
        </p:nvSpPr>
        <p:spPr>
          <a:xfrm>
            <a:off x="319177" y="517564"/>
            <a:ext cx="11559398" cy="60658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7" name="Billede 11">
            <a:extLst>
              <a:ext uri="{FF2B5EF4-FFF2-40B4-BE49-F238E27FC236}">
                <a16:creationId xmlns:a16="http://schemas.microsoft.com/office/drawing/2014/main" id="{7A4F38A6-B8D4-AD4A-9757-618A8251140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lum bright="70000" contrast="-70000"/>
            <a:alphaModFix amt="50000"/>
          </a:blip>
          <a:stretch>
            <a:fillRect/>
          </a:stretch>
        </p:blipFill>
        <p:spPr>
          <a:xfrm>
            <a:off x="10846599" y="6601248"/>
            <a:ext cx="1046264" cy="277914"/>
          </a:xfrm>
          <a:prstGeom prst="rect">
            <a:avLst/>
          </a:prstGeom>
        </p:spPr>
      </p:pic>
      <p:pic>
        <p:nvPicPr>
          <p:cNvPr id="28" name="Picture 15" descr="Icon&#10;&#10;Description automatically generated">
            <a:extLst>
              <a:ext uri="{FF2B5EF4-FFF2-40B4-BE49-F238E27FC236}">
                <a16:creationId xmlns:a16="http://schemas.microsoft.com/office/drawing/2014/main" id="{DE1E34ED-E171-CF48-A1D9-F07C9DF61EC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25324" y="5935610"/>
            <a:ext cx="628387" cy="628387"/>
          </a:xfrm>
          <a:prstGeom prst="rect">
            <a:avLst/>
          </a:prstGeom>
        </p:spPr>
      </p:pic>
      <p:sp>
        <p:nvSpPr>
          <p:cNvPr id="42" name="TextBox 18">
            <a:hlinkClick r:id="" action="ppaction://noaction"/>
            <a:extLst>
              <a:ext uri="{FF2B5EF4-FFF2-40B4-BE49-F238E27FC236}">
                <a16:creationId xmlns:a16="http://schemas.microsoft.com/office/drawing/2014/main" id="{70C27ECA-A671-49AC-979D-ABE15F29F32C}"/>
              </a:ext>
            </a:extLst>
          </p:cNvPr>
          <p:cNvSpPr txBox="1"/>
          <p:nvPr userDrawn="1"/>
        </p:nvSpPr>
        <p:spPr>
          <a:xfrm>
            <a:off x="4344596" y="101442"/>
            <a:ext cx="1833895" cy="241980"/>
          </a:xfrm>
          <a:prstGeom prst="rect">
            <a:avLst/>
          </a:prstGeom>
          <a:noFill/>
          <a:ln w="9525">
            <a:noFill/>
          </a:ln>
        </p:spPr>
        <p:txBody>
          <a:bodyPr wrap="square" tIns="7200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300" normalizeH="0" baseline="0" noProof="0" dirty="0">
                <a:ln>
                  <a:noFill/>
                </a:ln>
                <a:solidFill>
                  <a:srgbClr val="E5E7E7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COMPLIANCE &amp; RISK</a:t>
            </a:r>
          </a:p>
        </p:txBody>
      </p:sp>
      <p:sp>
        <p:nvSpPr>
          <p:cNvPr id="43" name="Rektangel 35">
            <a:extLst>
              <a:ext uri="{FF2B5EF4-FFF2-40B4-BE49-F238E27FC236}">
                <a16:creationId xmlns:a16="http://schemas.microsoft.com/office/drawing/2014/main" id="{4BAF6EC8-1D73-4A03-B5F3-C61700EE3B71}"/>
              </a:ext>
            </a:extLst>
          </p:cNvPr>
          <p:cNvSpPr/>
          <p:nvPr userDrawn="1"/>
        </p:nvSpPr>
        <p:spPr>
          <a:xfrm>
            <a:off x="1440109" y="87244"/>
            <a:ext cx="2539525" cy="365091"/>
          </a:xfrm>
          <a:prstGeom prst="rect">
            <a:avLst/>
          </a:prstGeom>
          <a:ln>
            <a:noFill/>
          </a:ln>
        </p:spPr>
        <p:txBody>
          <a:bodyPr wrap="square" lIns="144000" tIns="7200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300" normalizeH="0" baseline="0" noProof="0">
                <a:ln>
                  <a:noFill/>
                </a:ln>
                <a:solidFill>
                  <a:srgbClr val="E5E7E7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PART 2. </a:t>
            </a:r>
            <a:r>
              <a:rPr kumimoji="0" lang="en-US" sz="800" b="1" i="0" u="none" strike="noStrike" kern="1200" cap="none" spc="300" normalizeH="0" baseline="0" noProof="0" dirty="0">
                <a:ln>
                  <a:noFill/>
                </a:ln>
                <a:solidFill>
                  <a:srgbClr val="E5E7E7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SUSTAINABLE BUSINESS DEVELOPMENT</a:t>
            </a:r>
          </a:p>
        </p:txBody>
      </p:sp>
      <p:cxnSp>
        <p:nvCxnSpPr>
          <p:cNvPr id="44" name="Lige forbindelse 36">
            <a:extLst>
              <a:ext uri="{FF2B5EF4-FFF2-40B4-BE49-F238E27FC236}">
                <a16:creationId xmlns:a16="http://schemas.microsoft.com/office/drawing/2014/main" id="{4311D7AB-E866-467D-9970-1C2A4233B15E}"/>
              </a:ext>
            </a:extLst>
          </p:cNvPr>
          <p:cNvCxnSpPr>
            <a:cxnSpLocks/>
          </p:cNvCxnSpPr>
          <p:nvPr userDrawn="1"/>
        </p:nvCxnSpPr>
        <p:spPr>
          <a:xfrm>
            <a:off x="4088619" y="5433"/>
            <a:ext cx="0" cy="515532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TextBox 18">
            <a:hlinkClick r:id="" action="ppaction://noaction"/>
            <a:extLst>
              <a:ext uri="{FF2B5EF4-FFF2-40B4-BE49-F238E27FC236}">
                <a16:creationId xmlns:a16="http://schemas.microsoft.com/office/drawing/2014/main" id="{78F59D20-C50F-4481-AF31-38CB1E1A066B}"/>
              </a:ext>
            </a:extLst>
          </p:cNvPr>
          <p:cNvSpPr txBox="1"/>
          <p:nvPr userDrawn="1"/>
        </p:nvSpPr>
        <p:spPr>
          <a:xfrm>
            <a:off x="6437696" y="113574"/>
            <a:ext cx="2492854" cy="241980"/>
          </a:xfrm>
          <a:prstGeom prst="rect">
            <a:avLst/>
          </a:prstGeom>
          <a:noFill/>
          <a:ln w="9525">
            <a:noFill/>
          </a:ln>
        </p:spPr>
        <p:txBody>
          <a:bodyPr wrap="square" tIns="7200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300" normalizeH="0" baseline="0" noProof="0" dirty="0">
                <a:ln>
                  <a:noFill/>
                </a:ln>
                <a:solidFill>
                  <a:srgbClr val="E5E7E7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LINKING CSR &amp; BUSINESS</a:t>
            </a:r>
          </a:p>
        </p:txBody>
      </p:sp>
      <p:sp>
        <p:nvSpPr>
          <p:cNvPr id="46" name="TextBox 18">
            <a:hlinkClick r:id="" action="ppaction://noaction"/>
            <a:extLst>
              <a:ext uri="{FF2B5EF4-FFF2-40B4-BE49-F238E27FC236}">
                <a16:creationId xmlns:a16="http://schemas.microsoft.com/office/drawing/2014/main" id="{27C666EC-38F9-46D0-B054-0CC8B3DB3B75}"/>
              </a:ext>
            </a:extLst>
          </p:cNvPr>
          <p:cNvSpPr txBox="1"/>
          <p:nvPr userDrawn="1"/>
        </p:nvSpPr>
        <p:spPr>
          <a:xfrm>
            <a:off x="8803619" y="107576"/>
            <a:ext cx="2492854" cy="241980"/>
          </a:xfrm>
          <a:prstGeom prst="rect">
            <a:avLst/>
          </a:prstGeom>
          <a:noFill/>
          <a:ln w="9525">
            <a:noFill/>
          </a:ln>
        </p:spPr>
        <p:txBody>
          <a:bodyPr wrap="square" tIns="7200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300" normalizeH="0" baseline="0" noProof="0" dirty="0">
                <a:ln>
                  <a:noFill/>
                </a:ln>
                <a:solidFill>
                  <a:srgbClr val="E5E7E7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THE BUSINESS CASE</a:t>
            </a:r>
          </a:p>
        </p:txBody>
      </p:sp>
      <p:cxnSp>
        <p:nvCxnSpPr>
          <p:cNvPr id="47" name="Lige forbindelse 39">
            <a:extLst>
              <a:ext uri="{FF2B5EF4-FFF2-40B4-BE49-F238E27FC236}">
                <a16:creationId xmlns:a16="http://schemas.microsoft.com/office/drawing/2014/main" id="{CCCFBA3C-C8E7-4EAE-8245-7A6C8AB52372}"/>
              </a:ext>
            </a:extLst>
          </p:cNvPr>
          <p:cNvCxnSpPr>
            <a:cxnSpLocks/>
          </p:cNvCxnSpPr>
          <p:nvPr userDrawn="1"/>
        </p:nvCxnSpPr>
        <p:spPr>
          <a:xfrm>
            <a:off x="1384261" y="-681"/>
            <a:ext cx="0" cy="515532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TextBox 18">
            <a:hlinkClick r:id="" action="ppaction://noaction"/>
            <a:extLst>
              <a:ext uri="{FF2B5EF4-FFF2-40B4-BE49-F238E27FC236}">
                <a16:creationId xmlns:a16="http://schemas.microsoft.com/office/drawing/2014/main" id="{752EB4F0-BBA5-49EF-87D2-DB9F5200BE5B}"/>
              </a:ext>
            </a:extLst>
          </p:cNvPr>
          <p:cNvSpPr txBox="1"/>
          <p:nvPr userDrawn="1"/>
        </p:nvSpPr>
        <p:spPr>
          <a:xfrm>
            <a:off x="237083" y="106354"/>
            <a:ext cx="1163740" cy="241980"/>
          </a:xfrm>
          <a:prstGeom prst="rect">
            <a:avLst/>
          </a:prstGeom>
          <a:noFill/>
          <a:ln w="9525">
            <a:noFill/>
          </a:ln>
        </p:spPr>
        <p:txBody>
          <a:bodyPr wrap="square" tIns="7200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300" normalizeH="0" baseline="0" noProof="0" dirty="0">
                <a:ln>
                  <a:noFill/>
                </a:ln>
                <a:solidFill>
                  <a:srgbClr val="E5E7E7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MODULE 1</a:t>
            </a:r>
          </a:p>
        </p:txBody>
      </p:sp>
    </p:spTree>
    <p:extLst>
      <p:ext uri="{BB962C8B-B14F-4D97-AF65-F5344CB8AC3E}">
        <p14:creationId xmlns:p14="http://schemas.microsoft.com/office/powerpoint/2010/main" val="1822167248"/>
      </p:ext>
    </p:extLst>
  </p:cSld>
  <p:clrMapOvr>
    <a:masterClrMapping/>
  </p:clrMapOvr>
</p:sldLayout>
</file>

<file path=ppt/slideLayouts/slideLayout25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Header-M1-Day2-blueframe-PINBOARD">
    <p:bg>
      <p:bgPr>
        <a:solidFill>
          <a:srgbClr val="374D6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ktangel 11">
            <a:extLst>
              <a:ext uri="{FF2B5EF4-FFF2-40B4-BE49-F238E27FC236}">
                <a16:creationId xmlns:a16="http://schemas.microsoft.com/office/drawing/2014/main" id="{E15AF629-8FA2-EE44-847E-C737018DB964}"/>
              </a:ext>
            </a:extLst>
          </p:cNvPr>
          <p:cNvSpPr/>
          <p:nvPr/>
        </p:nvSpPr>
        <p:spPr>
          <a:xfrm>
            <a:off x="319177" y="517564"/>
            <a:ext cx="11559398" cy="60658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3" name="Billede 11">
            <a:extLst>
              <a:ext uri="{FF2B5EF4-FFF2-40B4-BE49-F238E27FC236}">
                <a16:creationId xmlns:a16="http://schemas.microsoft.com/office/drawing/2014/main" id="{FA21631E-0B29-41D0-9CA2-8CF9DF25A7A0}"/>
              </a:ext>
            </a:extLst>
          </p:cNvPr>
          <p:cNvPicPr>
            <a:picLocks noChangeAspect="1"/>
          </p:cNvPicPr>
          <p:nvPr/>
        </p:nvPicPr>
        <p:blipFill>
          <a:blip r:embed="rId2">
            <a:lum bright="70000" contrast="-70000"/>
            <a:alphaModFix amt="50000"/>
          </a:blip>
          <a:stretch>
            <a:fillRect/>
          </a:stretch>
        </p:blipFill>
        <p:spPr>
          <a:xfrm>
            <a:off x="10846599" y="6601248"/>
            <a:ext cx="1046264" cy="277914"/>
          </a:xfrm>
          <a:prstGeom prst="rect">
            <a:avLst/>
          </a:prstGeom>
        </p:spPr>
      </p:pic>
      <p:pic>
        <p:nvPicPr>
          <p:cNvPr id="16" name="Picture 15" descr="Icon&#10;&#10;Description automatically generated">
            <a:extLst>
              <a:ext uri="{FF2B5EF4-FFF2-40B4-BE49-F238E27FC236}">
                <a16:creationId xmlns:a16="http://schemas.microsoft.com/office/drawing/2014/main" id="{BBBEA21F-AF75-4CE5-A041-7122CBDE355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5324" y="5935610"/>
            <a:ext cx="628387" cy="628387"/>
          </a:xfrm>
          <a:prstGeom prst="rect">
            <a:avLst/>
          </a:prstGeom>
        </p:spPr>
      </p:pic>
      <p:sp>
        <p:nvSpPr>
          <p:cNvPr id="26" name="Rektangel 25">
            <a:extLst>
              <a:ext uri="{FF2B5EF4-FFF2-40B4-BE49-F238E27FC236}">
                <a16:creationId xmlns:a16="http://schemas.microsoft.com/office/drawing/2014/main" id="{DAD64B8E-DD7C-7B4F-81E2-E09CA4E61772}"/>
              </a:ext>
            </a:extLst>
          </p:cNvPr>
          <p:cNvSpPr/>
          <p:nvPr userDrawn="1"/>
        </p:nvSpPr>
        <p:spPr>
          <a:xfrm>
            <a:off x="319177" y="517564"/>
            <a:ext cx="11559398" cy="60658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7" name="Billede 11">
            <a:extLst>
              <a:ext uri="{FF2B5EF4-FFF2-40B4-BE49-F238E27FC236}">
                <a16:creationId xmlns:a16="http://schemas.microsoft.com/office/drawing/2014/main" id="{7A4F38A6-B8D4-AD4A-9757-618A8251140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lum bright="70000" contrast="-70000"/>
            <a:alphaModFix amt="50000"/>
          </a:blip>
          <a:stretch>
            <a:fillRect/>
          </a:stretch>
        </p:blipFill>
        <p:spPr>
          <a:xfrm>
            <a:off x="10846599" y="6601248"/>
            <a:ext cx="1046264" cy="277914"/>
          </a:xfrm>
          <a:prstGeom prst="rect">
            <a:avLst/>
          </a:prstGeom>
        </p:spPr>
      </p:pic>
      <p:pic>
        <p:nvPicPr>
          <p:cNvPr id="28" name="Picture 15" descr="Icon&#10;&#10;Description automatically generated">
            <a:extLst>
              <a:ext uri="{FF2B5EF4-FFF2-40B4-BE49-F238E27FC236}">
                <a16:creationId xmlns:a16="http://schemas.microsoft.com/office/drawing/2014/main" id="{DE1E34ED-E171-CF48-A1D9-F07C9DF61EC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25324" y="5935610"/>
            <a:ext cx="628387" cy="628387"/>
          </a:xfrm>
          <a:prstGeom prst="rect">
            <a:avLst/>
          </a:prstGeom>
        </p:spPr>
      </p:pic>
      <p:sp>
        <p:nvSpPr>
          <p:cNvPr id="30" name="Rectangle 14">
            <a:extLst>
              <a:ext uri="{FF2B5EF4-FFF2-40B4-BE49-F238E27FC236}">
                <a16:creationId xmlns:a16="http://schemas.microsoft.com/office/drawing/2014/main" id="{202EDE3B-BDAF-D64A-B377-C513BE51E440}"/>
              </a:ext>
            </a:extLst>
          </p:cNvPr>
          <p:cNvSpPr/>
          <p:nvPr userDrawn="1"/>
        </p:nvSpPr>
        <p:spPr>
          <a:xfrm>
            <a:off x="1" y="0"/>
            <a:ext cx="12191999" cy="520589"/>
          </a:xfrm>
          <a:prstGeom prst="rect">
            <a:avLst/>
          </a:prstGeom>
          <a:solidFill>
            <a:srgbClr val="374D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0" name="Rectangle 14">
            <a:extLst>
              <a:ext uri="{FF2B5EF4-FFF2-40B4-BE49-F238E27FC236}">
                <a16:creationId xmlns:a16="http://schemas.microsoft.com/office/drawing/2014/main" id="{3F8E41FD-17FB-EC41-A0D2-F51E4AA581D4}"/>
              </a:ext>
            </a:extLst>
          </p:cNvPr>
          <p:cNvSpPr/>
          <p:nvPr userDrawn="1"/>
        </p:nvSpPr>
        <p:spPr>
          <a:xfrm>
            <a:off x="1" y="0"/>
            <a:ext cx="12191999" cy="520589"/>
          </a:xfrm>
          <a:prstGeom prst="rect">
            <a:avLst/>
          </a:prstGeom>
          <a:solidFill>
            <a:srgbClr val="374D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5" name="Grafik 44" descr="Knappenål med massiv udfyldning">
            <a:extLst>
              <a:ext uri="{FF2B5EF4-FFF2-40B4-BE49-F238E27FC236}">
                <a16:creationId xmlns:a16="http://schemas.microsoft.com/office/drawing/2014/main" id="{589189E6-CBA4-6540-BAF9-029A9F4A53A2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5400000">
            <a:off x="11577884" y="64816"/>
            <a:ext cx="385899" cy="385899"/>
          </a:xfrm>
          <a:prstGeom prst="rect">
            <a:avLst/>
          </a:prstGeom>
        </p:spPr>
      </p:pic>
      <p:sp>
        <p:nvSpPr>
          <p:cNvPr id="29" name="TextBox 18">
            <a:hlinkClick r:id="" action="ppaction://noaction"/>
            <a:extLst>
              <a:ext uri="{FF2B5EF4-FFF2-40B4-BE49-F238E27FC236}">
                <a16:creationId xmlns:a16="http://schemas.microsoft.com/office/drawing/2014/main" id="{AB1EB6FD-ABE0-41B7-A908-6C4B1DFA5D4F}"/>
              </a:ext>
            </a:extLst>
          </p:cNvPr>
          <p:cNvSpPr txBox="1"/>
          <p:nvPr userDrawn="1"/>
        </p:nvSpPr>
        <p:spPr>
          <a:xfrm>
            <a:off x="750914" y="99940"/>
            <a:ext cx="1073784" cy="338554"/>
          </a:xfrm>
          <a:prstGeom prst="rect">
            <a:avLst/>
          </a:prstGeom>
          <a:noFill/>
          <a:ln w="9525"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300" normalizeH="0" baseline="0" noProof="0" dirty="0">
                <a:ln>
                  <a:noFill/>
                </a:ln>
                <a:solidFill>
                  <a:srgbClr val="E5E7E7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MODULE 1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300" normalizeH="0" baseline="0" noProof="0" dirty="0">
                <a:ln>
                  <a:noFill/>
                </a:ln>
                <a:solidFill>
                  <a:srgbClr val="E5E7E7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INTRO</a:t>
            </a:r>
          </a:p>
        </p:txBody>
      </p:sp>
      <p:sp>
        <p:nvSpPr>
          <p:cNvPr id="44" name="TextBox 16">
            <a:hlinkClick r:id="" action="ppaction://noaction"/>
            <a:extLst>
              <a:ext uri="{FF2B5EF4-FFF2-40B4-BE49-F238E27FC236}">
                <a16:creationId xmlns:a16="http://schemas.microsoft.com/office/drawing/2014/main" id="{2794A378-0E84-4EFC-B9F4-E32831B7C110}"/>
              </a:ext>
            </a:extLst>
          </p:cNvPr>
          <p:cNvSpPr txBox="1"/>
          <p:nvPr userDrawn="1"/>
        </p:nvSpPr>
        <p:spPr>
          <a:xfrm>
            <a:off x="6870154" y="176993"/>
            <a:ext cx="1615366" cy="215444"/>
          </a:xfrm>
          <a:prstGeom prst="rect">
            <a:avLst/>
          </a:prstGeom>
          <a:noFill/>
          <a:ln w="9525"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300" normalizeH="0" baseline="0" noProof="0" dirty="0">
                <a:ln>
                  <a:noFill/>
                </a:ln>
                <a:solidFill>
                  <a:srgbClr val="E5E7E7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DEFINITIONS</a:t>
            </a:r>
          </a:p>
        </p:txBody>
      </p:sp>
      <p:sp>
        <p:nvSpPr>
          <p:cNvPr id="46" name="TextBox 18">
            <a:hlinkClick r:id="" action="ppaction://noaction"/>
            <a:extLst>
              <a:ext uri="{FF2B5EF4-FFF2-40B4-BE49-F238E27FC236}">
                <a16:creationId xmlns:a16="http://schemas.microsoft.com/office/drawing/2014/main" id="{57CA31AA-7350-4027-A796-BD583D2CC186}"/>
              </a:ext>
            </a:extLst>
          </p:cNvPr>
          <p:cNvSpPr txBox="1"/>
          <p:nvPr userDrawn="1"/>
        </p:nvSpPr>
        <p:spPr>
          <a:xfrm>
            <a:off x="3781722" y="150022"/>
            <a:ext cx="1326478" cy="241980"/>
          </a:xfrm>
          <a:prstGeom prst="rect">
            <a:avLst/>
          </a:prstGeom>
          <a:noFill/>
          <a:ln w="9525">
            <a:solidFill>
              <a:schemeClr val="bg1"/>
            </a:solidFill>
          </a:ln>
        </p:spPr>
        <p:txBody>
          <a:bodyPr wrap="square" tIns="7200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300" normalizeH="0" baseline="0" noProof="0" dirty="0">
                <a:ln>
                  <a:noFill/>
                </a:ln>
                <a:solidFill>
                  <a:srgbClr val="E5E7E7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MEGATRENDS</a:t>
            </a:r>
          </a:p>
        </p:txBody>
      </p:sp>
      <p:sp>
        <p:nvSpPr>
          <p:cNvPr id="47" name="Rektangel 29">
            <a:extLst>
              <a:ext uri="{FF2B5EF4-FFF2-40B4-BE49-F238E27FC236}">
                <a16:creationId xmlns:a16="http://schemas.microsoft.com/office/drawing/2014/main" id="{C00B532A-A92A-438F-B290-9D0FFCA2CA51}"/>
              </a:ext>
            </a:extLst>
          </p:cNvPr>
          <p:cNvSpPr/>
          <p:nvPr userDrawn="1"/>
        </p:nvSpPr>
        <p:spPr>
          <a:xfrm>
            <a:off x="792749" y="99940"/>
            <a:ext cx="2647766" cy="365091"/>
          </a:xfrm>
          <a:prstGeom prst="rect">
            <a:avLst/>
          </a:prstGeom>
          <a:ln>
            <a:noFill/>
          </a:ln>
        </p:spPr>
        <p:txBody>
          <a:bodyPr wrap="square" lIns="144000" tIns="7200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300" normalizeH="0" baseline="0" noProof="0" dirty="0">
                <a:ln>
                  <a:noFill/>
                </a:ln>
                <a:solidFill>
                  <a:srgbClr val="E5E7E7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DAY 1 - THE SUSTAINABLE BUSINESS MINDSET</a:t>
            </a:r>
          </a:p>
        </p:txBody>
      </p:sp>
      <p:sp>
        <p:nvSpPr>
          <p:cNvPr id="48" name="TextBox 16">
            <a:hlinkClick r:id="" action="ppaction://noaction"/>
            <a:extLst>
              <a:ext uri="{FF2B5EF4-FFF2-40B4-BE49-F238E27FC236}">
                <a16:creationId xmlns:a16="http://schemas.microsoft.com/office/drawing/2014/main" id="{735DD7B1-4131-49B3-A12D-5FF1AED6BB8E}"/>
              </a:ext>
            </a:extLst>
          </p:cNvPr>
          <p:cNvSpPr txBox="1"/>
          <p:nvPr userDrawn="1"/>
        </p:nvSpPr>
        <p:spPr>
          <a:xfrm>
            <a:off x="8103211" y="174961"/>
            <a:ext cx="1615366" cy="215444"/>
          </a:xfrm>
          <a:prstGeom prst="rect">
            <a:avLst/>
          </a:prstGeom>
          <a:noFill/>
          <a:ln w="9525"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300" normalizeH="0" baseline="0" noProof="0" dirty="0">
                <a:ln>
                  <a:noFill/>
                </a:ln>
                <a:solidFill>
                  <a:srgbClr val="E5E7E7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PHASES</a:t>
            </a:r>
          </a:p>
        </p:txBody>
      </p:sp>
      <p:sp>
        <p:nvSpPr>
          <p:cNvPr id="49" name="TextBox 16">
            <a:hlinkClick r:id="" action="ppaction://noaction"/>
            <a:extLst>
              <a:ext uri="{FF2B5EF4-FFF2-40B4-BE49-F238E27FC236}">
                <a16:creationId xmlns:a16="http://schemas.microsoft.com/office/drawing/2014/main" id="{67F7CAA4-4B5E-4C63-864D-86B7E2589C45}"/>
              </a:ext>
            </a:extLst>
          </p:cNvPr>
          <p:cNvSpPr txBox="1"/>
          <p:nvPr userDrawn="1"/>
        </p:nvSpPr>
        <p:spPr>
          <a:xfrm>
            <a:off x="9197560" y="163290"/>
            <a:ext cx="1615366" cy="215444"/>
          </a:xfrm>
          <a:prstGeom prst="rect">
            <a:avLst/>
          </a:prstGeom>
          <a:noFill/>
          <a:ln w="9525"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300" normalizeH="0" baseline="0" noProof="0" dirty="0">
                <a:ln>
                  <a:noFill/>
                </a:ln>
                <a:solidFill>
                  <a:srgbClr val="E5E7E7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MOTIVATION</a:t>
            </a:r>
          </a:p>
        </p:txBody>
      </p:sp>
      <p:sp>
        <p:nvSpPr>
          <p:cNvPr id="50" name="TextBox 18">
            <a:hlinkClick r:id="" action="ppaction://noaction"/>
            <a:extLst>
              <a:ext uri="{FF2B5EF4-FFF2-40B4-BE49-F238E27FC236}">
                <a16:creationId xmlns:a16="http://schemas.microsoft.com/office/drawing/2014/main" id="{3644AE2C-DE48-4CB6-8FC4-7F8A2EAB7181}"/>
              </a:ext>
            </a:extLst>
          </p:cNvPr>
          <p:cNvSpPr txBox="1"/>
          <p:nvPr userDrawn="1"/>
        </p:nvSpPr>
        <p:spPr>
          <a:xfrm>
            <a:off x="5108200" y="174961"/>
            <a:ext cx="1866445" cy="215444"/>
          </a:xfrm>
          <a:prstGeom prst="rect">
            <a:avLst/>
          </a:prstGeom>
          <a:noFill/>
          <a:ln w="9525"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300" normalizeH="0" baseline="0" noProof="0" dirty="0">
                <a:ln>
                  <a:noFill/>
                </a:ln>
                <a:solidFill>
                  <a:srgbClr val="E5E7E7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MARKET DRIVERS</a:t>
            </a:r>
          </a:p>
        </p:txBody>
      </p:sp>
      <p:sp>
        <p:nvSpPr>
          <p:cNvPr id="51" name="Rectangle 14">
            <a:extLst>
              <a:ext uri="{FF2B5EF4-FFF2-40B4-BE49-F238E27FC236}">
                <a16:creationId xmlns:a16="http://schemas.microsoft.com/office/drawing/2014/main" id="{75D453C0-9411-4BE6-824D-3D32856410E6}"/>
              </a:ext>
            </a:extLst>
          </p:cNvPr>
          <p:cNvSpPr/>
          <p:nvPr userDrawn="1"/>
        </p:nvSpPr>
        <p:spPr>
          <a:xfrm>
            <a:off x="1" y="2178"/>
            <a:ext cx="12191999" cy="520589"/>
          </a:xfrm>
          <a:prstGeom prst="rect">
            <a:avLst/>
          </a:prstGeom>
          <a:solidFill>
            <a:srgbClr val="374D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2" name="TextBox 18">
            <a:hlinkClick r:id="" action="ppaction://noaction"/>
            <a:extLst>
              <a:ext uri="{FF2B5EF4-FFF2-40B4-BE49-F238E27FC236}">
                <a16:creationId xmlns:a16="http://schemas.microsoft.com/office/drawing/2014/main" id="{CCC3AB7E-12F9-4825-9330-84F2299122C8}"/>
              </a:ext>
            </a:extLst>
          </p:cNvPr>
          <p:cNvSpPr txBox="1"/>
          <p:nvPr userDrawn="1"/>
        </p:nvSpPr>
        <p:spPr>
          <a:xfrm>
            <a:off x="4344596" y="101442"/>
            <a:ext cx="1833895" cy="241980"/>
          </a:xfrm>
          <a:prstGeom prst="rect">
            <a:avLst/>
          </a:prstGeom>
          <a:noFill/>
          <a:ln w="9525">
            <a:noFill/>
          </a:ln>
        </p:spPr>
        <p:txBody>
          <a:bodyPr wrap="square" tIns="7200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300" normalizeH="0" baseline="0" noProof="0" dirty="0">
                <a:ln>
                  <a:noFill/>
                </a:ln>
                <a:solidFill>
                  <a:srgbClr val="E5E7E7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COMPLIANCE &amp; RISK</a:t>
            </a:r>
          </a:p>
        </p:txBody>
      </p:sp>
      <p:sp>
        <p:nvSpPr>
          <p:cNvPr id="53" name="Rektangel 35">
            <a:extLst>
              <a:ext uri="{FF2B5EF4-FFF2-40B4-BE49-F238E27FC236}">
                <a16:creationId xmlns:a16="http://schemas.microsoft.com/office/drawing/2014/main" id="{5F1A2D6A-B38F-4ADC-B8F7-A00E61198943}"/>
              </a:ext>
            </a:extLst>
          </p:cNvPr>
          <p:cNvSpPr/>
          <p:nvPr userDrawn="1"/>
        </p:nvSpPr>
        <p:spPr>
          <a:xfrm>
            <a:off x="1440109" y="87244"/>
            <a:ext cx="2647766" cy="365091"/>
          </a:xfrm>
          <a:prstGeom prst="rect">
            <a:avLst/>
          </a:prstGeom>
          <a:ln>
            <a:noFill/>
          </a:ln>
        </p:spPr>
        <p:txBody>
          <a:bodyPr wrap="square" lIns="144000" tIns="7200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300" normalizeH="0" baseline="0" noProof="0">
                <a:ln>
                  <a:noFill/>
                </a:ln>
                <a:solidFill>
                  <a:srgbClr val="E5E7E7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PART 2. </a:t>
            </a:r>
            <a:r>
              <a:rPr kumimoji="0" lang="en-US" sz="800" b="1" i="0" u="none" strike="noStrike" kern="1200" cap="none" spc="300" normalizeH="0" baseline="0" noProof="0" dirty="0">
                <a:ln>
                  <a:noFill/>
                </a:ln>
                <a:solidFill>
                  <a:srgbClr val="E5E7E7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SUSTAINABLE BUSINESS DEVELOPMENT</a:t>
            </a:r>
          </a:p>
        </p:txBody>
      </p:sp>
      <p:cxnSp>
        <p:nvCxnSpPr>
          <p:cNvPr id="54" name="Lige forbindelse 36">
            <a:extLst>
              <a:ext uri="{FF2B5EF4-FFF2-40B4-BE49-F238E27FC236}">
                <a16:creationId xmlns:a16="http://schemas.microsoft.com/office/drawing/2014/main" id="{3671308C-CC80-446E-803D-554320362D91}"/>
              </a:ext>
            </a:extLst>
          </p:cNvPr>
          <p:cNvCxnSpPr>
            <a:cxnSpLocks/>
          </p:cNvCxnSpPr>
          <p:nvPr userDrawn="1"/>
        </p:nvCxnSpPr>
        <p:spPr>
          <a:xfrm>
            <a:off x="4088619" y="5433"/>
            <a:ext cx="0" cy="515532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TextBox 18">
            <a:hlinkClick r:id="" action="ppaction://noaction"/>
            <a:extLst>
              <a:ext uri="{FF2B5EF4-FFF2-40B4-BE49-F238E27FC236}">
                <a16:creationId xmlns:a16="http://schemas.microsoft.com/office/drawing/2014/main" id="{8FC435AE-6F7D-4770-AAD2-5E92CD0F49E3}"/>
              </a:ext>
            </a:extLst>
          </p:cNvPr>
          <p:cNvSpPr txBox="1"/>
          <p:nvPr userDrawn="1"/>
        </p:nvSpPr>
        <p:spPr>
          <a:xfrm>
            <a:off x="6437696" y="113574"/>
            <a:ext cx="2492854" cy="241980"/>
          </a:xfrm>
          <a:prstGeom prst="rect">
            <a:avLst/>
          </a:prstGeom>
          <a:noFill/>
          <a:ln w="9525">
            <a:noFill/>
          </a:ln>
        </p:spPr>
        <p:txBody>
          <a:bodyPr wrap="square" tIns="7200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300" normalizeH="0" baseline="0" noProof="0" dirty="0">
                <a:ln>
                  <a:noFill/>
                </a:ln>
                <a:solidFill>
                  <a:srgbClr val="E5E7E7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LINKING CSR &amp; BUSINESS</a:t>
            </a:r>
          </a:p>
        </p:txBody>
      </p:sp>
      <p:sp>
        <p:nvSpPr>
          <p:cNvPr id="56" name="TextBox 18">
            <a:hlinkClick r:id="" action="ppaction://noaction"/>
            <a:extLst>
              <a:ext uri="{FF2B5EF4-FFF2-40B4-BE49-F238E27FC236}">
                <a16:creationId xmlns:a16="http://schemas.microsoft.com/office/drawing/2014/main" id="{371B445B-8645-4D0D-94D7-D47EC4C006C0}"/>
              </a:ext>
            </a:extLst>
          </p:cNvPr>
          <p:cNvSpPr txBox="1"/>
          <p:nvPr userDrawn="1"/>
        </p:nvSpPr>
        <p:spPr>
          <a:xfrm>
            <a:off x="8803619" y="107576"/>
            <a:ext cx="2492854" cy="241980"/>
          </a:xfrm>
          <a:prstGeom prst="rect">
            <a:avLst/>
          </a:prstGeom>
          <a:noFill/>
          <a:ln w="9525">
            <a:noFill/>
          </a:ln>
        </p:spPr>
        <p:txBody>
          <a:bodyPr wrap="square" tIns="7200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300" normalizeH="0" baseline="0" noProof="0" dirty="0">
                <a:ln>
                  <a:noFill/>
                </a:ln>
                <a:solidFill>
                  <a:srgbClr val="E5E7E7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THE BUSINESS CASE</a:t>
            </a:r>
          </a:p>
        </p:txBody>
      </p:sp>
      <p:cxnSp>
        <p:nvCxnSpPr>
          <p:cNvPr id="57" name="Lige forbindelse 39">
            <a:extLst>
              <a:ext uri="{FF2B5EF4-FFF2-40B4-BE49-F238E27FC236}">
                <a16:creationId xmlns:a16="http://schemas.microsoft.com/office/drawing/2014/main" id="{FA7C5A30-7C36-4A71-B780-E4F9E1CD2F48}"/>
              </a:ext>
            </a:extLst>
          </p:cNvPr>
          <p:cNvCxnSpPr>
            <a:cxnSpLocks/>
          </p:cNvCxnSpPr>
          <p:nvPr userDrawn="1"/>
        </p:nvCxnSpPr>
        <p:spPr>
          <a:xfrm>
            <a:off x="1384261" y="-681"/>
            <a:ext cx="0" cy="515532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TextBox 18">
            <a:hlinkClick r:id="" action="ppaction://noaction"/>
            <a:extLst>
              <a:ext uri="{FF2B5EF4-FFF2-40B4-BE49-F238E27FC236}">
                <a16:creationId xmlns:a16="http://schemas.microsoft.com/office/drawing/2014/main" id="{4CBA3021-9A59-41CD-BF14-84579E843638}"/>
              </a:ext>
            </a:extLst>
          </p:cNvPr>
          <p:cNvSpPr txBox="1"/>
          <p:nvPr userDrawn="1"/>
        </p:nvSpPr>
        <p:spPr>
          <a:xfrm>
            <a:off x="237083" y="106354"/>
            <a:ext cx="1213342" cy="241980"/>
          </a:xfrm>
          <a:prstGeom prst="rect">
            <a:avLst/>
          </a:prstGeom>
          <a:noFill/>
          <a:ln w="9525">
            <a:noFill/>
          </a:ln>
        </p:spPr>
        <p:txBody>
          <a:bodyPr wrap="square" tIns="7200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300" normalizeH="0" baseline="0" noProof="0" dirty="0">
                <a:ln>
                  <a:noFill/>
                </a:ln>
                <a:solidFill>
                  <a:srgbClr val="E5E7E7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MODULE 1</a:t>
            </a:r>
          </a:p>
        </p:txBody>
      </p:sp>
    </p:spTree>
    <p:extLst>
      <p:ext uri="{BB962C8B-B14F-4D97-AF65-F5344CB8AC3E}">
        <p14:creationId xmlns:p14="http://schemas.microsoft.com/office/powerpoint/2010/main" val="3039009865"/>
      </p:ext>
    </p:extLst>
  </p:cSld>
  <p:clrMapOvr>
    <a:masterClrMapping/>
  </p:clrMapOvr>
</p:sldLayout>
</file>

<file path=ppt/slideLayouts/slideLayout25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Header-M1-Day2-blueframe-TOOL">
    <p:bg>
      <p:bgPr>
        <a:solidFill>
          <a:srgbClr val="374D6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ktangel 11">
            <a:extLst>
              <a:ext uri="{FF2B5EF4-FFF2-40B4-BE49-F238E27FC236}">
                <a16:creationId xmlns:a16="http://schemas.microsoft.com/office/drawing/2014/main" id="{E15AF629-8FA2-EE44-847E-C737018DB964}"/>
              </a:ext>
            </a:extLst>
          </p:cNvPr>
          <p:cNvSpPr/>
          <p:nvPr/>
        </p:nvSpPr>
        <p:spPr>
          <a:xfrm>
            <a:off x="319177" y="517564"/>
            <a:ext cx="11559398" cy="60658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3" name="Billede 11">
            <a:extLst>
              <a:ext uri="{FF2B5EF4-FFF2-40B4-BE49-F238E27FC236}">
                <a16:creationId xmlns:a16="http://schemas.microsoft.com/office/drawing/2014/main" id="{FA21631E-0B29-41D0-9CA2-8CF9DF25A7A0}"/>
              </a:ext>
            </a:extLst>
          </p:cNvPr>
          <p:cNvPicPr>
            <a:picLocks noChangeAspect="1"/>
          </p:cNvPicPr>
          <p:nvPr/>
        </p:nvPicPr>
        <p:blipFill>
          <a:blip r:embed="rId2">
            <a:lum bright="70000" contrast="-70000"/>
            <a:alphaModFix amt="50000"/>
          </a:blip>
          <a:stretch>
            <a:fillRect/>
          </a:stretch>
        </p:blipFill>
        <p:spPr>
          <a:xfrm>
            <a:off x="10846599" y="6601248"/>
            <a:ext cx="1046264" cy="277914"/>
          </a:xfrm>
          <a:prstGeom prst="rect">
            <a:avLst/>
          </a:prstGeom>
        </p:spPr>
      </p:pic>
      <p:pic>
        <p:nvPicPr>
          <p:cNvPr id="16" name="Picture 15" descr="Icon&#10;&#10;Description automatically generated">
            <a:extLst>
              <a:ext uri="{FF2B5EF4-FFF2-40B4-BE49-F238E27FC236}">
                <a16:creationId xmlns:a16="http://schemas.microsoft.com/office/drawing/2014/main" id="{BBBEA21F-AF75-4CE5-A041-7122CBDE355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5324" y="5935610"/>
            <a:ext cx="628387" cy="628387"/>
          </a:xfrm>
          <a:prstGeom prst="rect">
            <a:avLst/>
          </a:prstGeom>
        </p:spPr>
      </p:pic>
      <p:sp>
        <p:nvSpPr>
          <p:cNvPr id="26" name="Rektangel 25">
            <a:extLst>
              <a:ext uri="{FF2B5EF4-FFF2-40B4-BE49-F238E27FC236}">
                <a16:creationId xmlns:a16="http://schemas.microsoft.com/office/drawing/2014/main" id="{DAD64B8E-DD7C-7B4F-81E2-E09CA4E61772}"/>
              </a:ext>
            </a:extLst>
          </p:cNvPr>
          <p:cNvSpPr/>
          <p:nvPr userDrawn="1"/>
        </p:nvSpPr>
        <p:spPr>
          <a:xfrm>
            <a:off x="319177" y="517564"/>
            <a:ext cx="11559398" cy="60658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7" name="Billede 11">
            <a:extLst>
              <a:ext uri="{FF2B5EF4-FFF2-40B4-BE49-F238E27FC236}">
                <a16:creationId xmlns:a16="http://schemas.microsoft.com/office/drawing/2014/main" id="{7A4F38A6-B8D4-AD4A-9757-618A8251140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lum bright="70000" contrast="-70000"/>
            <a:alphaModFix amt="50000"/>
          </a:blip>
          <a:stretch>
            <a:fillRect/>
          </a:stretch>
        </p:blipFill>
        <p:spPr>
          <a:xfrm>
            <a:off x="10846599" y="6601248"/>
            <a:ext cx="1046264" cy="277914"/>
          </a:xfrm>
          <a:prstGeom prst="rect">
            <a:avLst/>
          </a:prstGeom>
        </p:spPr>
      </p:pic>
      <p:pic>
        <p:nvPicPr>
          <p:cNvPr id="28" name="Picture 15" descr="Icon&#10;&#10;Description automatically generated">
            <a:extLst>
              <a:ext uri="{FF2B5EF4-FFF2-40B4-BE49-F238E27FC236}">
                <a16:creationId xmlns:a16="http://schemas.microsoft.com/office/drawing/2014/main" id="{DE1E34ED-E171-CF48-A1D9-F07C9DF61EC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25324" y="5935610"/>
            <a:ext cx="628387" cy="628387"/>
          </a:xfrm>
          <a:prstGeom prst="rect">
            <a:avLst/>
          </a:prstGeom>
        </p:spPr>
      </p:pic>
      <p:sp>
        <p:nvSpPr>
          <p:cNvPr id="49" name="Rectangle 14">
            <a:extLst>
              <a:ext uri="{FF2B5EF4-FFF2-40B4-BE49-F238E27FC236}">
                <a16:creationId xmlns:a16="http://schemas.microsoft.com/office/drawing/2014/main" id="{CFA355CA-8D95-6542-BC6C-629D182BE91F}"/>
              </a:ext>
            </a:extLst>
          </p:cNvPr>
          <p:cNvSpPr/>
          <p:nvPr userDrawn="1"/>
        </p:nvSpPr>
        <p:spPr>
          <a:xfrm>
            <a:off x="1" y="0"/>
            <a:ext cx="12191999" cy="520589"/>
          </a:xfrm>
          <a:prstGeom prst="rect">
            <a:avLst/>
          </a:prstGeom>
          <a:solidFill>
            <a:srgbClr val="374D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9" name="Rectangle 14">
            <a:extLst>
              <a:ext uri="{FF2B5EF4-FFF2-40B4-BE49-F238E27FC236}">
                <a16:creationId xmlns:a16="http://schemas.microsoft.com/office/drawing/2014/main" id="{85238D48-9D3D-124A-B5E7-CD6754CE99F7}"/>
              </a:ext>
            </a:extLst>
          </p:cNvPr>
          <p:cNvSpPr/>
          <p:nvPr userDrawn="1"/>
        </p:nvSpPr>
        <p:spPr>
          <a:xfrm>
            <a:off x="1" y="0"/>
            <a:ext cx="12191999" cy="520589"/>
          </a:xfrm>
          <a:prstGeom prst="rect">
            <a:avLst/>
          </a:prstGeom>
          <a:solidFill>
            <a:srgbClr val="374D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4" name="Grafik 23" descr="Værktøjer med massiv udfyldning">
            <a:extLst>
              <a:ext uri="{FF2B5EF4-FFF2-40B4-BE49-F238E27FC236}">
                <a16:creationId xmlns:a16="http://schemas.microsoft.com/office/drawing/2014/main" id="{60B01588-67C7-F544-A399-0E69FF3EC4EB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1564588" y="87240"/>
            <a:ext cx="341929" cy="341929"/>
          </a:xfrm>
          <a:prstGeom prst="rect">
            <a:avLst/>
          </a:prstGeom>
        </p:spPr>
      </p:pic>
      <p:sp>
        <p:nvSpPr>
          <p:cNvPr id="25" name="TextBox 18">
            <a:hlinkClick r:id="" action="ppaction://noaction"/>
            <a:extLst>
              <a:ext uri="{FF2B5EF4-FFF2-40B4-BE49-F238E27FC236}">
                <a16:creationId xmlns:a16="http://schemas.microsoft.com/office/drawing/2014/main" id="{37F506B0-6B6D-438B-9DF1-30D18E8ABBE4}"/>
              </a:ext>
            </a:extLst>
          </p:cNvPr>
          <p:cNvSpPr txBox="1"/>
          <p:nvPr userDrawn="1"/>
        </p:nvSpPr>
        <p:spPr>
          <a:xfrm>
            <a:off x="750914" y="99940"/>
            <a:ext cx="1073784" cy="338554"/>
          </a:xfrm>
          <a:prstGeom prst="rect">
            <a:avLst/>
          </a:prstGeom>
          <a:noFill/>
          <a:ln w="9525"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300" normalizeH="0" baseline="0" noProof="0" dirty="0">
                <a:ln>
                  <a:noFill/>
                </a:ln>
                <a:solidFill>
                  <a:srgbClr val="E5E7E7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MODULE 1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300" normalizeH="0" baseline="0" noProof="0" dirty="0">
                <a:ln>
                  <a:noFill/>
                </a:ln>
                <a:solidFill>
                  <a:srgbClr val="E5E7E7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INTRO</a:t>
            </a:r>
          </a:p>
        </p:txBody>
      </p:sp>
      <p:sp>
        <p:nvSpPr>
          <p:cNvPr id="29" name="TextBox 16">
            <a:hlinkClick r:id="" action="ppaction://noaction"/>
            <a:extLst>
              <a:ext uri="{FF2B5EF4-FFF2-40B4-BE49-F238E27FC236}">
                <a16:creationId xmlns:a16="http://schemas.microsoft.com/office/drawing/2014/main" id="{FBE061FA-1855-41B5-B775-72954CA89932}"/>
              </a:ext>
            </a:extLst>
          </p:cNvPr>
          <p:cNvSpPr txBox="1"/>
          <p:nvPr userDrawn="1"/>
        </p:nvSpPr>
        <p:spPr>
          <a:xfrm>
            <a:off x="6870154" y="176993"/>
            <a:ext cx="1615366" cy="215444"/>
          </a:xfrm>
          <a:prstGeom prst="rect">
            <a:avLst/>
          </a:prstGeom>
          <a:noFill/>
          <a:ln w="9525"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300" normalizeH="0" baseline="0" noProof="0" dirty="0">
                <a:ln>
                  <a:noFill/>
                </a:ln>
                <a:solidFill>
                  <a:srgbClr val="E5E7E7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DEFINITIONS</a:t>
            </a:r>
          </a:p>
        </p:txBody>
      </p:sp>
      <p:sp>
        <p:nvSpPr>
          <p:cNvPr id="30" name="TextBox 18">
            <a:hlinkClick r:id="" action="ppaction://noaction"/>
            <a:extLst>
              <a:ext uri="{FF2B5EF4-FFF2-40B4-BE49-F238E27FC236}">
                <a16:creationId xmlns:a16="http://schemas.microsoft.com/office/drawing/2014/main" id="{5E5CDAE8-52AE-43B1-99CE-E108D8603499}"/>
              </a:ext>
            </a:extLst>
          </p:cNvPr>
          <p:cNvSpPr txBox="1"/>
          <p:nvPr userDrawn="1"/>
        </p:nvSpPr>
        <p:spPr>
          <a:xfrm>
            <a:off x="3781722" y="150022"/>
            <a:ext cx="1326478" cy="241980"/>
          </a:xfrm>
          <a:prstGeom prst="rect">
            <a:avLst/>
          </a:prstGeom>
          <a:noFill/>
          <a:ln w="9525">
            <a:solidFill>
              <a:schemeClr val="bg1"/>
            </a:solidFill>
          </a:ln>
        </p:spPr>
        <p:txBody>
          <a:bodyPr wrap="square" tIns="7200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300" normalizeH="0" baseline="0" noProof="0" dirty="0">
                <a:ln>
                  <a:noFill/>
                </a:ln>
                <a:solidFill>
                  <a:srgbClr val="E5E7E7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MEGATRENDS</a:t>
            </a:r>
          </a:p>
        </p:txBody>
      </p:sp>
      <p:sp>
        <p:nvSpPr>
          <p:cNvPr id="31" name="Rektangel 29">
            <a:extLst>
              <a:ext uri="{FF2B5EF4-FFF2-40B4-BE49-F238E27FC236}">
                <a16:creationId xmlns:a16="http://schemas.microsoft.com/office/drawing/2014/main" id="{575EE28B-C995-4538-9B97-E32DB1C715A3}"/>
              </a:ext>
            </a:extLst>
          </p:cNvPr>
          <p:cNvSpPr/>
          <p:nvPr userDrawn="1"/>
        </p:nvSpPr>
        <p:spPr>
          <a:xfrm>
            <a:off x="792749" y="99940"/>
            <a:ext cx="2647766" cy="365091"/>
          </a:xfrm>
          <a:prstGeom prst="rect">
            <a:avLst/>
          </a:prstGeom>
          <a:ln>
            <a:noFill/>
          </a:ln>
        </p:spPr>
        <p:txBody>
          <a:bodyPr wrap="square" lIns="144000" tIns="7200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300" normalizeH="0" baseline="0" noProof="0" dirty="0">
                <a:ln>
                  <a:noFill/>
                </a:ln>
                <a:solidFill>
                  <a:srgbClr val="E5E7E7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DAY 1 - THE SUSTAINABLE BUSINESS MINDSET</a:t>
            </a:r>
          </a:p>
        </p:txBody>
      </p:sp>
      <p:sp>
        <p:nvSpPr>
          <p:cNvPr id="32" name="TextBox 16">
            <a:hlinkClick r:id="" action="ppaction://noaction"/>
            <a:extLst>
              <a:ext uri="{FF2B5EF4-FFF2-40B4-BE49-F238E27FC236}">
                <a16:creationId xmlns:a16="http://schemas.microsoft.com/office/drawing/2014/main" id="{E1AD6AE6-2FAE-4EFC-81A0-493D664C7633}"/>
              </a:ext>
            </a:extLst>
          </p:cNvPr>
          <p:cNvSpPr txBox="1"/>
          <p:nvPr userDrawn="1"/>
        </p:nvSpPr>
        <p:spPr>
          <a:xfrm>
            <a:off x="8103211" y="174961"/>
            <a:ext cx="1615366" cy="215444"/>
          </a:xfrm>
          <a:prstGeom prst="rect">
            <a:avLst/>
          </a:prstGeom>
          <a:noFill/>
          <a:ln w="9525"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300" normalizeH="0" baseline="0" noProof="0" dirty="0">
                <a:ln>
                  <a:noFill/>
                </a:ln>
                <a:solidFill>
                  <a:srgbClr val="E5E7E7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PHASES</a:t>
            </a:r>
          </a:p>
        </p:txBody>
      </p:sp>
      <p:sp>
        <p:nvSpPr>
          <p:cNvPr id="33" name="TextBox 16">
            <a:hlinkClick r:id="" action="ppaction://noaction"/>
            <a:extLst>
              <a:ext uri="{FF2B5EF4-FFF2-40B4-BE49-F238E27FC236}">
                <a16:creationId xmlns:a16="http://schemas.microsoft.com/office/drawing/2014/main" id="{107992A4-7AF2-45CF-8BE5-54384F3BF424}"/>
              </a:ext>
            </a:extLst>
          </p:cNvPr>
          <p:cNvSpPr txBox="1"/>
          <p:nvPr userDrawn="1"/>
        </p:nvSpPr>
        <p:spPr>
          <a:xfrm>
            <a:off x="9197560" y="163290"/>
            <a:ext cx="1615366" cy="215444"/>
          </a:xfrm>
          <a:prstGeom prst="rect">
            <a:avLst/>
          </a:prstGeom>
          <a:noFill/>
          <a:ln w="9525"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300" normalizeH="0" baseline="0" noProof="0" dirty="0">
                <a:ln>
                  <a:noFill/>
                </a:ln>
                <a:solidFill>
                  <a:srgbClr val="E5E7E7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MOTIVATION</a:t>
            </a:r>
          </a:p>
        </p:txBody>
      </p:sp>
      <p:sp>
        <p:nvSpPr>
          <p:cNvPr id="34" name="TextBox 18">
            <a:hlinkClick r:id="" action="ppaction://noaction"/>
            <a:extLst>
              <a:ext uri="{FF2B5EF4-FFF2-40B4-BE49-F238E27FC236}">
                <a16:creationId xmlns:a16="http://schemas.microsoft.com/office/drawing/2014/main" id="{F32F34B8-E2BF-438D-BA82-DEB37A761388}"/>
              </a:ext>
            </a:extLst>
          </p:cNvPr>
          <p:cNvSpPr txBox="1"/>
          <p:nvPr userDrawn="1"/>
        </p:nvSpPr>
        <p:spPr>
          <a:xfrm>
            <a:off x="5108200" y="174961"/>
            <a:ext cx="1866445" cy="215444"/>
          </a:xfrm>
          <a:prstGeom prst="rect">
            <a:avLst/>
          </a:prstGeom>
          <a:noFill/>
          <a:ln w="9525"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300" normalizeH="0" baseline="0" noProof="0" dirty="0">
                <a:ln>
                  <a:noFill/>
                </a:ln>
                <a:solidFill>
                  <a:srgbClr val="E5E7E7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MARKET DRIVERS</a:t>
            </a:r>
          </a:p>
        </p:txBody>
      </p:sp>
      <p:sp>
        <p:nvSpPr>
          <p:cNvPr id="35" name="Rectangle 14">
            <a:extLst>
              <a:ext uri="{FF2B5EF4-FFF2-40B4-BE49-F238E27FC236}">
                <a16:creationId xmlns:a16="http://schemas.microsoft.com/office/drawing/2014/main" id="{68F6CE66-D4C0-40CE-A7B7-C22F2DF78752}"/>
              </a:ext>
            </a:extLst>
          </p:cNvPr>
          <p:cNvSpPr/>
          <p:nvPr userDrawn="1"/>
        </p:nvSpPr>
        <p:spPr>
          <a:xfrm>
            <a:off x="1" y="2178"/>
            <a:ext cx="12191999" cy="520589"/>
          </a:xfrm>
          <a:prstGeom prst="rect">
            <a:avLst/>
          </a:prstGeom>
          <a:solidFill>
            <a:srgbClr val="374D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6" name="TextBox 18">
            <a:hlinkClick r:id="" action="ppaction://noaction"/>
            <a:extLst>
              <a:ext uri="{FF2B5EF4-FFF2-40B4-BE49-F238E27FC236}">
                <a16:creationId xmlns:a16="http://schemas.microsoft.com/office/drawing/2014/main" id="{EB7B8FE8-9CFF-479E-A652-F708D963A37F}"/>
              </a:ext>
            </a:extLst>
          </p:cNvPr>
          <p:cNvSpPr txBox="1"/>
          <p:nvPr userDrawn="1"/>
        </p:nvSpPr>
        <p:spPr>
          <a:xfrm>
            <a:off x="4344596" y="101442"/>
            <a:ext cx="1833895" cy="241980"/>
          </a:xfrm>
          <a:prstGeom prst="rect">
            <a:avLst/>
          </a:prstGeom>
          <a:noFill/>
          <a:ln w="9525">
            <a:noFill/>
          </a:ln>
        </p:spPr>
        <p:txBody>
          <a:bodyPr wrap="square" tIns="7200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300" normalizeH="0" baseline="0" noProof="0" dirty="0">
                <a:ln>
                  <a:noFill/>
                </a:ln>
                <a:solidFill>
                  <a:srgbClr val="E5E7E7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COMPLIANCE &amp; RISK</a:t>
            </a:r>
          </a:p>
        </p:txBody>
      </p:sp>
      <p:sp>
        <p:nvSpPr>
          <p:cNvPr id="37" name="Rektangel 35">
            <a:extLst>
              <a:ext uri="{FF2B5EF4-FFF2-40B4-BE49-F238E27FC236}">
                <a16:creationId xmlns:a16="http://schemas.microsoft.com/office/drawing/2014/main" id="{7204B291-A275-43AF-BF97-D651EA0AE073}"/>
              </a:ext>
            </a:extLst>
          </p:cNvPr>
          <p:cNvSpPr/>
          <p:nvPr userDrawn="1"/>
        </p:nvSpPr>
        <p:spPr>
          <a:xfrm>
            <a:off x="1440109" y="87244"/>
            <a:ext cx="2647766" cy="365091"/>
          </a:xfrm>
          <a:prstGeom prst="rect">
            <a:avLst/>
          </a:prstGeom>
          <a:ln>
            <a:noFill/>
          </a:ln>
        </p:spPr>
        <p:txBody>
          <a:bodyPr wrap="square" lIns="144000" tIns="7200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300" normalizeH="0" baseline="0" noProof="0">
                <a:ln>
                  <a:noFill/>
                </a:ln>
                <a:solidFill>
                  <a:srgbClr val="E5E7E7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PART 2. </a:t>
            </a:r>
            <a:r>
              <a:rPr kumimoji="0" lang="en-US" sz="800" b="1" i="0" u="none" strike="noStrike" kern="1200" cap="none" spc="300" normalizeH="0" baseline="0" noProof="0" dirty="0">
                <a:ln>
                  <a:noFill/>
                </a:ln>
                <a:solidFill>
                  <a:srgbClr val="E5E7E7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SUSTAINABLE BUSINESS DEVELOPMENT</a:t>
            </a:r>
          </a:p>
        </p:txBody>
      </p:sp>
      <p:cxnSp>
        <p:nvCxnSpPr>
          <p:cNvPr id="38" name="Lige forbindelse 36">
            <a:extLst>
              <a:ext uri="{FF2B5EF4-FFF2-40B4-BE49-F238E27FC236}">
                <a16:creationId xmlns:a16="http://schemas.microsoft.com/office/drawing/2014/main" id="{62A71A25-22DF-413B-97D3-03111C619979}"/>
              </a:ext>
            </a:extLst>
          </p:cNvPr>
          <p:cNvCxnSpPr>
            <a:cxnSpLocks/>
          </p:cNvCxnSpPr>
          <p:nvPr userDrawn="1"/>
        </p:nvCxnSpPr>
        <p:spPr>
          <a:xfrm>
            <a:off x="4088619" y="5433"/>
            <a:ext cx="0" cy="515532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extBox 18">
            <a:hlinkClick r:id="" action="ppaction://noaction"/>
            <a:extLst>
              <a:ext uri="{FF2B5EF4-FFF2-40B4-BE49-F238E27FC236}">
                <a16:creationId xmlns:a16="http://schemas.microsoft.com/office/drawing/2014/main" id="{EAF9B123-49C4-4CBA-A296-329C4926B933}"/>
              </a:ext>
            </a:extLst>
          </p:cNvPr>
          <p:cNvSpPr txBox="1"/>
          <p:nvPr userDrawn="1"/>
        </p:nvSpPr>
        <p:spPr>
          <a:xfrm>
            <a:off x="6437696" y="113574"/>
            <a:ext cx="2492854" cy="241980"/>
          </a:xfrm>
          <a:prstGeom prst="rect">
            <a:avLst/>
          </a:prstGeom>
          <a:noFill/>
          <a:ln w="9525">
            <a:noFill/>
          </a:ln>
        </p:spPr>
        <p:txBody>
          <a:bodyPr wrap="square" tIns="7200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300" normalizeH="0" baseline="0" noProof="0" dirty="0">
                <a:ln>
                  <a:noFill/>
                </a:ln>
                <a:solidFill>
                  <a:srgbClr val="E5E7E7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LINKING CSR &amp; BUSINESS</a:t>
            </a:r>
          </a:p>
        </p:txBody>
      </p:sp>
      <p:sp>
        <p:nvSpPr>
          <p:cNvPr id="40" name="TextBox 18">
            <a:hlinkClick r:id="" action="ppaction://noaction"/>
            <a:extLst>
              <a:ext uri="{FF2B5EF4-FFF2-40B4-BE49-F238E27FC236}">
                <a16:creationId xmlns:a16="http://schemas.microsoft.com/office/drawing/2014/main" id="{0C4674BE-7A2B-4FFF-8A5B-D6C8CFD630EE}"/>
              </a:ext>
            </a:extLst>
          </p:cNvPr>
          <p:cNvSpPr txBox="1"/>
          <p:nvPr userDrawn="1"/>
        </p:nvSpPr>
        <p:spPr>
          <a:xfrm>
            <a:off x="8803619" y="107576"/>
            <a:ext cx="2492854" cy="241980"/>
          </a:xfrm>
          <a:prstGeom prst="rect">
            <a:avLst/>
          </a:prstGeom>
          <a:noFill/>
          <a:ln w="9525">
            <a:noFill/>
          </a:ln>
        </p:spPr>
        <p:txBody>
          <a:bodyPr wrap="square" tIns="7200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300" normalizeH="0" baseline="0" noProof="0" dirty="0">
                <a:ln>
                  <a:noFill/>
                </a:ln>
                <a:solidFill>
                  <a:srgbClr val="E5E7E7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THE BUSINESS CASE</a:t>
            </a:r>
          </a:p>
        </p:txBody>
      </p:sp>
      <p:cxnSp>
        <p:nvCxnSpPr>
          <p:cNvPr id="41" name="Lige forbindelse 39">
            <a:extLst>
              <a:ext uri="{FF2B5EF4-FFF2-40B4-BE49-F238E27FC236}">
                <a16:creationId xmlns:a16="http://schemas.microsoft.com/office/drawing/2014/main" id="{70A95EA4-684E-4335-8608-5B67C0A2FC84}"/>
              </a:ext>
            </a:extLst>
          </p:cNvPr>
          <p:cNvCxnSpPr>
            <a:cxnSpLocks/>
          </p:cNvCxnSpPr>
          <p:nvPr userDrawn="1"/>
        </p:nvCxnSpPr>
        <p:spPr>
          <a:xfrm>
            <a:off x="1384261" y="-681"/>
            <a:ext cx="0" cy="515532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TextBox 18">
            <a:hlinkClick r:id="" action="ppaction://noaction"/>
            <a:extLst>
              <a:ext uri="{FF2B5EF4-FFF2-40B4-BE49-F238E27FC236}">
                <a16:creationId xmlns:a16="http://schemas.microsoft.com/office/drawing/2014/main" id="{6CFFF590-3ED1-432C-A1CB-E1D46A65EBDC}"/>
              </a:ext>
            </a:extLst>
          </p:cNvPr>
          <p:cNvSpPr txBox="1"/>
          <p:nvPr userDrawn="1"/>
        </p:nvSpPr>
        <p:spPr>
          <a:xfrm>
            <a:off x="237083" y="106354"/>
            <a:ext cx="1213342" cy="241980"/>
          </a:xfrm>
          <a:prstGeom prst="rect">
            <a:avLst/>
          </a:prstGeom>
          <a:noFill/>
          <a:ln w="9525">
            <a:noFill/>
          </a:ln>
        </p:spPr>
        <p:txBody>
          <a:bodyPr wrap="square" tIns="7200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300" normalizeH="0" baseline="0" noProof="0" dirty="0">
                <a:ln>
                  <a:noFill/>
                </a:ln>
                <a:solidFill>
                  <a:srgbClr val="E5E7E7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MODULE 1</a:t>
            </a:r>
          </a:p>
        </p:txBody>
      </p:sp>
    </p:spTree>
    <p:extLst>
      <p:ext uri="{BB962C8B-B14F-4D97-AF65-F5344CB8AC3E}">
        <p14:creationId xmlns:p14="http://schemas.microsoft.com/office/powerpoint/2010/main" val="1610195868"/>
      </p:ext>
    </p:extLst>
  </p:cSld>
  <p:clrMapOvr>
    <a:masterClrMapping/>
  </p:clrMapOvr>
</p:sldLayout>
</file>

<file path=ppt/slideLayouts/slideLayout25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EXERCISES">
    <p:bg>
      <p:bgPr>
        <a:solidFill>
          <a:srgbClr val="EFF2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4">
            <a:extLst>
              <a:ext uri="{FF2B5EF4-FFF2-40B4-BE49-F238E27FC236}">
                <a16:creationId xmlns:a16="http://schemas.microsoft.com/office/drawing/2014/main" id="{B2CB637E-3B7D-5349-AA2B-8E820B64ED9B}"/>
              </a:ext>
            </a:extLst>
          </p:cNvPr>
          <p:cNvSpPr/>
          <p:nvPr userDrawn="1"/>
        </p:nvSpPr>
        <p:spPr>
          <a:xfrm>
            <a:off x="1" y="0"/>
            <a:ext cx="12191999" cy="520589"/>
          </a:xfrm>
          <a:prstGeom prst="rect">
            <a:avLst/>
          </a:prstGeom>
          <a:solidFill>
            <a:srgbClr val="374D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8" name="Lige forbindelse 7">
            <a:extLst>
              <a:ext uri="{FF2B5EF4-FFF2-40B4-BE49-F238E27FC236}">
                <a16:creationId xmlns:a16="http://schemas.microsoft.com/office/drawing/2014/main" id="{882F0922-DB09-6C4D-80B7-7149311C5009}"/>
              </a:ext>
            </a:extLst>
          </p:cNvPr>
          <p:cNvCxnSpPr>
            <a:cxnSpLocks/>
          </p:cNvCxnSpPr>
          <p:nvPr userDrawn="1"/>
        </p:nvCxnSpPr>
        <p:spPr>
          <a:xfrm>
            <a:off x="1517573" y="4356"/>
            <a:ext cx="0" cy="493994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5" descr="Icon&#10;&#10;Description automatically generated">
            <a:extLst>
              <a:ext uri="{FF2B5EF4-FFF2-40B4-BE49-F238E27FC236}">
                <a16:creationId xmlns:a16="http://schemas.microsoft.com/office/drawing/2014/main" id="{35C6D18D-1FBC-8C4A-8C30-6A5E57B881E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99137" y="6111818"/>
            <a:ext cx="628387" cy="628387"/>
          </a:xfrm>
          <a:prstGeom prst="rect">
            <a:avLst/>
          </a:prstGeom>
        </p:spPr>
      </p:pic>
      <p:pic>
        <p:nvPicPr>
          <p:cNvPr id="13" name="Billede 11">
            <a:extLst>
              <a:ext uri="{FF2B5EF4-FFF2-40B4-BE49-F238E27FC236}">
                <a16:creationId xmlns:a16="http://schemas.microsoft.com/office/drawing/2014/main" id="{8D62B37B-08D1-A54A-B5DF-0FA2C378C09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alphaModFix amt="50000"/>
          </a:blip>
          <a:stretch>
            <a:fillRect/>
          </a:stretch>
        </p:blipFill>
        <p:spPr>
          <a:xfrm>
            <a:off x="10846599" y="6426011"/>
            <a:ext cx="1046264" cy="277914"/>
          </a:xfrm>
          <a:prstGeom prst="rect">
            <a:avLst/>
          </a:prstGeom>
        </p:spPr>
      </p:pic>
      <p:sp>
        <p:nvSpPr>
          <p:cNvPr id="9" name="Rectangle 14">
            <a:extLst>
              <a:ext uri="{FF2B5EF4-FFF2-40B4-BE49-F238E27FC236}">
                <a16:creationId xmlns:a16="http://schemas.microsoft.com/office/drawing/2014/main" id="{FAA08166-0FCF-7447-BB03-AE476ECAA0EB}"/>
              </a:ext>
            </a:extLst>
          </p:cNvPr>
          <p:cNvSpPr/>
          <p:nvPr userDrawn="1"/>
        </p:nvSpPr>
        <p:spPr>
          <a:xfrm>
            <a:off x="1" y="0"/>
            <a:ext cx="12191999" cy="520589"/>
          </a:xfrm>
          <a:prstGeom prst="rect">
            <a:avLst/>
          </a:prstGeom>
          <a:solidFill>
            <a:srgbClr val="374D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TextBox 18">
            <a:hlinkClick r:id="" action="ppaction://noaction"/>
            <a:extLst>
              <a:ext uri="{FF2B5EF4-FFF2-40B4-BE49-F238E27FC236}">
                <a16:creationId xmlns:a16="http://schemas.microsoft.com/office/drawing/2014/main" id="{A47549AF-D567-6941-ACBC-0200D90D269A}"/>
              </a:ext>
            </a:extLst>
          </p:cNvPr>
          <p:cNvSpPr txBox="1"/>
          <p:nvPr userDrawn="1"/>
        </p:nvSpPr>
        <p:spPr>
          <a:xfrm>
            <a:off x="171041" y="160322"/>
            <a:ext cx="1495565" cy="215444"/>
          </a:xfrm>
          <a:prstGeom prst="rect">
            <a:avLst/>
          </a:prstGeom>
          <a:noFill/>
          <a:ln w="9525"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300" normalizeH="0" baseline="0" noProof="0" dirty="0">
                <a:ln>
                  <a:noFill/>
                </a:ln>
                <a:solidFill>
                  <a:srgbClr val="E5E7E7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KEY LEARNINGS</a:t>
            </a:r>
          </a:p>
        </p:txBody>
      </p:sp>
      <p:cxnSp>
        <p:nvCxnSpPr>
          <p:cNvPr id="11" name="Lige forbindelse 10">
            <a:extLst>
              <a:ext uri="{FF2B5EF4-FFF2-40B4-BE49-F238E27FC236}">
                <a16:creationId xmlns:a16="http://schemas.microsoft.com/office/drawing/2014/main" id="{CF7630FC-3946-F444-91DE-C060FF748C0B}"/>
              </a:ext>
            </a:extLst>
          </p:cNvPr>
          <p:cNvCxnSpPr>
            <a:cxnSpLocks/>
          </p:cNvCxnSpPr>
          <p:nvPr userDrawn="1"/>
        </p:nvCxnSpPr>
        <p:spPr>
          <a:xfrm>
            <a:off x="1729362" y="4356"/>
            <a:ext cx="0" cy="516233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ktangel 13">
            <a:extLst>
              <a:ext uri="{FF2B5EF4-FFF2-40B4-BE49-F238E27FC236}">
                <a16:creationId xmlns:a16="http://schemas.microsoft.com/office/drawing/2014/main" id="{D7D01C69-6552-1F42-BCA0-CE7808239C9B}"/>
              </a:ext>
            </a:extLst>
          </p:cNvPr>
          <p:cNvSpPr/>
          <p:nvPr userDrawn="1"/>
        </p:nvSpPr>
        <p:spPr>
          <a:xfrm>
            <a:off x="415636" y="1302205"/>
            <a:ext cx="11277599" cy="4756638"/>
          </a:xfrm>
          <a:prstGeom prst="rect">
            <a:avLst/>
          </a:prstGeom>
          <a:solidFill>
            <a:srgbClr val="6B819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16" name="Pladsholder til tekst 2">
            <a:extLst>
              <a:ext uri="{FF2B5EF4-FFF2-40B4-BE49-F238E27FC236}">
                <a16:creationId xmlns:a16="http://schemas.microsoft.com/office/drawing/2014/main" id="{D9331550-3710-A840-BCE8-AB25490801B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9376" y="899980"/>
            <a:ext cx="6355812" cy="3492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spc="300">
                <a:solidFill>
                  <a:srgbClr val="374D62"/>
                </a:solidFill>
              </a:defRPr>
            </a:lvl1pPr>
          </a:lstStyle>
          <a:p>
            <a:pPr lvl="0"/>
            <a:r>
              <a:rPr lang="da-DK" dirty="0"/>
              <a:t>KLIK FOR AT INDSÆTTE OVERSKRIFT </a:t>
            </a:r>
          </a:p>
        </p:txBody>
      </p:sp>
      <p:sp>
        <p:nvSpPr>
          <p:cNvPr id="19" name="Pladsholder til tekst 2">
            <a:extLst>
              <a:ext uri="{FF2B5EF4-FFF2-40B4-BE49-F238E27FC236}">
                <a16:creationId xmlns:a16="http://schemas.microsoft.com/office/drawing/2014/main" id="{A46878BD-98DB-594D-BCEB-811EC750DDA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233488" y="2562225"/>
            <a:ext cx="5736655" cy="25701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da-DK" dirty="0"/>
              <a:t>Klik for at redigere teksttypografierne i masteren</a:t>
            </a:r>
          </a:p>
        </p:txBody>
      </p:sp>
      <p:sp>
        <p:nvSpPr>
          <p:cNvPr id="5" name="Pladsholder til billede 4">
            <a:extLst>
              <a:ext uri="{FF2B5EF4-FFF2-40B4-BE49-F238E27FC236}">
                <a16:creationId xmlns:a16="http://schemas.microsoft.com/office/drawing/2014/main" id="{D0160324-13CB-C641-8E77-004DD3F0525C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7134225" y="2552700"/>
            <a:ext cx="3009900" cy="25701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</a:lstStyle>
          <a:p>
            <a:r>
              <a:rPr lang="da-DK" dirty="0"/>
              <a:t>Indsæt grafik</a:t>
            </a:r>
          </a:p>
        </p:txBody>
      </p:sp>
    </p:spTree>
    <p:extLst>
      <p:ext uri="{BB962C8B-B14F-4D97-AF65-F5344CB8AC3E}">
        <p14:creationId xmlns:p14="http://schemas.microsoft.com/office/powerpoint/2010/main" val="686149301"/>
      </p:ext>
    </p:extLst>
  </p:cSld>
  <p:clrMapOvr>
    <a:masterClrMapping/>
  </p:clrMapOvr>
</p:sldLayout>
</file>

<file path=ppt/slideLayouts/slideLayout25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Generic SBCM basis slide_V1">
    <p:bg>
      <p:bgPr>
        <a:solidFill>
          <a:srgbClr val="374D6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ktangel 4">
            <a:extLst>
              <a:ext uri="{FF2B5EF4-FFF2-40B4-BE49-F238E27FC236}">
                <a16:creationId xmlns:a16="http://schemas.microsoft.com/office/drawing/2014/main" id="{1FF7A878-4A09-3847-98A7-6C6879A6F873}"/>
              </a:ext>
            </a:extLst>
          </p:cNvPr>
          <p:cNvSpPr/>
          <p:nvPr userDrawn="1"/>
        </p:nvSpPr>
        <p:spPr>
          <a:xfrm>
            <a:off x="319177" y="284672"/>
            <a:ext cx="11559398" cy="62987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Billede 4">
            <a:extLst>
              <a:ext uri="{FF2B5EF4-FFF2-40B4-BE49-F238E27FC236}">
                <a16:creationId xmlns:a16="http://schemas.microsoft.com/office/drawing/2014/main" id="{7983828E-232A-1C44-B0BC-30F4ECA1214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82000"/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0843895" y="6591084"/>
            <a:ext cx="1034680" cy="274837"/>
          </a:xfrm>
          <a:prstGeom prst="rect">
            <a:avLst/>
          </a:prstGeom>
        </p:spPr>
      </p:pic>
      <p:pic>
        <p:nvPicPr>
          <p:cNvPr id="8" name="Picture 3" descr="Icon&#10;&#10;Description automatically generated">
            <a:extLst>
              <a:ext uri="{FF2B5EF4-FFF2-40B4-BE49-F238E27FC236}">
                <a16:creationId xmlns:a16="http://schemas.microsoft.com/office/drawing/2014/main" id="{55F0CB84-B571-F641-B4EC-2C70B729896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25324" y="5935610"/>
            <a:ext cx="628387" cy="6283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9369159"/>
      </p:ext>
    </p:extLst>
  </p:cSld>
  <p:clrMapOvr>
    <a:masterClrMapping/>
  </p:clrMapOvr>
</p:sldLayout>
</file>

<file path=ppt/slideLayouts/slideLayout25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Indholdsobjekt">
    <p:bg>
      <p:bgPr>
        <a:solidFill>
          <a:srgbClr val="374D6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>
            <a:extLst>
              <a:ext uri="{FF2B5EF4-FFF2-40B4-BE49-F238E27FC236}">
                <a16:creationId xmlns:a16="http://schemas.microsoft.com/office/drawing/2014/main" id="{FFDA822F-A109-8A45-9C50-58ADCD1F8B27}"/>
              </a:ext>
            </a:extLst>
          </p:cNvPr>
          <p:cNvSpPr/>
          <p:nvPr userDrawn="1"/>
        </p:nvSpPr>
        <p:spPr>
          <a:xfrm>
            <a:off x="319177" y="284672"/>
            <a:ext cx="11559398" cy="62987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9" name="Billede 4">
            <a:extLst>
              <a:ext uri="{FF2B5EF4-FFF2-40B4-BE49-F238E27FC236}">
                <a16:creationId xmlns:a16="http://schemas.microsoft.com/office/drawing/2014/main" id="{5882899F-076E-CB4F-BD04-DA019BE1467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82000"/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73670" y="6585277"/>
            <a:ext cx="1034680" cy="274837"/>
          </a:xfrm>
          <a:prstGeom prst="rect">
            <a:avLst/>
          </a:prstGeom>
        </p:spPr>
      </p:pic>
      <p:sp>
        <p:nvSpPr>
          <p:cNvPr id="2" name="Tekstfelt 1">
            <a:extLst>
              <a:ext uri="{FF2B5EF4-FFF2-40B4-BE49-F238E27FC236}">
                <a16:creationId xmlns:a16="http://schemas.microsoft.com/office/drawing/2014/main" id="{13E03239-F88A-1045-B26D-B0E06B7B5D94}"/>
              </a:ext>
            </a:extLst>
          </p:cNvPr>
          <p:cNvSpPr txBox="1"/>
          <p:nvPr userDrawn="1"/>
        </p:nvSpPr>
        <p:spPr>
          <a:xfrm>
            <a:off x="10764074" y="6615094"/>
            <a:ext cx="1351722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700" dirty="0">
                <a:solidFill>
                  <a:schemeClr val="bg1">
                    <a:lumMod val="75000"/>
                  </a:schemeClr>
                </a:solidFill>
              </a:rPr>
              <a:t>WWW.TANIAELLIS.COM</a:t>
            </a:r>
          </a:p>
        </p:txBody>
      </p:sp>
    </p:spTree>
    <p:extLst>
      <p:ext uri="{BB962C8B-B14F-4D97-AF65-F5344CB8AC3E}">
        <p14:creationId xmlns:p14="http://schemas.microsoft.com/office/powerpoint/2010/main" val="1325289993"/>
      </p:ext>
    </p:extLst>
  </p:cSld>
  <p:clrMapOvr>
    <a:masterClrMapping/>
  </p:clrMapOvr>
</p:sldLayout>
</file>

<file path=ppt/slideLayouts/slideLayout2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2_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5AC073-4B82-DB40-B38B-CF939A78B0E9}" type="datetimeFigureOut">
              <a:rPr lang="da-DK" smtClean="0"/>
              <a:t>01-11-2023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C90887-B3F6-E646-B003-C27F6F94445C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273802200"/>
      </p:ext>
    </p:extLst>
  </p:cSld>
  <p:clrMapOvr>
    <a:masterClrMapping/>
  </p:clrMapOvr>
</p:sldLayout>
</file>

<file path=ppt/slideLayouts/slideLayout25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BCM.DK TOOLS TEMPLATE">
    <p:bg>
      <p:bgPr>
        <a:solidFill>
          <a:srgbClr val="374D6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ktangel 4">
            <a:extLst>
              <a:ext uri="{FF2B5EF4-FFF2-40B4-BE49-F238E27FC236}">
                <a16:creationId xmlns:a16="http://schemas.microsoft.com/office/drawing/2014/main" id="{5B18014D-7318-4E40-9BD6-694375F8FEF9}"/>
              </a:ext>
            </a:extLst>
          </p:cNvPr>
          <p:cNvSpPr/>
          <p:nvPr userDrawn="1"/>
        </p:nvSpPr>
        <p:spPr>
          <a:xfrm>
            <a:off x="319177" y="284672"/>
            <a:ext cx="11559398" cy="62987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Billede 4">
            <a:extLst>
              <a:ext uri="{FF2B5EF4-FFF2-40B4-BE49-F238E27FC236}">
                <a16:creationId xmlns:a16="http://schemas.microsoft.com/office/drawing/2014/main" id="{8A63A2A7-3DCD-004F-AC03-F5E00447B97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82000"/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0843895" y="6591084"/>
            <a:ext cx="1034680" cy="274837"/>
          </a:xfrm>
          <a:prstGeom prst="rect">
            <a:avLst/>
          </a:prstGeom>
        </p:spPr>
      </p:pic>
      <p:pic>
        <p:nvPicPr>
          <p:cNvPr id="10" name="Picture 3" descr="Icon&#10;&#10;Description automatically generated">
            <a:extLst>
              <a:ext uri="{FF2B5EF4-FFF2-40B4-BE49-F238E27FC236}">
                <a16:creationId xmlns:a16="http://schemas.microsoft.com/office/drawing/2014/main" id="{DCB8F9B7-02D2-D546-8689-1F84A023566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88748" y="6144768"/>
            <a:ext cx="414269" cy="414269"/>
          </a:xfrm>
          <a:prstGeom prst="rect">
            <a:avLst/>
          </a:prstGeom>
        </p:spPr>
      </p:pic>
      <p:sp>
        <p:nvSpPr>
          <p:cNvPr id="11" name="Tekstfelt 10">
            <a:extLst>
              <a:ext uri="{FF2B5EF4-FFF2-40B4-BE49-F238E27FC236}">
                <a16:creationId xmlns:a16="http://schemas.microsoft.com/office/drawing/2014/main" id="{62A7CAD5-DA09-1549-82A1-8E131D86069F}"/>
              </a:ext>
            </a:extLst>
          </p:cNvPr>
          <p:cNvSpPr txBox="1"/>
          <p:nvPr userDrawn="1"/>
        </p:nvSpPr>
        <p:spPr>
          <a:xfrm>
            <a:off x="236472" y="6603024"/>
            <a:ext cx="10329931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Next LT Pro"/>
                <a:ea typeface="+mn-ea"/>
                <a:cs typeface="+mn-cs"/>
              </a:rPr>
              <a:t>This work is licensed under the Creative Commons Attribution-Non Commercial-Share Alike that allows changes to be made to the model non-commercially, as long as credit is given to the author.</a:t>
            </a:r>
          </a:p>
        </p:txBody>
      </p:sp>
    </p:spTree>
    <p:extLst>
      <p:ext uri="{BB962C8B-B14F-4D97-AF65-F5344CB8AC3E}">
        <p14:creationId xmlns:p14="http://schemas.microsoft.com/office/powerpoint/2010/main" val="241751428"/>
      </p:ext>
    </p:extLst>
  </p:cSld>
  <p:clrMapOvr>
    <a:masterClrMapping/>
  </p:clrMapOvr>
</p:sldLayout>
</file>

<file path=ppt/slideLayouts/slideLayout25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Indhold (med logo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20701" y="1122366"/>
            <a:ext cx="11150600" cy="693737"/>
          </a:xfrm>
        </p:spPr>
        <p:txBody>
          <a:bodyPr anchor="b">
            <a:normAutofit/>
          </a:bodyPr>
          <a:lstStyle>
            <a:lvl1pPr algn="l">
              <a:defRPr sz="4000" baseline="0">
                <a:solidFill>
                  <a:schemeClr val="accent2"/>
                </a:solidFill>
              </a:defRPr>
            </a:lvl1pPr>
          </a:lstStyle>
          <a:p>
            <a:r>
              <a:rPr lang="da-DK"/>
              <a:t>Klik for at redigere i master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20701" y="2019300"/>
            <a:ext cx="11150600" cy="508000"/>
          </a:xfrm>
        </p:spPr>
        <p:txBody>
          <a:bodyPr/>
          <a:lstStyle>
            <a:lvl1pPr marL="0" indent="0" algn="l">
              <a:buNone/>
              <a:defRPr sz="2400" baseline="0">
                <a:solidFill>
                  <a:schemeClr val="accent3"/>
                </a:solidFill>
              </a:defRPr>
            </a:lvl1pPr>
            <a:lvl2pPr marL="457137" indent="0" algn="ctr">
              <a:buNone/>
              <a:defRPr sz="2000"/>
            </a:lvl2pPr>
            <a:lvl3pPr marL="914273" indent="0" algn="ctr">
              <a:buNone/>
              <a:defRPr sz="1867"/>
            </a:lvl3pPr>
            <a:lvl4pPr marL="1371410" indent="0" algn="ctr">
              <a:buNone/>
              <a:defRPr sz="1600"/>
            </a:lvl4pPr>
            <a:lvl5pPr marL="1828546" indent="0" algn="ctr">
              <a:buNone/>
              <a:defRPr sz="1600"/>
            </a:lvl5pPr>
            <a:lvl6pPr marL="2285683" indent="0" algn="ctr">
              <a:buNone/>
              <a:defRPr sz="1600"/>
            </a:lvl6pPr>
            <a:lvl7pPr marL="2742819" indent="0" algn="ctr">
              <a:buNone/>
              <a:defRPr sz="1600"/>
            </a:lvl7pPr>
            <a:lvl8pPr marL="3199956" indent="0" algn="ctr">
              <a:buNone/>
              <a:defRPr sz="1600"/>
            </a:lvl8pPr>
            <a:lvl9pPr marL="3657093" indent="0" algn="ctr">
              <a:buNone/>
              <a:defRPr sz="1600"/>
            </a:lvl9pPr>
          </a:lstStyle>
          <a:p>
            <a:r>
              <a:rPr lang="da-DK"/>
              <a:t>Klik for at redigere i master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C7312E-52F9-0A44-B57C-78133E5B0F72}" type="datetimeFigureOut">
              <a:rPr lang="en-US" smtClean="0"/>
              <a:t>11/1/2023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1DC9DE-6DBA-0946-9C7C-AB692F5A8CFD}" type="slidenum">
              <a:rPr lang="en-US" smtClean="0"/>
              <a:t>‹nr.›</a:t>
            </a:fld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520701" y="2705102"/>
            <a:ext cx="11150600" cy="3162300"/>
          </a:xfrm>
        </p:spPr>
        <p:txBody>
          <a:bodyPr>
            <a:noAutofit/>
          </a:bodyPr>
          <a:lstStyle>
            <a:lvl1pPr>
              <a:lnSpc>
                <a:spcPct val="120000"/>
              </a:lnSpc>
              <a:spcBef>
                <a:spcPts val="200"/>
              </a:spcBef>
              <a:defRPr sz="1867" baseline="0">
                <a:solidFill>
                  <a:schemeClr val="tx1"/>
                </a:solidFill>
              </a:defRPr>
            </a:lvl1pPr>
            <a:lvl2pPr marL="179976" indent="-179976">
              <a:lnSpc>
                <a:spcPct val="120000"/>
              </a:lnSpc>
              <a:spcBef>
                <a:spcPts val="200"/>
              </a:spcBef>
              <a:buClr>
                <a:schemeClr val="bg2"/>
              </a:buClr>
              <a:buFont typeface="Arial" charset="0"/>
              <a:buChar char="•"/>
              <a:defRPr sz="1867" b="0" i="0" baseline="0">
                <a:solidFill>
                  <a:schemeClr val="tx1"/>
                </a:solidFill>
              </a:defRPr>
            </a:lvl2pPr>
            <a:lvl3pPr marL="0" indent="0">
              <a:lnSpc>
                <a:spcPct val="120000"/>
              </a:lnSpc>
              <a:spcBef>
                <a:spcPts val="200"/>
              </a:spcBef>
              <a:buFontTx/>
              <a:buNone/>
              <a:defRPr sz="1867" b="1" baseline="0">
                <a:solidFill>
                  <a:schemeClr val="tx1"/>
                </a:solidFill>
              </a:defRPr>
            </a:lvl3pPr>
            <a:lvl4pPr>
              <a:lnSpc>
                <a:spcPct val="120000"/>
              </a:lnSpc>
              <a:spcBef>
                <a:spcPts val="200"/>
              </a:spcBef>
              <a:defRPr sz="1200" baseline="0">
                <a:solidFill>
                  <a:schemeClr val="tx1"/>
                </a:solidFill>
              </a:defRPr>
            </a:lvl4pPr>
            <a:lvl5pPr>
              <a:lnSpc>
                <a:spcPct val="120000"/>
              </a:lnSpc>
              <a:spcBef>
                <a:spcPts val="200"/>
              </a:spcBef>
              <a:defRPr sz="1200" baseline="0">
                <a:solidFill>
                  <a:schemeClr val="tx1"/>
                </a:solidFill>
              </a:defRPr>
            </a:lvl5pPr>
          </a:lstStyle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/>
          </a:p>
        </p:txBody>
      </p:sp>
      <p:sp>
        <p:nvSpPr>
          <p:cNvPr id="17" name="TextBox 17"/>
          <p:cNvSpPr txBox="1">
            <a:spLocks noChangeArrowheads="1"/>
          </p:cNvSpPr>
          <p:nvPr userDrawn="1"/>
        </p:nvSpPr>
        <p:spPr bwMode="auto">
          <a:xfrm>
            <a:off x="-2116673" y="301742"/>
            <a:ext cx="1882956" cy="6173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lnSpc>
                <a:spcPct val="94000"/>
              </a:lnSpc>
              <a:spcBef>
                <a:spcPct val="50000"/>
              </a:spcBef>
              <a:defRPr/>
            </a:pPr>
            <a:r>
              <a:rPr lang="da-DK" sz="1067" dirty="0">
                <a:solidFill>
                  <a:schemeClr val="bg1"/>
                </a:solidFill>
                <a:ea typeface="+mn-ea"/>
                <a:cs typeface="+mn-cs"/>
              </a:rPr>
              <a:t>For at skifte mellem de forskellige niveauer og for at få den rigtige bullet frem, brug ’Forøge/Formindske indryk’</a:t>
            </a:r>
            <a:endParaRPr lang="da-DK" sz="1067" b="1" dirty="0">
              <a:solidFill>
                <a:schemeClr val="bg1"/>
              </a:solidFill>
              <a:ea typeface="+mn-ea"/>
              <a:cs typeface="+mn-cs"/>
            </a:endParaRPr>
          </a:p>
        </p:txBody>
      </p:sp>
      <p:pic>
        <p:nvPicPr>
          <p:cNvPr id="18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924937" y="0"/>
            <a:ext cx="691220" cy="2647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Billede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000" y="304729"/>
            <a:ext cx="3745256" cy="531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536932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4856FB-9ECD-574C-A7A5-50F8031ABC19}" type="datetimeFigureOut">
              <a:rPr lang="da-DK" smtClean="0"/>
              <a:t>01-11-2023</a:t>
            </a:fld>
            <a:endParaRPr lang="da-DK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Pladsholder til dias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BB3DFA-1D60-3D44-8C28-0ACFBE1558A0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437542839"/>
      </p:ext>
    </p:extLst>
  </p:cSld>
  <p:clrMapOvr>
    <a:masterClrMapping/>
  </p:clrMapOvr>
</p:sldLayout>
</file>

<file path=ppt/slideLayouts/slideLayout2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el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ABB5B37-AD37-CB4E-9978-8BB25500104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a-DK"/>
              <a:t>Klik for at redigere titeltypografien i masteren</a:t>
            </a:r>
            <a:endParaRPr lang="en-GB"/>
          </a:p>
        </p:txBody>
      </p:sp>
      <p:sp>
        <p:nvSpPr>
          <p:cNvPr id="3" name="Undertitel 2">
            <a:extLst>
              <a:ext uri="{FF2B5EF4-FFF2-40B4-BE49-F238E27FC236}">
                <a16:creationId xmlns:a16="http://schemas.microsoft.com/office/drawing/2014/main" id="{E58FB33E-7F87-AC4F-903F-4C73BB143E2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a-DK"/>
              <a:t>Klik for at redigere undertiteltypografien i masteren</a:t>
            </a:r>
            <a:endParaRPr lang="en-GB"/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BD42A281-104B-534F-9A54-ABA370864E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C25895-B935-6C48-9B8E-BF21BB1D617A}" type="datetimeFigureOut">
              <a:rPr lang="en-GB" smtClean="0"/>
              <a:t>01/11/2023</a:t>
            </a:fld>
            <a:endParaRPr lang="en-GB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315DBDD9-E07E-2944-86C4-2FBF30515B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670A0061-3267-F041-B7BC-F4292C403D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DABA13-46FF-674C-95FC-9851A76B6BE0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30210786"/>
      </p:ext>
    </p:extLst>
  </p:cSld>
  <p:clrMapOvr>
    <a:masterClrMapping/>
  </p:clrMapOvr>
</p:sldLayout>
</file>

<file path=ppt/slideLayouts/slideLayout26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MODULE 1">
    <p:bg>
      <p:bgPr>
        <a:solidFill>
          <a:srgbClr val="374D6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4">
            <a:extLst>
              <a:ext uri="{FF2B5EF4-FFF2-40B4-BE49-F238E27FC236}">
                <a16:creationId xmlns:a16="http://schemas.microsoft.com/office/drawing/2014/main" id="{B2CB637E-3B7D-5349-AA2B-8E820B64ED9B}"/>
              </a:ext>
            </a:extLst>
          </p:cNvPr>
          <p:cNvSpPr/>
          <p:nvPr userDrawn="1"/>
        </p:nvSpPr>
        <p:spPr>
          <a:xfrm>
            <a:off x="1" y="0"/>
            <a:ext cx="12191999" cy="520589"/>
          </a:xfrm>
          <a:prstGeom prst="rect">
            <a:avLst/>
          </a:prstGeom>
          <a:solidFill>
            <a:srgbClr val="374D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Rektangel 8">
            <a:extLst>
              <a:ext uri="{FF2B5EF4-FFF2-40B4-BE49-F238E27FC236}">
                <a16:creationId xmlns:a16="http://schemas.microsoft.com/office/drawing/2014/main" id="{1ECA0327-CE2D-0847-8C5C-0A5698B1C91C}"/>
              </a:ext>
            </a:extLst>
          </p:cNvPr>
          <p:cNvSpPr/>
          <p:nvPr userDrawn="1"/>
        </p:nvSpPr>
        <p:spPr>
          <a:xfrm>
            <a:off x="266576" y="520589"/>
            <a:ext cx="11606337" cy="606594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" name="Billede 11">
            <a:extLst>
              <a:ext uri="{FF2B5EF4-FFF2-40B4-BE49-F238E27FC236}">
                <a16:creationId xmlns:a16="http://schemas.microsoft.com/office/drawing/2014/main" id="{EE78343D-2B28-D042-B3FD-CFB514AACD7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lum bright="70000" contrast="-70000"/>
            <a:alphaModFix amt="50000"/>
          </a:blip>
          <a:stretch>
            <a:fillRect/>
          </a:stretch>
        </p:blipFill>
        <p:spPr>
          <a:xfrm>
            <a:off x="10846599" y="6601248"/>
            <a:ext cx="1046264" cy="277914"/>
          </a:xfrm>
          <a:prstGeom prst="rect">
            <a:avLst/>
          </a:prstGeom>
        </p:spPr>
      </p:pic>
      <p:pic>
        <p:nvPicPr>
          <p:cNvPr id="11" name="Picture 15" descr="Icon&#10;&#10;Description automatically generated">
            <a:extLst>
              <a:ext uri="{FF2B5EF4-FFF2-40B4-BE49-F238E27FC236}">
                <a16:creationId xmlns:a16="http://schemas.microsoft.com/office/drawing/2014/main" id="{8BEB867B-2960-7D44-ABC3-DF8ED7F1AE8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25324" y="5935610"/>
            <a:ext cx="628387" cy="628387"/>
          </a:xfrm>
          <a:prstGeom prst="rect">
            <a:avLst/>
          </a:prstGeom>
        </p:spPr>
      </p:pic>
      <p:sp>
        <p:nvSpPr>
          <p:cNvPr id="13" name="TextBox 18">
            <a:hlinkClick r:id="" action="ppaction://noaction"/>
            <a:extLst>
              <a:ext uri="{FF2B5EF4-FFF2-40B4-BE49-F238E27FC236}">
                <a16:creationId xmlns:a16="http://schemas.microsoft.com/office/drawing/2014/main" id="{A121B129-D55F-DB47-B4CB-23A5BD2D4D18}"/>
              </a:ext>
            </a:extLst>
          </p:cNvPr>
          <p:cNvSpPr txBox="1"/>
          <p:nvPr userDrawn="1"/>
        </p:nvSpPr>
        <p:spPr>
          <a:xfrm>
            <a:off x="257302" y="99940"/>
            <a:ext cx="1073784" cy="338554"/>
          </a:xfrm>
          <a:prstGeom prst="rect">
            <a:avLst/>
          </a:prstGeom>
          <a:noFill/>
          <a:ln w="9525">
            <a:noFill/>
          </a:ln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b="1" spc="300" dirty="0">
                <a:solidFill>
                  <a:srgbClr val="E5E7E7"/>
                </a:solidFill>
                <a:latin typeface="Avenir Book" panose="02000503020000020003" pitchFamily="2" charset="0"/>
              </a:rPr>
              <a:t>MODULE 1 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b="1" spc="300" dirty="0">
                <a:solidFill>
                  <a:srgbClr val="E5E7E7"/>
                </a:solidFill>
                <a:latin typeface="Avenir Book" panose="02000503020000020003" pitchFamily="2" charset="0"/>
              </a:rPr>
              <a:t>INTRO</a:t>
            </a:r>
            <a:endParaRPr kumimoji="0" lang="en-US" sz="800" b="1" i="0" u="none" strike="noStrike" kern="1200" cap="none" spc="300" normalizeH="0" baseline="0" noProof="0" dirty="0">
              <a:ln>
                <a:noFill/>
              </a:ln>
              <a:solidFill>
                <a:srgbClr val="E5E7E7"/>
              </a:solidFill>
              <a:effectLst/>
              <a:uLnTx/>
              <a:uFillTx/>
              <a:latin typeface="Avenir Book" panose="02000503020000020003" pitchFamily="2" charset="0"/>
            </a:endParaRPr>
          </a:p>
        </p:txBody>
      </p:sp>
      <p:cxnSp>
        <p:nvCxnSpPr>
          <p:cNvPr id="14" name="Lige forbindelse 13">
            <a:extLst>
              <a:ext uri="{FF2B5EF4-FFF2-40B4-BE49-F238E27FC236}">
                <a16:creationId xmlns:a16="http://schemas.microsoft.com/office/drawing/2014/main" id="{FD3DD611-35DF-3B42-8B67-211F637CCD84}"/>
              </a:ext>
            </a:extLst>
          </p:cNvPr>
          <p:cNvCxnSpPr>
            <a:cxnSpLocks/>
          </p:cNvCxnSpPr>
          <p:nvPr userDrawn="1"/>
        </p:nvCxnSpPr>
        <p:spPr>
          <a:xfrm>
            <a:off x="1331829" y="18644"/>
            <a:ext cx="0" cy="493994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42112211"/>
      </p:ext>
    </p:extLst>
  </p:cSld>
  <p:clrMapOvr>
    <a:masterClrMapping/>
  </p:clrMapOvr>
</p:sldLayout>
</file>

<file path=ppt/slideLayouts/slideLayout26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BCM PROGRAM B">
    <p:bg>
      <p:bgPr>
        <a:solidFill>
          <a:srgbClr val="374D6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4">
            <a:extLst>
              <a:ext uri="{FF2B5EF4-FFF2-40B4-BE49-F238E27FC236}">
                <a16:creationId xmlns:a16="http://schemas.microsoft.com/office/drawing/2014/main" id="{B2CB637E-3B7D-5349-AA2B-8E820B64ED9B}"/>
              </a:ext>
            </a:extLst>
          </p:cNvPr>
          <p:cNvSpPr/>
          <p:nvPr userDrawn="1"/>
        </p:nvSpPr>
        <p:spPr>
          <a:xfrm>
            <a:off x="1" y="0"/>
            <a:ext cx="12191999" cy="520589"/>
          </a:xfrm>
          <a:prstGeom prst="rect">
            <a:avLst/>
          </a:prstGeom>
          <a:solidFill>
            <a:srgbClr val="374D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TextBox 18">
            <a:hlinkClick r:id="" action="ppaction://noaction"/>
            <a:extLst>
              <a:ext uri="{FF2B5EF4-FFF2-40B4-BE49-F238E27FC236}">
                <a16:creationId xmlns:a16="http://schemas.microsoft.com/office/drawing/2014/main" id="{D2F4A8BB-C5BE-774A-A024-06019FB0A613}"/>
              </a:ext>
            </a:extLst>
          </p:cNvPr>
          <p:cNvSpPr txBox="1"/>
          <p:nvPr userDrawn="1"/>
        </p:nvSpPr>
        <p:spPr>
          <a:xfrm>
            <a:off x="257301" y="99940"/>
            <a:ext cx="1185735" cy="338554"/>
          </a:xfrm>
          <a:prstGeom prst="rect">
            <a:avLst/>
          </a:prstGeom>
          <a:noFill/>
          <a:ln w="9525">
            <a:noFill/>
          </a:ln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b="1" spc="300" dirty="0">
                <a:solidFill>
                  <a:srgbClr val="E5E7E7"/>
                </a:solidFill>
                <a:latin typeface="Avenir Book" panose="02000503020000020003" pitchFamily="2" charset="0"/>
              </a:rPr>
              <a:t>THE SBCM PROGRAMME</a:t>
            </a:r>
            <a:endParaRPr kumimoji="0" lang="en-US" sz="800" b="1" i="0" u="none" strike="noStrike" kern="1200" cap="none" spc="300" normalizeH="0" baseline="0" noProof="0" dirty="0">
              <a:ln>
                <a:noFill/>
              </a:ln>
              <a:solidFill>
                <a:srgbClr val="E5E7E7"/>
              </a:solidFill>
              <a:effectLst/>
              <a:uLnTx/>
              <a:uFillTx/>
              <a:latin typeface="Avenir Book" panose="02000503020000020003" pitchFamily="2" charset="0"/>
            </a:endParaRPr>
          </a:p>
        </p:txBody>
      </p:sp>
      <p:cxnSp>
        <p:nvCxnSpPr>
          <p:cNvPr id="8" name="Lige forbindelse 7">
            <a:extLst>
              <a:ext uri="{FF2B5EF4-FFF2-40B4-BE49-F238E27FC236}">
                <a16:creationId xmlns:a16="http://schemas.microsoft.com/office/drawing/2014/main" id="{882F0922-DB09-6C4D-80B7-7149311C5009}"/>
              </a:ext>
            </a:extLst>
          </p:cNvPr>
          <p:cNvCxnSpPr>
            <a:cxnSpLocks/>
          </p:cNvCxnSpPr>
          <p:nvPr userDrawn="1"/>
        </p:nvCxnSpPr>
        <p:spPr>
          <a:xfrm>
            <a:off x="1517573" y="4356"/>
            <a:ext cx="0" cy="493994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ktangel 8">
            <a:extLst>
              <a:ext uri="{FF2B5EF4-FFF2-40B4-BE49-F238E27FC236}">
                <a16:creationId xmlns:a16="http://schemas.microsoft.com/office/drawing/2014/main" id="{1ECA0327-CE2D-0847-8C5C-0A5698B1C91C}"/>
              </a:ext>
            </a:extLst>
          </p:cNvPr>
          <p:cNvSpPr/>
          <p:nvPr userDrawn="1"/>
        </p:nvSpPr>
        <p:spPr>
          <a:xfrm>
            <a:off x="266576" y="520589"/>
            <a:ext cx="11606337" cy="606594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" name="Billede 11">
            <a:extLst>
              <a:ext uri="{FF2B5EF4-FFF2-40B4-BE49-F238E27FC236}">
                <a16:creationId xmlns:a16="http://schemas.microsoft.com/office/drawing/2014/main" id="{EE78343D-2B28-D042-B3FD-CFB514AACD7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lum bright="70000" contrast="-70000"/>
            <a:alphaModFix amt="50000"/>
          </a:blip>
          <a:stretch>
            <a:fillRect/>
          </a:stretch>
        </p:blipFill>
        <p:spPr>
          <a:xfrm>
            <a:off x="10846599" y="6601248"/>
            <a:ext cx="1046264" cy="277914"/>
          </a:xfrm>
          <a:prstGeom prst="rect">
            <a:avLst/>
          </a:prstGeom>
        </p:spPr>
      </p:pic>
      <p:pic>
        <p:nvPicPr>
          <p:cNvPr id="11" name="Picture 15" descr="Icon&#10;&#10;Description automatically generated">
            <a:extLst>
              <a:ext uri="{FF2B5EF4-FFF2-40B4-BE49-F238E27FC236}">
                <a16:creationId xmlns:a16="http://schemas.microsoft.com/office/drawing/2014/main" id="{8BEB867B-2960-7D44-ABC3-DF8ED7F1AE8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25324" y="5935610"/>
            <a:ext cx="628387" cy="6283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4024397"/>
      </p:ext>
    </p:extLst>
  </p:cSld>
  <p:clrMapOvr>
    <a:masterClrMapping/>
  </p:clrMapOvr>
</p:sldLayout>
</file>

<file path=ppt/slideLayouts/slideLayout2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BCM PROGRAM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4">
            <a:extLst>
              <a:ext uri="{FF2B5EF4-FFF2-40B4-BE49-F238E27FC236}">
                <a16:creationId xmlns:a16="http://schemas.microsoft.com/office/drawing/2014/main" id="{B2CB637E-3B7D-5349-AA2B-8E820B64ED9B}"/>
              </a:ext>
            </a:extLst>
          </p:cNvPr>
          <p:cNvSpPr/>
          <p:nvPr userDrawn="1"/>
        </p:nvSpPr>
        <p:spPr>
          <a:xfrm>
            <a:off x="1" y="0"/>
            <a:ext cx="12191999" cy="520589"/>
          </a:xfrm>
          <a:prstGeom prst="rect">
            <a:avLst/>
          </a:prstGeom>
          <a:solidFill>
            <a:srgbClr val="374D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TextBox 18">
            <a:hlinkClick r:id="" action="ppaction://noaction"/>
            <a:extLst>
              <a:ext uri="{FF2B5EF4-FFF2-40B4-BE49-F238E27FC236}">
                <a16:creationId xmlns:a16="http://schemas.microsoft.com/office/drawing/2014/main" id="{D2F4A8BB-C5BE-774A-A024-06019FB0A613}"/>
              </a:ext>
            </a:extLst>
          </p:cNvPr>
          <p:cNvSpPr txBox="1"/>
          <p:nvPr userDrawn="1"/>
        </p:nvSpPr>
        <p:spPr>
          <a:xfrm>
            <a:off x="257301" y="99940"/>
            <a:ext cx="1185735" cy="338554"/>
          </a:xfrm>
          <a:prstGeom prst="rect">
            <a:avLst/>
          </a:prstGeom>
          <a:noFill/>
          <a:ln w="9525">
            <a:noFill/>
          </a:ln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b="1" spc="300" dirty="0">
                <a:solidFill>
                  <a:srgbClr val="E5E7E7"/>
                </a:solidFill>
                <a:latin typeface="Avenir Book" panose="02000503020000020003" pitchFamily="2" charset="0"/>
              </a:rPr>
              <a:t>THE SBCM PROGRAMME</a:t>
            </a:r>
            <a:endParaRPr kumimoji="0" lang="en-US" sz="800" b="1" i="0" u="none" strike="noStrike" kern="1200" cap="none" spc="300" normalizeH="0" baseline="0" noProof="0" dirty="0">
              <a:ln>
                <a:noFill/>
              </a:ln>
              <a:solidFill>
                <a:srgbClr val="E5E7E7"/>
              </a:solidFill>
              <a:effectLst/>
              <a:uLnTx/>
              <a:uFillTx/>
              <a:latin typeface="Avenir Book" panose="02000503020000020003" pitchFamily="2" charset="0"/>
            </a:endParaRPr>
          </a:p>
        </p:txBody>
      </p:sp>
      <p:cxnSp>
        <p:nvCxnSpPr>
          <p:cNvPr id="8" name="Lige forbindelse 7">
            <a:extLst>
              <a:ext uri="{FF2B5EF4-FFF2-40B4-BE49-F238E27FC236}">
                <a16:creationId xmlns:a16="http://schemas.microsoft.com/office/drawing/2014/main" id="{882F0922-DB09-6C4D-80B7-7149311C5009}"/>
              </a:ext>
            </a:extLst>
          </p:cNvPr>
          <p:cNvCxnSpPr>
            <a:cxnSpLocks/>
          </p:cNvCxnSpPr>
          <p:nvPr userDrawn="1"/>
        </p:nvCxnSpPr>
        <p:spPr>
          <a:xfrm>
            <a:off x="1517573" y="4356"/>
            <a:ext cx="0" cy="493994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5" descr="Icon&#10;&#10;Description automatically generated">
            <a:extLst>
              <a:ext uri="{FF2B5EF4-FFF2-40B4-BE49-F238E27FC236}">
                <a16:creationId xmlns:a16="http://schemas.microsoft.com/office/drawing/2014/main" id="{35C6D18D-1FBC-8C4A-8C30-6A5E57B881E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99137" y="6111818"/>
            <a:ext cx="628387" cy="628387"/>
          </a:xfrm>
          <a:prstGeom prst="rect">
            <a:avLst/>
          </a:prstGeom>
        </p:spPr>
      </p:pic>
      <p:pic>
        <p:nvPicPr>
          <p:cNvPr id="13" name="Billede 11">
            <a:extLst>
              <a:ext uri="{FF2B5EF4-FFF2-40B4-BE49-F238E27FC236}">
                <a16:creationId xmlns:a16="http://schemas.microsoft.com/office/drawing/2014/main" id="{8D62B37B-08D1-A54A-B5DF-0FA2C378C09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alphaModFix amt="50000"/>
          </a:blip>
          <a:stretch>
            <a:fillRect/>
          </a:stretch>
        </p:blipFill>
        <p:spPr>
          <a:xfrm>
            <a:off x="10846599" y="6426011"/>
            <a:ext cx="1046264" cy="2779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1987469"/>
      </p:ext>
    </p:extLst>
  </p:cSld>
  <p:clrMapOvr>
    <a:masterClrMapping/>
  </p:clrMapOvr>
</p:sldLayout>
</file>

<file path=ppt/slideLayouts/slideLayout26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Generic TE basis slide">
    <p:bg>
      <p:bgPr>
        <a:solidFill>
          <a:srgbClr val="374D6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>
            <a:extLst>
              <a:ext uri="{FF2B5EF4-FFF2-40B4-BE49-F238E27FC236}">
                <a16:creationId xmlns:a16="http://schemas.microsoft.com/office/drawing/2014/main" id="{FFDA822F-A109-8A45-9C50-58ADCD1F8B27}"/>
              </a:ext>
            </a:extLst>
          </p:cNvPr>
          <p:cNvSpPr/>
          <p:nvPr userDrawn="1"/>
        </p:nvSpPr>
        <p:spPr>
          <a:xfrm>
            <a:off x="319177" y="284672"/>
            <a:ext cx="11559398" cy="62987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9" name="Billede 4">
            <a:extLst>
              <a:ext uri="{FF2B5EF4-FFF2-40B4-BE49-F238E27FC236}">
                <a16:creationId xmlns:a16="http://schemas.microsoft.com/office/drawing/2014/main" id="{5882899F-076E-CB4F-BD04-DA019BE1467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82000"/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73670" y="6585277"/>
            <a:ext cx="1034680" cy="274837"/>
          </a:xfrm>
          <a:prstGeom prst="rect">
            <a:avLst/>
          </a:prstGeom>
        </p:spPr>
      </p:pic>
      <p:sp>
        <p:nvSpPr>
          <p:cNvPr id="2" name="Tekstfelt 1">
            <a:extLst>
              <a:ext uri="{FF2B5EF4-FFF2-40B4-BE49-F238E27FC236}">
                <a16:creationId xmlns:a16="http://schemas.microsoft.com/office/drawing/2014/main" id="{13E03239-F88A-1045-B26D-B0E06B7B5D94}"/>
              </a:ext>
            </a:extLst>
          </p:cNvPr>
          <p:cNvSpPr txBox="1"/>
          <p:nvPr userDrawn="1"/>
        </p:nvSpPr>
        <p:spPr>
          <a:xfrm>
            <a:off x="10660707" y="6614973"/>
            <a:ext cx="135172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dirty="0">
                <a:solidFill>
                  <a:schemeClr val="bg1">
                    <a:lumMod val="75000"/>
                  </a:schemeClr>
                </a:solidFill>
                <a:latin typeface="Avenir Book" panose="02000503020000020003" pitchFamily="2" charset="0"/>
              </a:rPr>
              <a:t>WWW.TANIAELLIS.COM</a:t>
            </a:r>
          </a:p>
        </p:txBody>
      </p:sp>
    </p:spTree>
    <p:extLst>
      <p:ext uri="{BB962C8B-B14F-4D97-AF65-F5344CB8AC3E}">
        <p14:creationId xmlns:p14="http://schemas.microsoft.com/office/powerpoint/2010/main" val="3565377584"/>
      </p:ext>
    </p:extLst>
  </p:cSld>
  <p:clrMapOvr>
    <a:masterClrMapping/>
  </p:clrMapOvr>
</p:sldLayout>
</file>

<file path=ppt/slideLayouts/slideLayout2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Generic SBCM basis slide_V1">
    <p:bg>
      <p:bgPr>
        <a:solidFill>
          <a:srgbClr val="374D6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>
            <a:extLst>
              <a:ext uri="{FF2B5EF4-FFF2-40B4-BE49-F238E27FC236}">
                <a16:creationId xmlns:a16="http://schemas.microsoft.com/office/drawing/2014/main" id="{FFDA822F-A109-8A45-9C50-58ADCD1F8B27}"/>
              </a:ext>
            </a:extLst>
          </p:cNvPr>
          <p:cNvSpPr/>
          <p:nvPr userDrawn="1"/>
        </p:nvSpPr>
        <p:spPr>
          <a:xfrm>
            <a:off x="319177" y="284672"/>
            <a:ext cx="11559398" cy="62987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9" name="Billede 4">
            <a:extLst>
              <a:ext uri="{FF2B5EF4-FFF2-40B4-BE49-F238E27FC236}">
                <a16:creationId xmlns:a16="http://schemas.microsoft.com/office/drawing/2014/main" id="{5882899F-076E-CB4F-BD04-DA019BE1467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82000"/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0843895" y="6591084"/>
            <a:ext cx="1034680" cy="274837"/>
          </a:xfrm>
          <a:prstGeom prst="rect">
            <a:avLst/>
          </a:prstGeom>
        </p:spPr>
      </p:pic>
      <p:pic>
        <p:nvPicPr>
          <p:cNvPr id="4" name="Picture 3" descr="Icon&#10;&#10;Description automatically generated">
            <a:extLst>
              <a:ext uri="{FF2B5EF4-FFF2-40B4-BE49-F238E27FC236}">
                <a16:creationId xmlns:a16="http://schemas.microsoft.com/office/drawing/2014/main" id="{A2C5AC10-33F3-4B2F-87D9-9B49CBEE38B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25324" y="5935610"/>
            <a:ext cx="628387" cy="6283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0147743"/>
      </p:ext>
    </p:extLst>
  </p:cSld>
  <p:clrMapOvr>
    <a:masterClrMapping/>
  </p:clrMapOvr>
</p:sldLayout>
</file>

<file path=ppt/slideLayouts/slideLayout2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Generic SBCM basis slide_V2">
    <p:bg>
      <p:bgPr>
        <a:solidFill>
          <a:srgbClr val="374D6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>
            <a:extLst>
              <a:ext uri="{FF2B5EF4-FFF2-40B4-BE49-F238E27FC236}">
                <a16:creationId xmlns:a16="http://schemas.microsoft.com/office/drawing/2014/main" id="{FFDA822F-A109-8A45-9C50-58ADCD1F8B27}"/>
              </a:ext>
            </a:extLst>
          </p:cNvPr>
          <p:cNvSpPr/>
          <p:nvPr userDrawn="1"/>
        </p:nvSpPr>
        <p:spPr>
          <a:xfrm>
            <a:off x="319177" y="284672"/>
            <a:ext cx="11559398" cy="62987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9" name="Billede 4">
            <a:extLst>
              <a:ext uri="{FF2B5EF4-FFF2-40B4-BE49-F238E27FC236}">
                <a16:creationId xmlns:a16="http://schemas.microsoft.com/office/drawing/2014/main" id="{5882899F-076E-CB4F-BD04-DA019BE1467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82000"/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0843895" y="6591084"/>
            <a:ext cx="1034680" cy="274837"/>
          </a:xfrm>
          <a:prstGeom prst="rect">
            <a:avLst/>
          </a:prstGeom>
        </p:spPr>
      </p:pic>
      <p:pic>
        <p:nvPicPr>
          <p:cNvPr id="4" name="Picture 3" descr="Icon&#10;&#10;Description automatically generated">
            <a:extLst>
              <a:ext uri="{FF2B5EF4-FFF2-40B4-BE49-F238E27FC236}">
                <a16:creationId xmlns:a16="http://schemas.microsoft.com/office/drawing/2014/main" id="{A2C5AC10-33F3-4B2F-87D9-9B49CBEE38B1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alphaModFix amt="37000"/>
          </a:blip>
          <a:stretch>
            <a:fillRect/>
          </a:stretch>
        </p:blipFill>
        <p:spPr>
          <a:xfrm>
            <a:off x="425324" y="5935610"/>
            <a:ext cx="628387" cy="6283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4112232"/>
      </p:ext>
    </p:extLst>
  </p:cSld>
  <p:clrMapOvr>
    <a:masterClrMapping/>
  </p:clrMapOvr>
</p:sldLayout>
</file>

<file path=ppt/slideLayouts/slideLayout2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Welcome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ktangel 5">
            <a:extLst>
              <a:ext uri="{FF2B5EF4-FFF2-40B4-BE49-F238E27FC236}">
                <a16:creationId xmlns:a16="http://schemas.microsoft.com/office/drawing/2014/main" id="{EE992EAB-CA5C-4942-B1FA-E1C9D05ABE76}"/>
              </a:ext>
            </a:extLst>
          </p:cNvPr>
          <p:cNvSpPr/>
          <p:nvPr userDrawn="1"/>
        </p:nvSpPr>
        <p:spPr>
          <a:xfrm>
            <a:off x="0" y="-1"/>
            <a:ext cx="12192000" cy="6858001"/>
          </a:xfrm>
          <a:prstGeom prst="rect">
            <a:avLst/>
          </a:prstGeom>
          <a:solidFill>
            <a:srgbClr val="374D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Rektangel 6">
            <a:extLst>
              <a:ext uri="{FF2B5EF4-FFF2-40B4-BE49-F238E27FC236}">
                <a16:creationId xmlns:a16="http://schemas.microsoft.com/office/drawing/2014/main" id="{1868C7C2-A921-2C44-96AA-722BE98F5B08}"/>
              </a:ext>
            </a:extLst>
          </p:cNvPr>
          <p:cNvSpPr/>
          <p:nvPr userDrawn="1"/>
        </p:nvSpPr>
        <p:spPr>
          <a:xfrm>
            <a:off x="319177" y="284672"/>
            <a:ext cx="11559398" cy="62987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Text Box 6">
            <a:extLst>
              <a:ext uri="{FF2B5EF4-FFF2-40B4-BE49-F238E27FC236}">
                <a16:creationId xmlns:a16="http://schemas.microsoft.com/office/drawing/2014/main" id="{F06CDEDA-1F82-6940-A3A7-B3D0E48B7959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5629934" y="3401063"/>
            <a:ext cx="2191292" cy="30773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ＭＳ Ｐゴシック" charset="0"/>
              <a:cs typeface="+mn-cs"/>
            </a:endParaRPr>
          </a:p>
        </p:txBody>
      </p:sp>
      <p:sp>
        <p:nvSpPr>
          <p:cNvPr id="9" name="Rektangel 8">
            <a:extLst>
              <a:ext uri="{FF2B5EF4-FFF2-40B4-BE49-F238E27FC236}">
                <a16:creationId xmlns:a16="http://schemas.microsoft.com/office/drawing/2014/main" id="{FBFEC3E5-8363-B040-8BC6-24D38A10FE31}"/>
              </a:ext>
            </a:extLst>
          </p:cNvPr>
          <p:cNvSpPr/>
          <p:nvPr userDrawn="1"/>
        </p:nvSpPr>
        <p:spPr>
          <a:xfrm>
            <a:off x="7429500" y="425381"/>
            <a:ext cx="4271714" cy="6000890"/>
          </a:xfrm>
          <a:prstGeom prst="rect">
            <a:avLst/>
          </a:prstGeom>
          <a:solidFill>
            <a:srgbClr val="374D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ktangel 9">
            <a:extLst>
              <a:ext uri="{FF2B5EF4-FFF2-40B4-BE49-F238E27FC236}">
                <a16:creationId xmlns:a16="http://schemas.microsoft.com/office/drawing/2014/main" id="{8E84322B-2C11-8C44-8647-CD4183882491}"/>
              </a:ext>
            </a:extLst>
          </p:cNvPr>
          <p:cNvSpPr/>
          <p:nvPr userDrawn="1"/>
        </p:nvSpPr>
        <p:spPr>
          <a:xfrm>
            <a:off x="490786" y="437782"/>
            <a:ext cx="7330440" cy="5980176"/>
          </a:xfrm>
          <a:prstGeom prst="rect">
            <a:avLst/>
          </a:prstGeom>
          <a:noFill/>
          <a:ln w="38100">
            <a:solidFill>
              <a:srgbClr val="374D6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Rektangel 10">
            <a:extLst>
              <a:ext uri="{FF2B5EF4-FFF2-40B4-BE49-F238E27FC236}">
                <a16:creationId xmlns:a16="http://schemas.microsoft.com/office/drawing/2014/main" id="{D63A0C92-08F6-D643-90E1-5A11C9845B4D}"/>
              </a:ext>
            </a:extLst>
          </p:cNvPr>
          <p:cNvSpPr/>
          <p:nvPr userDrawn="1"/>
        </p:nvSpPr>
        <p:spPr>
          <a:xfrm>
            <a:off x="1009699" y="2168014"/>
            <a:ext cx="5086301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4000" b="0" i="0" u="none" strike="noStrike" kern="1200" cap="none" spc="0" normalizeH="0" baseline="0" noProof="0" dirty="0">
                <a:ln>
                  <a:noFill/>
                </a:ln>
                <a:solidFill>
                  <a:srgbClr val="374D62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Velkommen til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4000" b="0" i="0" u="none" strike="noStrike" kern="1200" cap="none" spc="0" normalizeH="0" baseline="0" noProof="0" dirty="0">
                <a:ln>
                  <a:noFill/>
                </a:ln>
                <a:solidFill>
                  <a:srgbClr val="374D62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Sustainable Business Change Manager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4000" b="0" i="0" u="none" strike="noStrike" kern="1200" cap="none" spc="0" normalizeH="0" baseline="0" noProof="0" dirty="0">
              <a:ln>
                <a:noFill/>
              </a:ln>
              <a:solidFill>
                <a:srgbClr val="374D62"/>
              </a:solidFill>
              <a:effectLst/>
              <a:uLnTx/>
              <a:uFillTx/>
              <a:latin typeface="Avenir Book" panose="02000503020000020003" pitchFamily="2" charset="0"/>
              <a:ea typeface="+mn-ea"/>
              <a:cs typeface="+mn-cs"/>
            </a:endParaRPr>
          </a:p>
        </p:txBody>
      </p:sp>
      <p:pic>
        <p:nvPicPr>
          <p:cNvPr id="12" name="Billede 11">
            <a:extLst>
              <a:ext uri="{FF2B5EF4-FFF2-40B4-BE49-F238E27FC236}">
                <a16:creationId xmlns:a16="http://schemas.microsoft.com/office/drawing/2014/main" id="{4C8BFF07-D2DA-2640-BF71-9BDE5CFA04C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lum bright="70000" contrast="-70000"/>
            <a:alphaModFix amt="50000"/>
          </a:blip>
          <a:stretch>
            <a:fillRect/>
          </a:stretch>
        </p:blipFill>
        <p:spPr>
          <a:xfrm>
            <a:off x="10846599" y="6601248"/>
            <a:ext cx="1046264" cy="277914"/>
          </a:xfrm>
          <a:prstGeom prst="rect">
            <a:avLst/>
          </a:prstGeom>
        </p:spPr>
      </p:pic>
      <p:sp>
        <p:nvSpPr>
          <p:cNvPr id="13" name="Tekstfelt 12">
            <a:extLst>
              <a:ext uri="{FF2B5EF4-FFF2-40B4-BE49-F238E27FC236}">
                <a16:creationId xmlns:a16="http://schemas.microsoft.com/office/drawing/2014/main" id="{BB789853-C958-1F4D-9A88-4B72C31BFAFE}"/>
              </a:ext>
            </a:extLst>
          </p:cNvPr>
          <p:cNvSpPr txBox="1"/>
          <p:nvPr userDrawn="1"/>
        </p:nvSpPr>
        <p:spPr>
          <a:xfrm>
            <a:off x="272285" y="6609486"/>
            <a:ext cx="47620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9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© TANIA ELLIS – The Social Business Company®. All rights reserved.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9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Book" panose="02000503020000020003" pitchFamily="2" charset="0"/>
              <a:ea typeface="+mn-ea"/>
              <a:cs typeface="+mn-cs"/>
            </a:endParaRPr>
          </a:p>
        </p:txBody>
      </p:sp>
      <p:cxnSp>
        <p:nvCxnSpPr>
          <p:cNvPr id="14" name="Lige forbindelse 13">
            <a:extLst>
              <a:ext uri="{FF2B5EF4-FFF2-40B4-BE49-F238E27FC236}">
                <a16:creationId xmlns:a16="http://schemas.microsoft.com/office/drawing/2014/main" id="{122E1B04-9B38-A54B-A97F-CD78904C4A99}"/>
              </a:ext>
            </a:extLst>
          </p:cNvPr>
          <p:cNvCxnSpPr/>
          <p:nvPr userDrawn="1"/>
        </p:nvCxnSpPr>
        <p:spPr>
          <a:xfrm flipH="1">
            <a:off x="7812988" y="6417746"/>
            <a:ext cx="3879988" cy="0"/>
          </a:xfrm>
          <a:prstGeom prst="line">
            <a:avLst/>
          </a:prstGeom>
          <a:ln w="38100">
            <a:solidFill>
              <a:srgbClr val="374D6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Lige forbindelse 14">
            <a:extLst>
              <a:ext uri="{FF2B5EF4-FFF2-40B4-BE49-F238E27FC236}">
                <a16:creationId xmlns:a16="http://schemas.microsoft.com/office/drawing/2014/main" id="{102EAEAF-34E4-444E-8578-252221F437F3}"/>
              </a:ext>
            </a:extLst>
          </p:cNvPr>
          <p:cNvCxnSpPr/>
          <p:nvPr userDrawn="1"/>
        </p:nvCxnSpPr>
        <p:spPr>
          <a:xfrm flipH="1">
            <a:off x="7812988" y="434133"/>
            <a:ext cx="3879988" cy="0"/>
          </a:xfrm>
          <a:prstGeom prst="line">
            <a:avLst/>
          </a:prstGeom>
          <a:ln w="38100">
            <a:solidFill>
              <a:srgbClr val="374D6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Billede 15" descr="Et billede, der indeholder tekst&#10;&#10;Automatisk genereret beskrivelse">
            <a:extLst>
              <a:ext uri="{FF2B5EF4-FFF2-40B4-BE49-F238E27FC236}">
                <a16:creationId xmlns:a16="http://schemas.microsoft.com/office/drawing/2014/main" id="{844B2201-05D0-EB40-829B-C6484876855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7616" t="32145" r="15402" b="35306"/>
          <a:stretch/>
        </p:blipFill>
        <p:spPr>
          <a:xfrm>
            <a:off x="7689669" y="2569029"/>
            <a:ext cx="3666308" cy="15501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8989041"/>
      </p:ext>
    </p:extLst>
  </p:cSld>
  <p:clrMapOvr>
    <a:masterClrMapping/>
  </p:clrMapOvr>
</p:sldLayout>
</file>

<file path=ppt/slideLayouts/slideLayout2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Welcome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ktangel 5">
            <a:extLst>
              <a:ext uri="{FF2B5EF4-FFF2-40B4-BE49-F238E27FC236}">
                <a16:creationId xmlns:a16="http://schemas.microsoft.com/office/drawing/2014/main" id="{EE992EAB-CA5C-4942-B1FA-E1C9D05ABE76}"/>
              </a:ext>
            </a:extLst>
          </p:cNvPr>
          <p:cNvSpPr/>
          <p:nvPr userDrawn="1"/>
        </p:nvSpPr>
        <p:spPr>
          <a:xfrm>
            <a:off x="0" y="-1"/>
            <a:ext cx="12192000" cy="6858001"/>
          </a:xfrm>
          <a:prstGeom prst="rect">
            <a:avLst/>
          </a:prstGeom>
          <a:solidFill>
            <a:srgbClr val="374D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Rektangel 6">
            <a:extLst>
              <a:ext uri="{FF2B5EF4-FFF2-40B4-BE49-F238E27FC236}">
                <a16:creationId xmlns:a16="http://schemas.microsoft.com/office/drawing/2014/main" id="{1868C7C2-A921-2C44-96AA-722BE98F5B08}"/>
              </a:ext>
            </a:extLst>
          </p:cNvPr>
          <p:cNvSpPr/>
          <p:nvPr userDrawn="1"/>
        </p:nvSpPr>
        <p:spPr>
          <a:xfrm>
            <a:off x="319177" y="284672"/>
            <a:ext cx="11559398" cy="62987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Text Box 6">
            <a:extLst>
              <a:ext uri="{FF2B5EF4-FFF2-40B4-BE49-F238E27FC236}">
                <a16:creationId xmlns:a16="http://schemas.microsoft.com/office/drawing/2014/main" id="{F06CDEDA-1F82-6940-A3A7-B3D0E48B7959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5629934" y="3401063"/>
            <a:ext cx="2191292" cy="30773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ＭＳ Ｐゴシック" charset="0"/>
              <a:cs typeface="+mn-cs"/>
            </a:endParaRPr>
          </a:p>
        </p:txBody>
      </p:sp>
      <p:sp>
        <p:nvSpPr>
          <p:cNvPr id="9" name="Rektangel 8">
            <a:extLst>
              <a:ext uri="{FF2B5EF4-FFF2-40B4-BE49-F238E27FC236}">
                <a16:creationId xmlns:a16="http://schemas.microsoft.com/office/drawing/2014/main" id="{FBFEC3E5-8363-B040-8BC6-24D38A10FE31}"/>
              </a:ext>
            </a:extLst>
          </p:cNvPr>
          <p:cNvSpPr/>
          <p:nvPr userDrawn="1"/>
        </p:nvSpPr>
        <p:spPr>
          <a:xfrm>
            <a:off x="7429500" y="425381"/>
            <a:ext cx="4271714" cy="6000890"/>
          </a:xfrm>
          <a:prstGeom prst="rect">
            <a:avLst/>
          </a:prstGeom>
          <a:solidFill>
            <a:srgbClr val="374D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ktangel 9">
            <a:extLst>
              <a:ext uri="{FF2B5EF4-FFF2-40B4-BE49-F238E27FC236}">
                <a16:creationId xmlns:a16="http://schemas.microsoft.com/office/drawing/2014/main" id="{8E84322B-2C11-8C44-8647-CD4183882491}"/>
              </a:ext>
            </a:extLst>
          </p:cNvPr>
          <p:cNvSpPr/>
          <p:nvPr userDrawn="1"/>
        </p:nvSpPr>
        <p:spPr>
          <a:xfrm>
            <a:off x="490786" y="437782"/>
            <a:ext cx="7330440" cy="5980176"/>
          </a:xfrm>
          <a:prstGeom prst="rect">
            <a:avLst/>
          </a:prstGeom>
          <a:noFill/>
          <a:ln w="38100">
            <a:solidFill>
              <a:srgbClr val="374D6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2" name="Billede 11">
            <a:extLst>
              <a:ext uri="{FF2B5EF4-FFF2-40B4-BE49-F238E27FC236}">
                <a16:creationId xmlns:a16="http://schemas.microsoft.com/office/drawing/2014/main" id="{4C8BFF07-D2DA-2640-BF71-9BDE5CFA04C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lum bright="70000" contrast="-70000"/>
            <a:alphaModFix amt="50000"/>
          </a:blip>
          <a:stretch>
            <a:fillRect/>
          </a:stretch>
        </p:blipFill>
        <p:spPr>
          <a:xfrm>
            <a:off x="10846599" y="6601248"/>
            <a:ext cx="1046264" cy="277914"/>
          </a:xfrm>
          <a:prstGeom prst="rect">
            <a:avLst/>
          </a:prstGeom>
        </p:spPr>
      </p:pic>
      <p:sp>
        <p:nvSpPr>
          <p:cNvPr id="13" name="Tekstfelt 12">
            <a:extLst>
              <a:ext uri="{FF2B5EF4-FFF2-40B4-BE49-F238E27FC236}">
                <a16:creationId xmlns:a16="http://schemas.microsoft.com/office/drawing/2014/main" id="{BB789853-C958-1F4D-9A88-4B72C31BFAFE}"/>
              </a:ext>
            </a:extLst>
          </p:cNvPr>
          <p:cNvSpPr txBox="1"/>
          <p:nvPr userDrawn="1"/>
        </p:nvSpPr>
        <p:spPr>
          <a:xfrm>
            <a:off x="272285" y="6609486"/>
            <a:ext cx="47620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9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© TANIA ELLIS – The Social Business Company®. All rights reserved.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9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Book" panose="02000503020000020003" pitchFamily="2" charset="0"/>
              <a:ea typeface="+mn-ea"/>
              <a:cs typeface="+mn-cs"/>
            </a:endParaRPr>
          </a:p>
        </p:txBody>
      </p:sp>
      <p:cxnSp>
        <p:nvCxnSpPr>
          <p:cNvPr id="14" name="Lige forbindelse 13">
            <a:extLst>
              <a:ext uri="{FF2B5EF4-FFF2-40B4-BE49-F238E27FC236}">
                <a16:creationId xmlns:a16="http://schemas.microsoft.com/office/drawing/2014/main" id="{122E1B04-9B38-A54B-A97F-CD78904C4A99}"/>
              </a:ext>
            </a:extLst>
          </p:cNvPr>
          <p:cNvCxnSpPr/>
          <p:nvPr userDrawn="1"/>
        </p:nvCxnSpPr>
        <p:spPr>
          <a:xfrm flipH="1">
            <a:off x="7812988" y="6417746"/>
            <a:ext cx="3879988" cy="0"/>
          </a:xfrm>
          <a:prstGeom prst="line">
            <a:avLst/>
          </a:prstGeom>
          <a:ln w="38100">
            <a:solidFill>
              <a:srgbClr val="374D6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Lige forbindelse 14">
            <a:extLst>
              <a:ext uri="{FF2B5EF4-FFF2-40B4-BE49-F238E27FC236}">
                <a16:creationId xmlns:a16="http://schemas.microsoft.com/office/drawing/2014/main" id="{102EAEAF-34E4-444E-8578-252221F437F3}"/>
              </a:ext>
            </a:extLst>
          </p:cNvPr>
          <p:cNvCxnSpPr/>
          <p:nvPr userDrawn="1"/>
        </p:nvCxnSpPr>
        <p:spPr>
          <a:xfrm flipH="1">
            <a:off x="7812988" y="434133"/>
            <a:ext cx="3879988" cy="0"/>
          </a:xfrm>
          <a:prstGeom prst="line">
            <a:avLst/>
          </a:prstGeom>
          <a:ln w="38100">
            <a:solidFill>
              <a:srgbClr val="374D6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Billede 15" descr="Et billede, der indeholder tekst&#10;&#10;Automatisk genereret beskrivelse">
            <a:extLst>
              <a:ext uri="{FF2B5EF4-FFF2-40B4-BE49-F238E27FC236}">
                <a16:creationId xmlns:a16="http://schemas.microsoft.com/office/drawing/2014/main" id="{844B2201-05D0-EB40-829B-C6484876855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7616" t="32145" r="15402" b="35306"/>
          <a:stretch/>
        </p:blipFill>
        <p:spPr>
          <a:xfrm>
            <a:off x="7689669" y="2569029"/>
            <a:ext cx="3666308" cy="1550126"/>
          </a:xfrm>
          <a:prstGeom prst="rect">
            <a:avLst/>
          </a:prstGeom>
        </p:spPr>
      </p:pic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A5817A28-E5B7-AD44-AC7E-E1AF2CE4D85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182505" y="2468586"/>
            <a:ext cx="5424487" cy="175101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4000">
                <a:solidFill>
                  <a:srgbClr val="374D62"/>
                </a:solidFill>
              </a:defRPr>
            </a:lvl1pPr>
          </a:lstStyle>
          <a:p>
            <a:pPr lvl="0"/>
            <a:r>
              <a:rPr lang="da-DK" dirty="0"/>
              <a:t>Klik for at redigere teksttypografierne i masteren</a:t>
            </a:r>
          </a:p>
        </p:txBody>
      </p:sp>
    </p:spTree>
    <p:extLst>
      <p:ext uri="{BB962C8B-B14F-4D97-AF65-F5344CB8AC3E}">
        <p14:creationId xmlns:p14="http://schemas.microsoft.com/office/powerpoint/2010/main" val="2706736591"/>
      </p:ext>
    </p:extLst>
  </p:cSld>
  <p:clrMapOvr>
    <a:masterClrMapping/>
  </p:clrMapOvr>
</p:sldLayout>
</file>

<file path=ppt/slideLayouts/slideLayout2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Module 1 intro">
    <p:bg>
      <p:bgPr>
        <a:solidFill>
          <a:srgbClr val="6B819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14">
            <a:extLst>
              <a:ext uri="{FF2B5EF4-FFF2-40B4-BE49-F238E27FC236}">
                <a16:creationId xmlns:a16="http://schemas.microsoft.com/office/drawing/2014/main" id="{86826E51-7AB5-614E-86B6-B09A48CAF36E}"/>
              </a:ext>
            </a:extLst>
          </p:cNvPr>
          <p:cNvSpPr/>
          <p:nvPr userDrawn="1"/>
        </p:nvSpPr>
        <p:spPr>
          <a:xfrm>
            <a:off x="1" y="0"/>
            <a:ext cx="12191999" cy="520589"/>
          </a:xfrm>
          <a:prstGeom prst="rect">
            <a:avLst/>
          </a:prstGeom>
          <a:solidFill>
            <a:srgbClr val="374D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7" name="TextBox 18">
            <a:hlinkClick r:id="" action="ppaction://noaction"/>
            <a:extLst>
              <a:ext uri="{FF2B5EF4-FFF2-40B4-BE49-F238E27FC236}">
                <a16:creationId xmlns:a16="http://schemas.microsoft.com/office/drawing/2014/main" id="{2E53C407-BB8F-1C4E-84F6-ED9F18225F2B}"/>
              </a:ext>
            </a:extLst>
          </p:cNvPr>
          <p:cNvSpPr txBox="1"/>
          <p:nvPr userDrawn="1"/>
        </p:nvSpPr>
        <p:spPr>
          <a:xfrm>
            <a:off x="257302" y="99940"/>
            <a:ext cx="1073784" cy="338554"/>
          </a:xfrm>
          <a:prstGeom prst="rect">
            <a:avLst/>
          </a:prstGeom>
          <a:noFill/>
          <a:ln w="9525">
            <a:noFill/>
          </a:ln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b="1" spc="300" dirty="0">
                <a:solidFill>
                  <a:srgbClr val="E5E7E7"/>
                </a:solidFill>
                <a:latin typeface="Avenir Book" panose="02000503020000020003" pitchFamily="2" charset="0"/>
              </a:rPr>
              <a:t>MODULE 1 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b="1" spc="300" dirty="0">
                <a:solidFill>
                  <a:srgbClr val="E5E7E7"/>
                </a:solidFill>
                <a:latin typeface="Avenir Book" panose="02000503020000020003" pitchFamily="2" charset="0"/>
              </a:rPr>
              <a:t>INTRO</a:t>
            </a:r>
            <a:endParaRPr kumimoji="0" lang="en-US" sz="800" b="1" i="0" u="none" strike="noStrike" kern="1200" cap="none" spc="300" normalizeH="0" baseline="0" noProof="0" dirty="0">
              <a:ln>
                <a:noFill/>
              </a:ln>
              <a:solidFill>
                <a:srgbClr val="E5E7E7"/>
              </a:solidFill>
              <a:effectLst/>
              <a:uLnTx/>
              <a:uFillTx/>
              <a:latin typeface="Avenir Book" panose="02000503020000020003" pitchFamily="2" charset="0"/>
            </a:endParaRPr>
          </a:p>
        </p:txBody>
      </p:sp>
      <p:cxnSp>
        <p:nvCxnSpPr>
          <p:cNvPr id="28" name="Lige forbindelse 27">
            <a:extLst>
              <a:ext uri="{FF2B5EF4-FFF2-40B4-BE49-F238E27FC236}">
                <a16:creationId xmlns:a16="http://schemas.microsoft.com/office/drawing/2014/main" id="{BBDD760D-478E-E244-9583-D6D110137D79}"/>
              </a:ext>
            </a:extLst>
          </p:cNvPr>
          <p:cNvCxnSpPr>
            <a:cxnSpLocks/>
          </p:cNvCxnSpPr>
          <p:nvPr userDrawn="1"/>
        </p:nvCxnSpPr>
        <p:spPr>
          <a:xfrm>
            <a:off x="1331829" y="18644"/>
            <a:ext cx="0" cy="493994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9" name="Billede 28">
            <a:extLst>
              <a:ext uri="{FF2B5EF4-FFF2-40B4-BE49-F238E27FC236}">
                <a16:creationId xmlns:a16="http://schemas.microsoft.com/office/drawing/2014/main" id="{850E4C2B-1F90-A14C-A58F-C0871D928D0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50000"/>
          </a:blip>
          <a:srcRect l="8285" t="28774" r="58175" b="41828"/>
          <a:stretch/>
        </p:blipFill>
        <p:spPr>
          <a:xfrm>
            <a:off x="257302" y="6201113"/>
            <a:ext cx="716895" cy="628387"/>
          </a:xfrm>
          <a:prstGeom prst="rect">
            <a:avLst/>
          </a:prstGeom>
        </p:spPr>
      </p:pic>
      <p:pic>
        <p:nvPicPr>
          <p:cNvPr id="30" name="Billede 29">
            <a:extLst>
              <a:ext uri="{FF2B5EF4-FFF2-40B4-BE49-F238E27FC236}">
                <a16:creationId xmlns:a16="http://schemas.microsoft.com/office/drawing/2014/main" id="{155A8C22-26BE-E74B-9444-B3E1E9BEA01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biLevel thresh="25000"/>
            <a:alphaModFix amt="5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1500"/>
                    </a14:imgEffect>
                    <a14:imgEffect>
                      <a14:saturation sat="191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723783" y="6415290"/>
            <a:ext cx="1034680" cy="274837"/>
          </a:xfrm>
          <a:prstGeom prst="rect">
            <a:avLst/>
          </a:prstGeom>
        </p:spPr>
      </p:pic>
      <p:sp>
        <p:nvSpPr>
          <p:cNvPr id="31" name="Pladsholder til tekst 2">
            <a:extLst>
              <a:ext uri="{FF2B5EF4-FFF2-40B4-BE49-F238E27FC236}">
                <a16:creationId xmlns:a16="http://schemas.microsoft.com/office/drawing/2014/main" id="{238A9EE2-548E-1F47-A096-A1282537D52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77742" y="1836738"/>
            <a:ext cx="6232525" cy="52058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400">
                <a:solidFill>
                  <a:srgbClr val="F8F8F3"/>
                </a:solidFill>
                <a:latin typeface="Avenir Book" panose="02000503020000020003" pitchFamily="2" charset="0"/>
              </a:defRPr>
            </a:lvl1pPr>
            <a:lvl2pPr marL="457200" indent="0">
              <a:buNone/>
              <a:defRPr>
                <a:solidFill>
                  <a:srgbClr val="F8F8F3"/>
                </a:solidFill>
              </a:defRPr>
            </a:lvl2pPr>
            <a:lvl3pPr marL="914400" indent="0">
              <a:buNone/>
              <a:defRPr>
                <a:solidFill>
                  <a:srgbClr val="F8F8F3"/>
                </a:solidFill>
              </a:defRPr>
            </a:lvl3pPr>
            <a:lvl4pPr marL="1371600" indent="0">
              <a:buNone/>
              <a:defRPr>
                <a:solidFill>
                  <a:srgbClr val="F8F8F3"/>
                </a:solidFill>
              </a:defRPr>
            </a:lvl4pPr>
            <a:lvl5pPr marL="1828800" indent="0">
              <a:buNone/>
              <a:defRPr>
                <a:solidFill>
                  <a:srgbClr val="F8F8F3"/>
                </a:solidFill>
              </a:defRPr>
            </a:lvl5pPr>
          </a:lstStyle>
          <a:p>
            <a:pPr lvl="0"/>
            <a:r>
              <a:rPr lang="da-DK" dirty="0"/>
              <a:t>KLIK FOR AT REDIGERE </a:t>
            </a:r>
          </a:p>
          <a:p>
            <a:pPr lvl="0"/>
            <a:endParaRPr lang="da-DK" dirty="0"/>
          </a:p>
        </p:txBody>
      </p:sp>
      <p:sp>
        <p:nvSpPr>
          <p:cNvPr id="32" name="Pladsholder til tekst 4">
            <a:extLst>
              <a:ext uri="{FF2B5EF4-FFF2-40B4-BE49-F238E27FC236}">
                <a16:creationId xmlns:a16="http://schemas.microsoft.com/office/drawing/2014/main" id="{A65FFAA2-4558-6D4D-8125-F6C0D03DE3A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37295" y="2970213"/>
            <a:ext cx="6103938" cy="162718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rgbClr val="F8F8F3"/>
                </a:solidFill>
                <a:latin typeface="Avenir Book" panose="02000503020000020003" pitchFamily="2" charset="0"/>
              </a:defRPr>
            </a:lvl1pPr>
            <a:lvl2pPr marL="457200" indent="0">
              <a:buNone/>
              <a:defRPr sz="1200">
                <a:solidFill>
                  <a:srgbClr val="F8F8F3"/>
                </a:solidFill>
                <a:latin typeface="Avenir Book" panose="02000503020000020003" pitchFamily="2" charset="0"/>
              </a:defRPr>
            </a:lvl2pPr>
            <a:lvl3pPr marL="914400" indent="0">
              <a:buNone/>
              <a:defRPr sz="1200">
                <a:solidFill>
                  <a:srgbClr val="F8F8F3"/>
                </a:solidFill>
                <a:latin typeface="Avenir Book" panose="02000503020000020003" pitchFamily="2" charset="0"/>
              </a:defRPr>
            </a:lvl3pPr>
            <a:lvl4pPr marL="1371600" indent="0">
              <a:buNone/>
              <a:defRPr sz="1200">
                <a:solidFill>
                  <a:srgbClr val="F8F8F3"/>
                </a:solidFill>
                <a:latin typeface="Avenir Book" panose="02000503020000020003" pitchFamily="2" charset="0"/>
              </a:defRPr>
            </a:lvl4pPr>
            <a:lvl5pPr marL="1828800" indent="0">
              <a:buNone/>
              <a:defRPr sz="1200">
                <a:solidFill>
                  <a:srgbClr val="F8F8F3"/>
                </a:solidFill>
                <a:latin typeface="Avenir Book" panose="02000503020000020003" pitchFamily="2" charset="0"/>
              </a:defRPr>
            </a:lvl5pPr>
          </a:lstStyle>
          <a:p>
            <a:pPr lvl="0"/>
            <a:r>
              <a:rPr lang="da-DK" dirty="0"/>
              <a:t>Andet niveau</a:t>
            </a:r>
          </a:p>
        </p:txBody>
      </p:sp>
      <p:sp>
        <p:nvSpPr>
          <p:cNvPr id="33" name="Pladsholder til billede 6">
            <a:extLst>
              <a:ext uri="{FF2B5EF4-FFF2-40B4-BE49-F238E27FC236}">
                <a16:creationId xmlns:a16="http://schemas.microsoft.com/office/drawing/2014/main" id="{C6809487-93E3-A146-BEEA-B6236C579DAB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7558682" y="1836738"/>
            <a:ext cx="3719513" cy="27606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solidFill>
                  <a:srgbClr val="F8F8F3"/>
                </a:solidFill>
              </a:defRPr>
            </a:lvl1pPr>
          </a:lstStyle>
          <a:p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62629173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MODULE HOMEWORK">
    <p:bg>
      <p:bgPr>
        <a:solidFill>
          <a:srgbClr val="EFF2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4">
            <a:extLst>
              <a:ext uri="{FF2B5EF4-FFF2-40B4-BE49-F238E27FC236}">
                <a16:creationId xmlns:a16="http://schemas.microsoft.com/office/drawing/2014/main" id="{B2CB637E-3B7D-5349-AA2B-8E820B64ED9B}"/>
              </a:ext>
            </a:extLst>
          </p:cNvPr>
          <p:cNvSpPr/>
          <p:nvPr userDrawn="1"/>
        </p:nvSpPr>
        <p:spPr>
          <a:xfrm>
            <a:off x="1" y="0"/>
            <a:ext cx="12191999" cy="520589"/>
          </a:xfrm>
          <a:prstGeom prst="rect">
            <a:avLst/>
          </a:prstGeom>
          <a:solidFill>
            <a:srgbClr val="374D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8" name="Lige forbindelse 7">
            <a:extLst>
              <a:ext uri="{FF2B5EF4-FFF2-40B4-BE49-F238E27FC236}">
                <a16:creationId xmlns:a16="http://schemas.microsoft.com/office/drawing/2014/main" id="{882F0922-DB09-6C4D-80B7-7149311C5009}"/>
              </a:ext>
            </a:extLst>
          </p:cNvPr>
          <p:cNvCxnSpPr>
            <a:cxnSpLocks/>
          </p:cNvCxnSpPr>
          <p:nvPr userDrawn="1"/>
        </p:nvCxnSpPr>
        <p:spPr>
          <a:xfrm>
            <a:off x="1517573" y="4356"/>
            <a:ext cx="0" cy="493994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5" descr="Icon&#10;&#10;Description automatically generated">
            <a:extLst>
              <a:ext uri="{FF2B5EF4-FFF2-40B4-BE49-F238E27FC236}">
                <a16:creationId xmlns:a16="http://schemas.microsoft.com/office/drawing/2014/main" id="{35C6D18D-1FBC-8C4A-8C30-6A5E57B881E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99137" y="6111818"/>
            <a:ext cx="628387" cy="628387"/>
          </a:xfrm>
          <a:prstGeom prst="rect">
            <a:avLst/>
          </a:prstGeom>
        </p:spPr>
      </p:pic>
      <p:pic>
        <p:nvPicPr>
          <p:cNvPr id="13" name="Billede 11">
            <a:extLst>
              <a:ext uri="{FF2B5EF4-FFF2-40B4-BE49-F238E27FC236}">
                <a16:creationId xmlns:a16="http://schemas.microsoft.com/office/drawing/2014/main" id="{8D62B37B-08D1-A54A-B5DF-0FA2C378C09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alphaModFix amt="50000"/>
          </a:blip>
          <a:stretch>
            <a:fillRect/>
          </a:stretch>
        </p:blipFill>
        <p:spPr>
          <a:xfrm>
            <a:off x="10846599" y="6426011"/>
            <a:ext cx="1046264" cy="277914"/>
          </a:xfrm>
          <a:prstGeom prst="rect">
            <a:avLst/>
          </a:prstGeom>
        </p:spPr>
      </p:pic>
      <p:sp>
        <p:nvSpPr>
          <p:cNvPr id="9" name="Rectangle 14">
            <a:extLst>
              <a:ext uri="{FF2B5EF4-FFF2-40B4-BE49-F238E27FC236}">
                <a16:creationId xmlns:a16="http://schemas.microsoft.com/office/drawing/2014/main" id="{FAA08166-0FCF-7447-BB03-AE476ECAA0EB}"/>
              </a:ext>
            </a:extLst>
          </p:cNvPr>
          <p:cNvSpPr/>
          <p:nvPr userDrawn="1"/>
        </p:nvSpPr>
        <p:spPr>
          <a:xfrm>
            <a:off x="1" y="0"/>
            <a:ext cx="12191999" cy="520589"/>
          </a:xfrm>
          <a:prstGeom prst="rect">
            <a:avLst/>
          </a:prstGeom>
          <a:solidFill>
            <a:srgbClr val="374D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TextBox 18">
            <a:hlinkClick r:id="rId4" action="ppaction://hlinksldjump"/>
            <a:extLst>
              <a:ext uri="{FF2B5EF4-FFF2-40B4-BE49-F238E27FC236}">
                <a16:creationId xmlns:a16="http://schemas.microsoft.com/office/drawing/2014/main" id="{A47549AF-D567-6941-ACBC-0200D90D269A}"/>
              </a:ext>
            </a:extLst>
          </p:cNvPr>
          <p:cNvSpPr txBox="1"/>
          <p:nvPr userDrawn="1"/>
        </p:nvSpPr>
        <p:spPr>
          <a:xfrm>
            <a:off x="171041" y="160322"/>
            <a:ext cx="1185731" cy="215444"/>
          </a:xfrm>
          <a:prstGeom prst="rect">
            <a:avLst/>
          </a:prstGeom>
          <a:noFill/>
          <a:ln w="9525"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300" normalizeH="0" baseline="0" noProof="0" dirty="0">
                <a:ln>
                  <a:noFill/>
                </a:ln>
                <a:solidFill>
                  <a:srgbClr val="E5E7E7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 EXERCISES</a:t>
            </a:r>
          </a:p>
        </p:txBody>
      </p:sp>
      <p:cxnSp>
        <p:nvCxnSpPr>
          <p:cNvPr id="11" name="Lige forbindelse 10">
            <a:extLst>
              <a:ext uri="{FF2B5EF4-FFF2-40B4-BE49-F238E27FC236}">
                <a16:creationId xmlns:a16="http://schemas.microsoft.com/office/drawing/2014/main" id="{CF7630FC-3946-F444-91DE-C060FF748C0B}"/>
              </a:ext>
            </a:extLst>
          </p:cNvPr>
          <p:cNvCxnSpPr>
            <a:cxnSpLocks/>
          </p:cNvCxnSpPr>
          <p:nvPr userDrawn="1"/>
        </p:nvCxnSpPr>
        <p:spPr>
          <a:xfrm>
            <a:off x="1460421" y="4356"/>
            <a:ext cx="0" cy="516233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ktangel 13">
            <a:extLst>
              <a:ext uri="{FF2B5EF4-FFF2-40B4-BE49-F238E27FC236}">
                <a16:creationId xmlns:a16="http://schemas.microsoft.com/office/drawing/2014/main" id="{D7D01C69-6552-1F42-BCA0-CE7808239C9B}"/>
              </a:ext>
            </a:extLst>
          </p:cNvPr>
          <p:cNvSpPr/>
          <p:nvPr userDrawn="1"/>
        </p:nvSpPr>
        <p:spPr>
          <a:xfrm>
            <a:off x="415636" y="1302205"/>
            <a:ext cx="11277599" cy="4756638"/>
          </a:xfrm>
          <a:prstGeom prst="rect">
            <a:avLst/>
          </a:prstGeom>
          <a:solidFill>
            <a:srgbClr val="BAA39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16" name="Pladsholder til tekst 2">
            <a:extLst>
              <a:ext uri="{FF2B5EF4-FFF2-40B4-BE49-F238E27FC236}">
                <a16:creationId xmlns:a16="http://schemas.microsoft.com/office/drawing/2014/main" id="{D9331550-3710-A840-BCE8-AB25490801B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9376" y="899980"/>
            <a:ext cx="6355812" cy="3492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spc="300">
                <a:solidFill>
                  <a:srgbClr val="374D62"/>
                </a:solidFill>
              </a:defRPr>
            </a:lvl1pPr>
          </a:lstStyle>
          <a:p>
            <a:pPr lvl="0"/>
            <a:r>
              <a:rPr lang="da-DK" dirty="0"/>
              <a:t>KLIK FOR AT INDSÆTTE OVERSKRIFT </a:t>
            </a:r>
          </a:p>
        </p:txBody>
      </p:sp>
      <p:sp>
        <p:nvSpPr>
          <p:cNvPr id="19" name="Pladsholder til tekst 2">
            <a:extLst>
              <a:ext uri="{FF2B5EF4-FFF2-40B4-BE49-F238E27FC236}">
                <a16:creationId xmlns:a16="http://schemas.microsoft.com/office/drawing/2014/main" id="{A46878BD-98DB-594D-BCEB-811EC750DDA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233488" y="2562225"/>
            <a:ext cx="5736655" cy="25701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da-DK" dirty="0"/>
              <a:t>Klik for at redigere teksttypografierne i masteren</a:t>
            </a:r>
          </a:p>
        </p:txBody>
      </p:sp>
      <p:sp>
        <p:nvSpPr>
          <p:cNvPr id="5" name="Pladsholder til billede 4">
            <a:extLst>
              <a:ext uri="{FF2B5EF4-FFF2-40B4-BE49-F238E27FC236}">
                <a16:creationId xmlns:a16="http://schemas.microsoft.com/office/drawing/2014/main" id="{D0160324-13CB-C641-8E77-004DD3F0525C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7134225" y="2552700"/>
            <a:ext cx="3009900" cy="25701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</a:lstStyle>
          <a:p>
            <a:r>
              <a:rPr lang="da-DK" dirty="0"/>
              <a:t>Indsæt grafik</a:t>
            </a:r>
          </a:p>
        </p:txBody>
      </p:sp>
    </p:spTree>
    <p:extLst>
      <p:ext uri="{BB962C8B-B14F-4D97-AF65-F5344CB8AC3E}">
        <p14:creationId xmlns:p14="http://schemas.microsoft.com/office/powerpoint/2010/main" val="3749689195"/>
      </p:ext>
    </p:extLst>
  </p:cSld>
  <p:clrMapOvr>
    <a:masterClrMapping/>
  </p:clrMapOvr>
</p:sldLayout>
</file>

<file path=ppt/slideLayouts/slideLayout27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Program intro M1">
    <p:bg>
      <p:bgPr>
        <a:solidFill>
          <a:srgbClr val="6B819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">
            <a:extLst>
              <a:ext uri="{FF2B5EF4-FFF2-40B4-BE49-F238E27FC236}">
                <a16:creationId xmlns:a16="http://schemas.microsoft.com/office/drawing/2014/main" id="{5057CABE-0CAC-2B41-A249-1FA93ACB4CFA}"/>
              </a:ext>
            </a:extLst>
          </p:cNvPr>
          <p:cNvSpPr/>
          <p:nvPr userDrawn="1"/>
        </p:nvSpPr>
        <p:spPr>
          <a:xfrm>
            <a:off x="323448" y="2035829"/>
            <a:ext cx="3722113" cy="3682870"/>
          </a:xfrm>
          <a:prstGeom prst="rect">
            <a:avLst/>
          </a:prstGeom>
          <a:solidFill>
            <a:srgbClr val="E5E7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4" name="Billede 23" descr="Et billede, der indeholder plade, tegning&#10;&#10;Automatisk genereret beskrivelse">
            <a:extLst>
              <a:ext uri="{FF2B5EF4-FFF2-40B4-BE49-F238E27FC236}">
                <a16:creationId xmlns:a16="http://schemas.microsoft.com/office/drawing/2014/main" id="{AED56B3A-FC42-3A48-9B76-D4362A02C14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lum bright="70000" contrast="-70000"/>
            <a:alphaModFix amt="11000"/>
          </a:blip>
          <a:stretch>
            <a:fillRect/>
          </a:stretch>
        </p:blipFill>
        <p:spPr>
          <a:xfrm>
            <a:off x="2646261" y="982133"/>
            <a:ext cx="6564880" cy="5654145"/>
          </a:xfrm>
          <a:prstGeom prst="rect">
            <a:avLst/>
          </a:prstGeom>
        </p:spPr>
      </p:pic>
      <p:sp>
        <p:nvSpPr>
          <p:cNvPr id="26" name="Rectangle 2">
            <a:extLst>
              <a:ext uri="{FF2B5EF4-FFF2-40B4-BE49-F238E27FC236}">
                <a16:creationId xmlns:a16="http://schemas.microsoft.com/office/drawing/2014/main" id="{612DE8D1-6744-334C-A882-7D8A7465D76A}"/>
              </a:ext>
            </a:extLst>
          </p:cNvPr>
          <p:cNvSpPr/>
          <p:nvPr userDrawn="1"/>
        </p:nvSpPr>
        <p:spPr>
          <a:xfrm>
            <a:off x="4157240" y="2035829"/>
            <a:ext cx="3722113" cy="3682870"/>
          </a:xfrm>
          <a:prstGeom prst="rect">
            <a:avLst/>
          </a:prstGeom>
          <a:solidFill>
            <a:srgbClr val="E5E7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9" name="Rectangle 2">
            <a:extLst>
              <a:ext uri="{FF2B5EF4-FFF2-40B4-BE49-F238E27FC236}">
                <a16:creationId xmlns:a16="http://schemas.microsoft.com/office/drawing/2014/main" id="{5919263D-FDE4-4F48-B674-8715E652B90A}"/>
              </a:ext>
            </a:extLst>
          </p:cNvPr>
          <p:cNvSpPr/>
          <p:nvPr userDrawn="1"/>
        </p:nvSpPr>
        <p:spPr>
          <a:xfrm>
            <a:off x="8072562" y="2035829"/>
            <a:ext cx="3722113" cy="3682870"/>
          </a:xfrm>
          <a:prstGeom prst="rect">
            <a:avLst/>
          </a:prstGeom>
          <a:solidFill>
            <a:srgbClr val="E5E7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3" name="Rectangle 14">
            <a:extLst>
              <a:ext uri="{FF2B5EF4-FFF2-40B4-BE49-F238E27FC236}">
                <a16:creationId xmlns:a16="http://schemas.microsoft.com/office/drawing/2014/main" id="{34B53CDC-B239-8A48-85B8-D1A8C0616F4E}"/>
              </a:ext>
            </a:extLst>
          </p:cNvPr>
          <p:cNvSpPr/>
          <p:nvPr userDrawn="1"/>
        </p:nvSpPr>
        <p:spPr>
          <a:xfrm>
            <a:off x="1" y="0"/>
            <a:ext cx="12191999" cy="520589"/>
          </a:xfrm>
          <a:prstGeom prst="rect">
            <a:avLst/>
          </a:prstGeom>
          <a:solidFill>
            <a:srgbClr val="374D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4" name="TextBox 18">
            <a:hlinkClick r:id="" action="ppaction://noaction"/>
            <a:extLst>
              <a:ext uri="{FF2B5EF4-FFF2-40B4-BE49-F238E27FC236}">
                <a16:creationId xmlns:a16="http://schemas.microsoft.com/office/drawing/2014/main" id="{56354988-7F18-814F-8E3E-ECD0F90A3823}"/>
              </a:ext>
            </a:extLst>
          </p:cNvPr>
          <p:cNvSpPr txBox="1"/>
          <p:nvPr userDrawn="1"/>
        </p:nvSpPr>
        <p:spPr>
          <a:xfrm>
            <a:off x="257302" y="99940"/>
            <a:ext cx="1073784" cy="338554"/>
          </a:xfrm>
          <a:prstGeom prst="rect">
            <a:avLst/>
          </a:prstGeom>
          <a:noFill/>
          <a:ln w="9525">
            <a:noFill/>
          </a:ln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b="1" spc="300" dirty="0">
                <a:solidFill>
                  <a:srgbClr val="E5E7E7"/>
                </a:solidFill>
                <a:latin typeface="Avenir Book" panose="02000503020000020003" pitchFamily="2" charset="0"/>
              </a:rPr>
              <a:t>MODULE 1 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b="1" spc="300" dirty="0">
                <a:solidFill>
                  <a:srgbClr val="E5E7E7"/>
                </a:solidFill>
                <a:latin typeface="Avenir Book" panose="02000503020000020003" pitchFamily="2" charset="0"/>
              </a:rPr>
              <a:t>INTRO</a:t>
            </a:r>
            <a:endParaRPr kumimoji="0" lang="en-US" sz="800" b="1" i="0" u="none" strike="noStrike" kern="1200" cap="none" spc="300" normalizeH="0" baseline="0" noProof="0" dirty="0">
              <a:ln>
                <a:noFill/>
              </a:ln>
              <a:solidFill>
                <a:srgbClr val="E5E7E7"/>
              </a:solidFill>
              <a:effectLst/>
              <a:uLnTx/>
              <a:uFillTx/>
              <a:latin typeface="Avenir Book" panose="02000503020000020003" pitchFamily="2" charset="0"/>
            </a:endParaRPr>
          </a:p>
        </p:txBody>
      </p:sp>
      <p:cxnSp>
        <p:nvCxnSpPr>
          <p:cNvPr id="35" name="Lige forbindelse 34">
            <a:extLst>
              <a:ext uri="{FF2B5EF4-FFF2-40B4-BE49-F238E27FC236}">
                <a16:creationId xmlns:a16="http://schemas.microsoft.com/office/drawing/2014/main" id="{3B54CF8E-4FE9-2540-AA4F-7839E447B61F}"/>
              </a:ext>
            </a:extLst>
          </p:cNvPr>
          <p:cNvCxnSpPr>
            <a:cxnSpLocks/>
          </p:cNvCxnSpPr>
          <p:nvPr userDrawn="1"/>
        </p:nvCxnSpPr>
        <p:spPr>
          <a:xfrm>
            <a:off x="1331829" y="18644"/>
            <a:ext cx="0" cy="493994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6" name="Billede 35">
            <a:extLst>
              <a:ext uri="{FF2B5EF4-FFF2-40B4-BE49-F238E27FC236}">
                <a16:creationId xmlns:a16="http://schemas.microsoft.com/office/drawing/2014/main" id="{53B29203-9EEE-644B-BAEB-A066F5E9BE9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alphaModFix amt="50000"/>
          </a:blip>
          <a:srcRect l="8285" t="28774" r="58175" b="41828"/>
          <a:stretch/>
        </p:blipFill>
        <p:spPr>
          <a:xfrm>
            <a:off x="257302" y="6201113"/>
            <a:ext cx="716895" cy="628387"/>
          </a:xfrm>
          <a:prstGeom prst="rect">
            <a:avLst/>
          </a:prstGeom>
        </p:spPr>
      </p:pic>
      <p:pic>
        <p:nvPicPr>
          <p:cNvPr id="37" name="Billede 36">
            <a:extLst>
              <a:ext uri="{FF2B5EF4-FFF2-40B4-BE49-F238E27FC236}">
                <a16:creationId xmlns:a16="http://schemas.microsoft.com/office/drawing/2014/main" id="{585E147C-D14C-A846-A377-EB9D1A35218D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biLevel thresh="25000"/>
            <a:alphaModFix amt="50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1500"/>
                    </a14:imgEffect>
                    <a14:imgEffect>
                      <a14:saturation sat="191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723783" y="6415290"/>
            <a:ext cx="1034680" cy="274837"/>
          </a:xfrm>
          <a:prstGeom prst="rect">
            <a:avLst/>
          </a:prstGeom>
        </p:spPr>
      </p:pic>
      <p:sp>
        <p:nvSpPr>
          <p:cNvPr id="39" name="Pladsholder til tekst 3">
            <a:extLst>
              <a:ext uri="{FF2B5EF4-FFF2-40B4-BE49-F238E27FC236}">
                <a16:creationId xmlns:a16="http://schemas.microsoft.com/office/drawing/2014/main" id="{E6C5BE7A-18EB-0C40-BF74-5242B28F62A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850" y="1139825"/>
            <a:ext cx="9464584" cy="36671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800" spc="300">
                <a:solidFill>
                  <a:srgbClr val="F8F8F3"/>
                </a:solidFill>
              </a:defRPr>
            </a:lvl1pPr>
            <a:lvl2pPr marL="457200" indent="0">
              <a:buNone/>
              <a:defRPr sz="1800">
                <a:solidFill>
                  <a:srgbClr val="F8F8F3"/>
                </a:solidFill>
              </a:defRPr>
            </a:lvl2pPr>
            <a:lvl3pPr marL="914400" indent="0">
              <a:buNone/>
              <a:defRPr sz="1800">
                <a:solidFill>
                  <a:srgbClr val="F8F8F3"/>
                </a:solidFill>
              </a:defRPr>
            </a:lvl3pPr>
            <a:lvl4pPr marL="1371600" indent="0">
              <a:buNone/>
              <a:defRPr sz="1800">
                <a:solidFill>
                  <a:srgbClr val="F8F8F3"/>
                </a:solidFill>
              </a:defRPr>
            </a:lvl4pPr>
            <a:lvl5pPr marL="1828800" indent="0">
              <a:buNone/>
              <a:defRPr sz="1800">
                <a:solidFill>
                  <a:srgbClr val="F8F8F3"/>
                </a:solidFill>
              </a:defRPr>
            </a:lvl5pPr>
          </a:lstStyle>
          <a:p>
            <a:pPr lvl="0"/>
            <a:r>
              <a:rPr lang="da-DK" dirty="0"/>
              <a:t>KLIK FOR AT REDIGERE TEKSTTYPOGRAFIERNE I MASTEREN</a:t>
            </a:r>
          </a:p>
        </p:txBody>
      </p:sp>
      <p:sp>
        <p:nvSpPr>
          <p:cNvPr id="40" name="Pladsholder til tekst 5">
            <a:extLst>
              <a:ext uri="{FF2B5EF4-FFF2-40B4-BE49-F238E27FC236}">
                <a16:creationId xmlns:a16="http://schemas.microsoft.com/office/drawing/2014/main" id="{C8C52C0F-2180-E041-BA3C-BCAD492C196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157663" y="3806825"/>
            <a:ext cx="3721100" cy="191135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400">
                <a:solidFill>
                  <a:srgbClr val="374D62"/>
                </a:solidFill>
              </a:defRPr>
            </a:lvl1pPr>
            <a:lvl2pPr marL="457200" indent="0" algn="ctr">
              <a:buNone/>
              <a:defRPr sz="1400">
                <a:solidFill>
                  <a:srgbClr val="374D62"/>
                </a:solidFill>
              </a:defRPr>
            </a:lvl2pPr>
            <a:lvl3pPr marL="914400" indent="0" algn="ctr">
              <a:buNone/>
              <a:defRPr sz="1400">
                <a:solidFill>
                  <a:srgbClr val="374D62"/>
                </a:solidFill>
              </a:defRPr>
            </a:lvl3pPr>
            <a:lvl4pPr marL="1371600" indent="0" algn="ctr">
              <a:buNone/>
              <a:defRPr sz="1400">
                <a:solidFill>
                  <a:srgbClr val="374D62"/>
                </a:solidFill>
              </a:defRPr>
            </a:lvl4pPr>
            <a:lvl5pPr marL="1828800" indent="0" algn="ctr">
              <a:buNone/>
              <a:defRPr sz="1400">
                <a:solidFill>
                  <a:srgbClr val="374D62"/>
                </a:solidFill>
              </a:defRPr>
            </a:lvl5pPr>
          </a:lstStyle>
          <a:p>
            <a:pPr lvl="0"/>
            <a:r>
              <a:rPr lang="da-DK" dirty="0"/>
              <a:t>Klik for at indsætte programtitler</a:t>
            </a:r>
          </a:p>
        </p:txBody>
      </p:sp>
      <p:sp>
        <p:nvSpPr>
          <p:cNvPr id="43" name="Pladsholder til tekst 41">
            <a:extLst>
              <a:ext uri="{FF2B5EF4-FFF2-40B4-BE49-F238E27FC236}">
                <a16:creationId xmlns:a16="http://schemas.microsoft.com/office/drawing/2014/main" id="{67587470-126D-B347-9806-A73C7B4A746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156075" y="2311400"/>
            <a:ext cx="3722688" cy="28375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400" spc="300">
                <a:solidFill>
                  <a:srgbClr val="374D62"/>
                </a:solidFill>
              </a:defRPr>
            </a:lvl1pPr>
            <a:lvl2pPr marL="457200" indent="0">
              <a:buNone/>
              <a:defRPr>
                <a:solidFill>
                  <a:srgbClr val="374D62"/>
                </a:solidFill>
              </a:defRPr>
            </a:lvl2pPr>
            <a:lvl3pPr marL="914400" indent="0">
              <a:buNone/>
              <a:defRPr>
                <a:solidFill>
                  <a:srgbClr val="374D62"/>
                </a:solidFill>
              </a:defRPr>
            </a:lvl3pPr>
            <a:lvl4pPr marL="1371600" indent="0">
              <a:buNone/>
              <a:defRPr>
                <a:solidFill>
                  <a:srgbClr val="374D62"/>
                </a:solidFill>
              </a:defRPr>
            </a:lvl4pPr>
            <a:lvl5pPr marL="1828800" indent="0">
              <a:buNone/>
              <a:defRPr>
                <a:solidFill>
                  <a:srgbClr val="374D62"/>
                </a:solidFill>
              </a:defRPr>
            </a:lvl5pPr>
          </a:lstStyle>
          <a:p>
            <a:pPr lvl="0"/>
            <a:r>
              <a:rPr lang="da-DK" dirty="0"/>
              <a:t>KLIK FOR DAG NR. </a:t>
            </a:r>
          </a:p>
        </p:txBody>
      </p:sp>
      <p:sp>
        <p:nvSpPr>
          <p:cNvPr id="44" name="Pladsholder til tekst 41">
            <a:extLst>
              <a:ext uri="{FF2B5EF4-FFF2-40B4-BE49-F238E27FC236}">
                <a16:creationId xmlns:a16="http://schemas.microsoft.com/office/drawing/2014/main" id="{6472E869-EE11-4B4D-85A7-8D232A5C179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156075" y="2681042"/>
            <a:ext cx="3722688" cy="28375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050" b="1" spc="300">
                <a:solidFill>
                  <a:srgbClr val="D77621"/>
                </a:solidFill>
                <a:latin typeface="Avenir Book" panose="02000503020000020003" pitchFamily="2" charset="0"/>
              </a:defRPr>
            </a:lvl1pPr>
            <a:lvl2pPr marL="457200" indent="0">
              <a:buNone/>
              <a:defRPr>
                <a:solidFill>
                  <a:srgbClr val="374D62"/>
                </a:solidFill>
              </a:defRPr>
            </a:lvl2pPr>
            <a:lvl3pPr marL="914400" indent="0">
              <a:buNone/>
              <a:defRPr>
                <a:solidFill>
                  <a:srgbClr val="374D62"/>
                </a:solidFill>
              </a:defRPr>
            </a:lvl3pPr>
            <a:lvl4pPr marL="1371600" indent="0">
              <a:buNone/>
              <a:defRPr>
                <a:solidFill>
                  <a:srgbClr val="374D62"/>
                </a:solidFill>
              </a:defRPr>
            </a:lvl4pPr>
            <a:lvl5pPr marL="1828800" indent="0">
              <a:buNone/>
              <a:defRPr>
                <a:solidFill>
                  <a:srgbClr val="374D62"/>
                </a:solidFill>
              </a:defRPr>
            </a:lvl5pPr>
          </a:lstStyle>
          <a:p>
            <a:pPr lvl="0"/>
            <a:r>
              <a:rPr lang="da-DK" dirty="0"/>
              <a:t>KLIK FOR WHY/WHAT/WHO</a:t>
            </a:r>
          </a:p>
        </p:txBody>
      </p:sp>
      <p:sp>
        <p:nvSpPr>
          <p:cNvPr id="45" name="Pladsholder til tekst 41">
            <a:extLst>
              <a:ext uri="{FF2B5EF4-FFF2-40B4-BE49-F238E27FC236}">
                <a16:creationId xmlns:a16="http://schemas.microsoft.com/office/drawing/2014/main" id="{8C5F973A-0CB6-0C43-B458-4BC7A5C77EE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156075" y="2997954"/>
            <a:ext cx="3722688" cy="28375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400" spc="300">
                <a:solidFill>
                  <a:srgbClr val="374D62"/>
                </a:solidFill>
              </a:defRPr>
            </a:lvl1pPr>
            <a:lvl2pPr marL="457200" indent="0">
              <a:buNone/>
              <a:defRPr>
                <a:solidFill>
                  <a:srgbClr val="374D62"/>
                </a:solidFill>
              </a:defRPr>
            </a:lvl2pPr>
            <a:lvl3pPr marL="914400" indent="0">
              <a:buNone/>
              <a:defRPr>
                <a:solidFill>
                  <a:srgbClr val="374D62"/>
                </a:solidFill>
              </a:defRPr>
            </a:lvl3pPr>
            <a:lvl4pPr marL="1371600" indent="0">
              <a:buNone/>
              <a:defRPr>
                <a:solidFill>
                  <a:srgbClr val="374D62"/>
                </a:solidFill>
              </a:defRPr>
            </a:lvl4pPr>
            <a:lvl5pPr marL="1828800" indent="0">
              <a:buNone/>
              <a:defRPr>
                <a:solidFill>
                  <a:srgbClr val="374D62"/>
                </a:solidFill>
              </a:defRPr>
            </a:lvl5pPr>
          </a:lstStyle>
          <a:p>
            <a:pPr lvl="0"/>
            <a:r>
              <a:rPr lang="da-DK" dirty="0"/>
              <a:t>KLIK FOR DAG TITEL</a:t>
            </a:r>
          </a:p>
        </p:txBody>
      </p:sp>
      <p:sp>
        <p:nvSpPr>
          <p:cNvPr id="46" name="Pladsholder til tekst 5">
            <a:extLst>
              <a:ext uri="{FF2B5EF4-FFF2-40B4-BE49-F238E27FC236}">
                <a16:creationId xmlns:a16="http://schemas.microsoft.com/office/drawing/2014/main" id="{E0018757-BB57-5749-B407-CF7AE9CD4869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24446" y="3806825"/>
            <a:ext cx="3721100" cy="191135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400">
                <a:solidFill>
                  <a:srgbClr val="374D62"/>
                </a:solidFill>
              </a:defRPr>
            </a:lvl1pPr>
            <a:lvl2pPr marL="457200" indent="0" algn="ctr">
              <a:buNone/>
              <a:defRPr sz="1400">
                <a:solidFill>
                  <a:srgbClr val="374D62"/>
                </a:solidFill>
              </a:defRPr>
            </a:lvl2pPr>
            <a:lvl3pPr marL="914400" indent="0" algn="ctr">
              <a:buNone/>
              <a:defRPr sz="1400">
                <a:solidFill>
                  <a:srgbClr val="374D62"/>
                </a:solidFill>
              </a:defRPr>
            </a:lvl3pPr>
            <a:lvl4pPr marL="1371600" indent="0" algn="ctr">
              <a:buNone/>
              <a:defRPr sz="1400">
                <a:solidFill>
                  <a:srgbClr val="374D62"/>
                </a:solidFill>
              </a:defRPr>
            </a:lvl4pPr>
            <a:lvl5pPr marL="1828800" indent="0" algn="ctr">
              <a:buNone/>
              <a:defRPr sz="1400">
                <a:solidFill>
                  <a:srgbClr val="374D62"/>
                </a:solidFill>
              </a:defRPr>
            </a:lvl5pPr>
          </a:lstStyle>
          <a:p>
            <a:pPr lvl="0"/>
            <a:r>
              <a:rPr lang="da-DK" dirty="0"/>
              <a:t>Klik for at indsætte programtitler</a:t>
            </a:r>
          </a:p>
        </p:txBody>
      </p:sp>
      <p:sp>
        <p:nvSpPr>
          <p:cNvPr id="47" name="Pladsholder til tekst 41">
            <a:extLst>
              <a:ext uri="{FF2B5EF4-FFF2-40B4-BE49-F238E27FC236}">
                <a16:creationId xmlns:a16="http://schemas.microsoft.com/office/drawing/2014/main" id="{882BFFCF-1CB6-DC45-A5D7-F82E795DF5B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22858" y="2311400"/>
            <a:ext cx="3722688" cy="28375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400" spc="300">
                <a:solidFill>
                  <a:srgbClr val="374D62"/>
                </a:solidFill>
              </a:defRPr>
            </a:lvl1pPr>
            <a:lvl2pPr marL="457200" indent="0">
              <a:buNone/>
              <a:defRPr>
                <a:solidFill>
                  <a:srgbClr val="374D62"/>
                </a:solidFill>
              </a:defRPr>
            </a:lvl2pPr>
            <a:lvl3pPr marL="914400" indent="0">
              <a:buNone/>
              <a:defRPr>
                <a:solidFill>
                  <a:srgbClr val="374D62"/>
                </a:solidFill>
              </a:defRPr>
            </a:lvl3pPr>
            <a:lvl4pPr marL="1371600" indent="0">
              <a:buNone/>
              <a:defRPr>
                <a:solidFill>
                  <a:srgbClr val="374D62"/>
                </a:solidFill>
              </a:defRPr>
            </a:lvl4pPr>
            <a:lvl5pPr marL="1828800" indent="0">
              <a:buNone/>
              <a:defRPr>
                <a:solidFill>
                  <a:srgbClr val="374D62"/>
                </a:solidFill>
              </a:defRPr>
            </a:lvl5pPr>
          </a:lstStyle>
          <a:p>
            <a:pPr lvl="0"/>
            <a:r>
              <a:rPr lang="da-DK" dirty="0"/>
              <a:t>KLIK FOR DAG NR. </a:t>
            </a:r>
          </a:p>
        </p:txBody>
      </p:sp>
      <p:sp>
        <p:nvSpPr>
          <p:cNvPr id="48" name="Pladsholder til tekst 41">
            <a:extLst>
              <a:ext uri="{FF2B5EF4-FFF2-40B4-BE49-F238E27FC236}">
                <a16:creationId xmlns:a16="http://schemas.microsoft.com/office/drawing/2014/main" id="{5B345C0A-4505-0443-8FDE-3F6761BBF86D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22858" y="2681042"/>
            <a:ext cx="3722688" cy="28375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050" b="1" spc="300">
                <a:solidFill>
                  <a:srgbClr val="D77621"/>
                </a:solidFill>
                <a:latin typeface="Avenir Book" panose="02000503020000020003" pitchFamily="2" charset="0"/>
              </a:defRPr>
            </a:lvl1pPr>
            <a:lvl2pPr marL="457200" indent="0">
              <a:buNone/>
              <a:defRPr>
                <a:solidFill>
                  <a:srgbClr val="374D62"/>
                </a:solidFill>
              </a:defRPr>
            </a:lvl2pPr>
            <a:lvl3pPr marL="914400" indent="0">
              <a:buNone/>
              <a:defRPr>
                <a:solidFill>
                  <a:srgbClr val="374D62"/>
                </a:solidFill>
              </a:defRPr>
            </a:lvl3pPr>
            <a:lvl4pPr marL="1371600" indent="0">
              <a:buNone/>
              <a:defRPr>
                <a:solidFill>
                  <a:srgbClr val="374D62"/>
                </a:solidFill>
              </a:defRPr>
            </a:lvl4pPr>
            <a:lvl5pPr marL="1828800" indent="0">
              <a:buNone/>
              <a:defRPr>
                <a:solidFill>
                  <a:srgbClr val="374D62"/>
                </a:solidFill>
              </a:defRPr>
            </a:lvl5pPr>
          </a:lstStyle>
          <a:p>
            <a:pPr lvl="0"/>
            <a:r>
              <a:rPr lang="da-DK" dirty="0"/>
              <a:t>KLIK FOR WHY/WHAT/WHO</a:t>
            </a:r>
          </a:p>
        </p:txBody>
      </p:sp>
      <p:sp>
        <p:nvSpPr>
          <p:cNvPr id="49" name="Pladsholder til tekst 41">
            <a:extLst>
              <a:ext uri="{FF2B5EF4-FFF2-40B4-BE49-F238E27FC236}">
                <a16:creationId xmlns:a16="http://schemas.microsoft.com/office/drawing/2014/main" id="{2DE45406-1216-6840-9510-069C40F59349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22858" y="2997954"/>
            <a:ext cx="3722688" cy="28375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400" spc="300">
                <a:solidFill>
                  <a:srgbClr val="374D62"/>
                </a:solidFill>
              </a:defRPr>
            </a:lvl1pPr>
            <a:lvl2pPr marL="457200" indent="0">
              <a:buNone/>
              <a:defRPr>
                <a:solidFill>
                  <a:srgbClr val="374D62"/>
                </a:solidFill>
              </a:defRPr>
            </a:lvl2pPr>
            <a:lvl3pPr marL="914400" indent="0">
              <a:buNone/>
              <a:defRPr>
                <a:solidFill>
                  <a:srgbClr val="374D62"/>
                </a:solidFill>
              </a:defRPr>
            </a:lvl3pPr>
            <a:lvl4pPr marL="1371600" indent="0">
              <a:buNone/>
              <a:defRPr>
                <a:solidFill>
                  <a:srgbClr val="374D62"/>
                </a:solidFill>
              </a:defRPr>
            </a:lvl4pPr>
            <a:lvl5pPr marL="1828800" indent="0">
              <a:buNone/>
              <a:defRPr>
                <a:solidFill>
                  <a:srgbClr val="374D62"/>
                </a:solidFill>
              </a:defRPr>
            </a:lvl5pPr>
          </a:lstStyle>
          <a:p>
            <a:pPr lvl="0"/>
            <a:r>
              <a:rPr lang="da-DK" dirty="0"/>
              <a:t>KLIK FOR DAG TITEL</a:t>
            </a:r>
          </a:p>
        </p:txBody>
      </p:sp>
      <p:sp>
        <p:nvSpPr>
          <p:cNvPr id="50" name="Pladsholder til tekst 5">
            <a:extLst>
              <a:ext uri="{FF2B5EF4-FFF2-40B4-BE49-F238E27FC236}">
                <a16:creationId xmlns:a16="http://schemas.microsoft.com/office/drawing/2014/main" id="{49F73532-D47C-474A-BF4E-D6DB21931A90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8074150" y="3806825"/>
            <a:ext cx="3721100" cy="191135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400">
                <a:solidFill>
                  <a:srgbClr val="374D62"/>
                </a:solidFill>
              </a:defRPr>
            </a:lvl1pPr>
            <a:lvl2pPr marL="457200" indent="0" algn="ctr">
              <a:buNone/>
              <a:defRPr sz="1400">
                <a:solidFill>
                  <a:srgbClr val="374D62"/>
                </a:solidFill>
              </a:defRPr>
            </a:lvl2pPr>
            <a:lvl3pPr marL="914400" indent="0" algn="ctr">
              <a:buNone/>
              <a:defRPr sz="1400">
                <a:solidFill>
                  <a:srgbClr val="374D62"/>
                </a:solidFill>
              </a:defRPr>
            </a:lvl3pPr>
            <a:lvl4pPr marL="1371600" indent="0" algn="ctr">
              <a:buNone/>
              <a:defRPr sz="1400">
                <a:solidFill>
                  <a:srgbClr val="374D62"/>
                </a:solidFill>
              </a:defRPr>
            </a:lvl4pPr>
            <a:lvl5pPr marL="1828800" indent="0" algn="ctr">
              <a:buNone/>
              <a:defRPr sz="1400">
                <a:solidFill>
                  <a:srgbClr val="374D62"/>
                </a:solidFill>
              </a:defRPr>
            </a:lvl5pPr>
          </a:lstStyle>
          <a:p>
            <a:pPr lvl="0"/>
            <a:r>
              <a:rPr lang="da-DK" dirty="0"/>
              <a:t>Klik for at indsætte programtitler</a:t>
            </a:r>
          </a:p>
        </p:txBody>
      </p:sp>
      <p:sp>
        <p:nvSpPr>
          <p:cNvPr id="51" name="Pladsholder til tekst 41">
            <a:extLst>
              <a:ext uri="{FF2B5EF4-FFF2-40B4-BE49-F238E27FC236}">
                <a16:creationId xmlns:a16="http://schemas.microsoft.com/office/drawing/2014/main" id="{F6A84179-F401-CD4B-B0A9-B4A2F2426D25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072562" y="2311400"/>
            <a:ext cx="3722688" cy="28375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400" spc="300">
                <a:solidFill>
                  <a:srgbClr val="374D62"/>
                </a:solidFill>
              </a:defRPr>
            </a:lvl1pPr>
            <a:lvl2pPr marL="457200" indent="0">
              <a:buNone/>
              <a:defRPr>
                <a:solidFill>
                  <a:srgbClr val="374D62"/>
                </a:solidFill>
              </a:defRPr>
            </a:lvl2pPr>
            <a:lvl3pPr marL="914400" indent="0">
              <a:buNone/>
              <a:defRPr>
                <a:solidFill>
                  <a:srgbClr val="374D62"/>
                </a:solidFill>
              </a:defRPr>
            </a:lvl3pPr>
            <a:lvl4pPr marL="1371600" indent="0">
              <a:buNone/>
              <a:defRPr>
                <a:solidFill>
                  <a:srgbClr val="374D62"/>
                </a:solidFill>
              </a:defRPr>
            </a:lvl4pPr>
            <a:lvl5pPr marL="1828800" indent="0">
              <a:buNone/>
              <a:defRPr>
                <a:solidFill>
                  <a:srgbClr val="374D62"/>
                </a:solidFill>
              </a:defRPr>
            </a:lvl5pPr>
          </a:lstStyle>
          <a:p>
            <a:pPr lvl="0"/>
            <a:r>
              <a:rPr lang="da-DK" dirty="0"/>
              <a:t>KLIK FOR DAG NR. </a:t>
            </a:r>
          </a:p>
        </p:txBody>
      </p:sp>
      <p:sp>
        <p:nvSpPr>
          <p:cNvPr id="52" name="Pladsholder til tekst 41">
            <a:extLst>
              <a:ext uri="{FF2B5EF4-FFF2-40B4-BE49-F238E27FC236}">
                <a16:creationId xmlns:a16="http://schemas.microsoft.com/office/drawing/2014/main" id="{68708AB9-D8E8-2343-83A6-A68A1D589699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072562" y="2681042"/>
            <a:ext cx="3722688" cy="28375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050" b="1" spc="300">
                <a:solidFill>
                  <a:srgbClr val="D77621"/>
                </a:solidFill>
                <a:latin typeface="Avenir Book" panose="02000503020000020003" pitchFamily="2" charset="0"/>
              </a:defRPr>
            </a:lvl1pPr>
            <a:lvl2pPr marL="457200" indent="0">
              <a:buNone/>
              <a:defRPr>
                <a:solidFill>
                  <a:srgbClr val="374D62"/>
                </a:solidFill>
              </a:defRPr>
            </a:lvl2pPr>
            <a:lvl3pPr marL="914400" indent="0">
              <a:buNone/>
              <a:defRPr>
                <a:solidFill>
                  <a:srgbClr val="374D62"/>
                </a:solidFill>
              </a:defRPr>
            </a:lvl3pPr>
            <a:lvl4pPr marL="1371600" indent="0">
              <a:buNone/>
              <a:defRPr>
                <a:solidFill>
                  <a:srgbClr val="374D62"/>
                </a:solidFill>
              </a:defRPr>
            </a:lvl4pPr>
            <a:lvl5pPr marL="1828800" indent="0">
              <a:buNone/>
              <a:defRPr>
                <a:solidFill>
                  <a:srgbClr val="374D62"/>
                </a:solidFill>
              </a:defRPr>
            </a:lvl5pPr>
          </a:lstStyle>
          <a:p>
            <a:pPr lvl="0"/>
            <a:r>
              <a:rPr lang="da-DK" dirty="0"/>
              <a:t>KLIK FOR WHY/WHAT/WHO</a:t>
            </a:r>
          </a:p>
        </p:txBody>
      </p:sp>
      <p:sp>
        <p:nvSpPr>
          <p:cNvPr id="53" name="Pladsholder til tekst 41">
            <a:extLst>
              <a:ext uri="{FF2B5EF4-FFF2-40B4-BE49-F238E27FC236}">
                <a16:creationId xmlns:a16="http://schemas.microsoft.com/office/drawing/2014/main" id="{89BB1BA3-D844-3A44-8F2C-35DCE9FBBDE0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8072562" y="2997954"/>
            <a:ext cx="3722688" cy="28375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400" spc="300">
                <a:solidFill>
                  <a:srgbClr val="374D62"/>
                </a:solidFill>
              </a:defRPr>
            </a:lvl1pPr>
            <a:lvl2pPr marL="457200" indent="0">
              <a:buNone/>
              <a:defRPr>
                <a:solidFill>
                  <a:srgbClr val="374D62"/>
                </a:solidFill>
              </a:defRPr>
            </a:lvl2pPr>
            <a:lvl3pPr marL="914400" indent="0">
              <a:buNone/>
              <a:defRPr>
                <a:solidFill>
                  <a:srgbClr val="374D62"/>
                </a:solidFill>
              </a:defRPr>
            </a:lvl3pPr>
            <a:lvl4pPr marL="1371600" indent="0">
              <a:buNone/>
              <a:defRPr>
                <a:solidFill>
                  <a:srgbClr val="374D62"/>
                </a:solidFill>
              </a:defRPr>
            </a:lvl4pPr>
            <a:lvl5pPr marL="1828800" indent="0">
              <a:buNone/>
              <a:defRPr>
                <a:solidFill>
                  <a:srgbClr val="374D62"/>
                </a:solidFill>
              </a:defRPr>
            </a:lvl5pPr>
          </a:lstStyle>
          <a:p>
            <a:pPr lvl="0"/>
            <a:r>
              <a:rPr lang="da-DK" dirty="0"/>
              <a:t>KLIK FOR DAG TITEL</a:t>
            </a:r>
          </a:p>
        </p:txBody>
      </p:sp>
    </p:spTree>
    <p:extLst>
      <p:ext uri="{BB962C8B-B14F-4D97-AF65-F5344CB8AC3E}">
        <p14:creationId xmlns:p14="http://schemas.microsoft.com/office/powerpoint/2010/main" val="2036507469"/>
      </p:ext>
    </p:extLst>
  </p:cSld>
  <p:clrMapOvr>
    <a:masterClrMapping/>
  </p:clrMapOvr>
</p:sldLayout>
</file>

<file path=ppt/slideLayouts/slideLayout2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ENERIC COMPANY TEMPLATES">
    <p:bg>
      <p:bgPr>
        <a:solidFill>
          <a:srgbClr val="EFF2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D780045-72EA-E749-9C43-4BA3E8EE27E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2280753"/>
            <a:ext cx="12192000" cy="1325563"/>
          </a:xfrm>
        </p:spPr>
        <p:txBody>
          <a:bodyPr/>
          <a:lstStyle>
            <a:lvl1pPr algn="ctr">
              <a:defRPr/>
            </a:lvl1pPr>
          </a:lstStyle>
          <a:p>
            <a:r>
              <a:rPr lang="da-DK" dirty="0"/>
              <a:t>GENERIC COMPANY TEMPLATES</a:t>
            </a:r>
          </a:p>
        </p:txBody>
      </p:sp>
      <p:sp>
        <p:nvSpPr>
          <p:cNvPr id="3" name="Pladsholder til dato 2">
            <a:extLst>
              <a:ext uri="{FF2B5EF4-FFF2-40B4-BE49-F238E27FC236}">
                <a16:creationId xmlns:a16="http://schemas.microsoft.com/office/drawing/2014/main" id="{A113994C-4B97-EA4D-9670-906E38EB20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AF76E7-37D5-E141-96F0-3B36C7728B20}" type="datetimeFigureOut">
              <a:rPr lang="en-GB" smtClean="0"/>
              <a:t>01/11/2023</a:t>
            </a:fld>
            <a:endParaRPr lang="en-GB"/>
          </a:p>
        </p:txBody>
      </p:sp>
      <p:sp>
        <p:nvSpPr>
          <p:cNvPr id="4" name="Pladsholder til sidefod 3">
            <a:extLst>
              <a:ext uri="{FF2B5EF4-FFF2-40B4-BE49-F238E27FC236}">
                <a16:creationId xmlns:a16="http://schemas.microsoft.com/office/drawing/2014/main" id="{A0A85DDC-C10C-CE45-B727-D22379D030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Pladsholder til slidenummer 4">
            <a:extLst>
              <a:ext uri="{FF2B5EF4-FFF2-40B4-BE49-F238E27FC236}">
                <a16:creationId xmlns:a16="http://schemas.microsoft.com/office/drawing/2014/main" id="{81F9F701-7A6D-764D-8086-C591C44873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92A168-3F1D-6545-8B1F-08291F6C8CA3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15105945"/>
      </p:ext>
    </p:extLst>
  </p:cSld>
  <p:clrMapOvr>
    <a:masterClrMapping/>
  </p:clrMapOvr>
</p:sldLayout>
</file>

<file path=ppt/slideLayouts/slideLayout2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ENERIC ACADEMY TEMPLATES">
    <p:bg>
      <p:bgPr>
        <a:solidFill>
          <a:srgbClr val="EFF2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C52FF53-A10C-9043-87EA-81A72930929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1736725"/>
            <a:ext cx="12192000" cy="1325563"/>
          </a:xfrm>
        </p:spPr>
        <p:txBody>
          <a:bodyPr/>
          <a:lstStyle>
            <a:lvl1pPr algn="ctr">
              <a:defRPr/>
            </a:lvl1pPr>
          </a:lstStyle>
          <a:p>
            <a:r>
              <a:rPr lang="da-DK" dirty="0"/>
              <a:t>GENERIC ACADEMY TEMPLATES</a:t>
            </a:r>
          </a:p>
        </p:txBody>
      </p:sp>
      <p:sp>
        <p:nvSpPr>
          <p:cNvPr id="3" name="Pladsholder til dato 2">
            <a:extLst>
              <a:ext uri="{FF2B5EF4-FFF2-40B4-BE49-F238E27FC236}">
                <a16:creationId xmlns:a16="http://schemas.microsoft.com/office/drawing/2014/main" id="{9A7B9613-139D-9841-B239-762BBFB52A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AF76E7-37D5-E141-96F0-3B36C7728B20}" type="datetimeFigureOut">
              <a:rPr lang="en-GB" smtClean="0"/>
              <a:t>01/11/2023</a:t>
            </a:fld>
            <a:endParaRPr lang="en-GB"/>
          </a:p>
        </p:txBody>
      </p:sp>
      <p:sp>
        <p:nvSpPr>
          <p:cNvPr id="4" name="Pladsholder til sidefod 3">
            <a:extLst>
              <a:ext uri="{FF2B5EF4-FFF2-40B4-BE49-F238E27FC236}">
                <a16:creationId xmlns:a16="http://schemas.microsoft.com/office/drawing/2014/main" id="{D512E041-A2AB-ED46-A63A-427F5C0D08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Pladsholder til slidenummer 4">
            <a:extLst>
              <a:ext uri="{FF2B5EF4-FFF2-40B4-BE49-F238E27FC236}">
                <a16:creationId xmlns:a16="http://schemas.microsoft.com/office/drawing/2014/main" id="{954F4505-9636-F443-9CE4-477B9D1E37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92A168-3F1D-6545-8B1F-08291F6C8CA3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79213925"/>
      </p:ext>
    </p:extLst>
  </p:cSld>
  <p:clrMapOvr>
    <a:masterClrMapping/>
  </p:clrMapOvr>
</p:sldLayout>
</file>

<file path=ppt/slideLayouts/slideLayout2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1 - DAY 1 HEADERS">
    <p:bg>
      <p:bgPr>
        <a:solidFill>
          <a:srgbClr val="EFF2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57EF513-85C3-FD4A-892A-6AA9311ED77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1913189"/>
            <a:ext cx="12192000" cy="1325563"/>
          </a:xfrm>
        </p:spPr>
        <p:txBody>
          <a:bodyPr/>
          <a:lstStyle>
            <a:lvl1pPr algn="ctr">
              <a:defRPr/>
            </a:lvl1pPr>
          </a:lstStyle>
          <a:p>
            <a:r>
              <a:rPr lang="da-DK" dirty="0"/>
              <a:t>MODULE 1 / DAY 1 HEADERS</a:t>
            </a:r>
          </a:p>
        </p:txBody>
      </p:sp>
    </p:spTree>
    <p:extLst>
      <p:ext uri="{BB962C8B-B14F-4D97-AF65-F5344CB8AC3E}">
        <p14:creationId xmlns:p14="http://schemas.microsoft.com/office/powerpoint/2010/main" val="223812027"/>
      </p:ext>
    </p:extLst>
  </p:cSld>
  <p:clrMapOvr>
    <a:masterClrMapping/>
  </p:clrMapOvr>
</p:sldLayout>
</file>

<file path=ppt/slideLayouts/slideLayout2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1 - DAY 2 HEADERS">
    <p:bg>
      <p:bgPr>
        <a:solidFill>
          <a:srgbClr val="EFF2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1C3355E-25DE-E144-BAD8-B279B874C4E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2103437"/>
            <a:ext cx="12192000" cy="1325563"/>
          </a:xfrm>
        </p:spPr>
        <p:txBody>
          <a:bodyPr/>
          <a:lstStyle>
            <a:lvl1pPr algn="ctr">
              <a:defRPr/>
            </a:lvl1pPr>
          </a:lstStyle>
          <a:p>
            <a:r>
              <a:rPr lang="da-DK" dirty="0"/>
              <a:t>MODULE 1 / DAY 2 HEADERS</a:t>
            </a:r>
          </a:p>
        </p:txBody>
      </p:sp>
      <p:sp>
        <p:nvSpPr>
          <p:cNvPr id="3" name="Pladsholder til dato 2">
            <a:extLst>
              <a:ext uri="{FF2B5EF4-FFF2-40B4-BE49-F238E27FC236}">
                <a16:creationId xmlns:a16="http://schemas.microsoft.com/office/drawing/2014/main" id="{B229011B-157E-A948-8AD2-830B774B6F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AF76E7-37D5-E141-96F0-3B36C7728B20}" type="datetimeFigureOut">
              <a:rPr lang="en-GB" smtClean="0"/>
              <a:t>01/11/2023</a:t>
            </a:fld>
            <a:endParaRPr lang="en-GB"/>
          </a:p>
        </p:txBody>
      </p:sp>
      <p:sp>
        <p:nvSpPr>
          <p:cNvPr id="4" name="Pladsholder til sidefod 3">
            <a:extLst>
              <a:ext uri="{FF2B5EF4-FFF2-40B4-BE49-F238E27FC236}">
                <a16:creationId xmlns:a16="http://schemas.microsoft.com/office/drawing/2014/main" id="{58D3D45B-49B4-874B-87A0-2664B23F7F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Pladsholder til slidenummer 4">
            <a:extLst>
              <a:ext uri="{FF2B5EF4-FFF2-40B4-BE49-F238E27FC236}">
                <a16:creationId xmlns:a16="http://schemas.microsoft.com/office/drawing/2014/main" id="{B7B423F2-5809-8E4C-ABF7-E893145F84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92A168-3F1D-6545-8B1F-08291F6C8CA3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99785354"/>
      </p:ext>
    </p:extLst>
  </p:cSld>
  <p:clrMapOvr>
    <a:masterClrMapping/>
  </p:clrMapOvr>
</p:sldLayout>
</file>

<file path=ppt/slideLayouts/slideLayout2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1 - DAY 3 HEADERS">
    <p:bg>
      <p:bgPr>
        <a:solidFill>
          <a:srgbClr val="EFF2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D42A4E4-2263-FB46-990B-E548ED29052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1736725"/>
            <a:ext cx="12192000" cy="1325563"/>
          </a:xfrm>
        </p:spPr>
        <p:txBody>
          <a:bodyPr/>
          <a:lstStyle>
            <a:lvl1pPr algn="ctr">
              <a:defRPr/>
            </a:lvl1pPr>
          </a:lstStyle>
          <a:p>
            <a:r>
              <a:rPr lang="da-DK" dirty="0"/>
              <a:t>MODULE 1 / DAY 3 </a:t>
            </a:r>
          </a:p>
        </p:txBody>
      </p:sp>
      <p:sp>
        <p:nvSpPr>
          <p:cNvPr id="3" name="Pladsholder til dato 2">
            <a:extLst>
              <a:ext uri="{FF2B5EF4-FFF2-40B4-BE49-F238E27FC236}">
                <a16:creationId xmlns:a16="http://schemas.microsoft.com/office/drawing/2014/main" id="{D636A15A-4590-7D43-965B-15A32CC1A3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AF76E7-37D5-E141-96F0-3B36C7728B20}" type="datetimeFigureOut">
              <a:rPr lang="en-GB" smtClean="0"/>
              <a:t>01/11/2023</a:t>
            </a:fld>
            <a:endParaRPr lang="en-GB"/>
          </a:p>
        </p:txBody>
      </p:sp>
      <p:sp>
        <p:nvSpPr>
          <p:cNvPr id="4" name="Pladsholder til sidefod 3">
            <a:extLst>
              <a:ext uri="{FF2B5EF4-FFF2-40B4-BE49-F238E27FC236}">
                <a16:creationId xmlns:a16="http://schemas.microsoft.com/office/drawing/2014/main" id="{18E8F36D-B22E-514C-B0FC-B73FC97BF5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Pladsholder til slidenummer 4">
            <a:extLst>
              <a:ext uri="{FF2B5EF4-FFF2-40B4-BE49-F238E27FC236}">
                <a16:creationId xmlns:a16="http://schemas.microsoft.com/office/drawing/2014/main" id="{84942C5A-42E1-6240-AB31-32BA147CBA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92A168-3F1D-6545-8B1F-08291F6C8CA3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71397176"/>
      </p:ext>
    </p:extLst>
  </p:cSld>
  <p:clrMapOvr>
    <a:masterClrMapping/>
  </p:clrMapOvr>
</p:sldLayout>
</file>

<file path=ppt/slideLayouts/slideLayout2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2_Brugerdefineret layout">
    <p:bg>
      <p:bgPr>
        <a:solidFill>
          <a:srgbClr val="EFF2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BFC71C7-5645-1643-8980-7A0CA6C6811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1736725"/>
            <a:ext cx="12192000" cy="1325563"/>
          </a:xfrm>
        </p:spPr>
        <p:txBody>
          <a:bodyPr/>
          <a:lstStyle>
            <a:lvl1pPr algn="ctr">
              <a:defRPr/>
            </a:lvl1pPr>
          </a:lstStyle>
          <a:p>
            <a:r>
              <a:rPr lang="da-DK" dirty="0"/>
              <a:t>EXERCISES / SECTIONS / INTROS</a:t>
            </a:r>
          </a:p>
        </p:txBody>
      </p:sp>
      <p:sp>
        <p:nvSpPr>
          <p:cNvPr id="3" name="Pladsholder til dato 2">
            <a:extLst>
              <a:ext uri="{FF2B5EF4-FFF2-40B4-BE49-F238E27FC236}">
                <a16:creationId xmlns:a16="http://schemas.microsoft.com/office/drawing/2014/main" id="{94C26002-3D91-0441-8953-2434769C78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AF76E7-37D5-E141-96F0-3B36C7728B20}" type="datetimeFigureOut">
              <a:rPr lang="en-GB" smtClean="0"/>
              <a:t>01/11/2023</a:t>
            </a:fld>
            <a:endParaRPr lang="en-GB"/>
          </a:p>
        </p:txBody>
      </p:sp>
      <p:sp>
        <p:nvSpPr>
          <p:cNvPr id="4" name="Pladsholder til sidefod 3">
            <a:extLst>
              <a:ext uri="{FF2B5EF4-FFF2-40B4-BE49-F238E27FC236}">
                <a16:creationId xmlns:a16="http://schemas.microsoft.com/office/drawing/2014/main" id="{DC0C1F23-C679-714B-9438-4D971BD80C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Pladsholder til slidenummer 4">
            <a:extLst>
              <a:ext uri="{FF2B5EF4-FFF2-40B4-BE49-F238E27FC236}">
                <a16:creationId xmlns:a16="http://schemas.microsoft.com/office/drawing/2014/main" id="{2555BE7B-B8E3-AD4C-A206-1D2042DFA2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92A168-3F1D-6545-8B1F-08291F6C8CA3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84466587"/>
      </p:ext>
    </p:extLst>
  </p:cSld>
  <p:clrMapOvr>
    <a:masterClrMapping/>
  </p:clrMapOvr>
</p:sldLayout>
</file>

<file path=ppt/slideLayouts/slideLayout2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EXERCIS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4">
            <a:extLst>
              <a:ext uri="{FF2B5EF4-FFF2-40B4-BE49-F238E27FC236}">
                <a16:creationId xmlns:a16="http://schemas.microsoft.com/office/drawing/2014/main" id="{B8765DA5-432B-A841-8182-733772DB7BD5}"/>
              </a:ext>
            </a:extLst>
          </p:cNvPr>
          <p:cNvSpPr/>
          <p:nvPr userDrawn="1"/>
        </p:nvSpPr>
        <p:spPr>
          <a:xfrm>
            <a:off x="1" y="0"/>
            <a:ext cx="12191999" cy="520589"/>
          </a:xfrm>
          <a:prstGeom prst="rect">
            <a:avLst/>
          </a:prstGeom>
          <a:solidFill>
            <a:srgbClr val="374D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7" name="Lige forbindelse 6">
            <a:extLst>
              <a:ext uri="{FF2B5EF4-FFF2-40B4-BE49-F238E27FC236}">
                <a16:creationId xmlns:a16="http://schemas.microsoft.com/office/drawing/2014/main" id="{A0FAE323-61B0-784C-BC51-B178C81B3310}"/>
              </a:ext>
            </a:extLst>
          </p:cNvPr>
          <p:cNvCxnSpPr>
            <a:cxnSpLocks/>
          </p:cNvCxnSpPr>
          <p:nvPr userDrawn="1"/>
        </p:nvCxnSpPr>
        <p:spPr>
          <a:xfrm>
            <a:off x="1517573" y="4356"/>
            <a:ext cx="0" cy="493994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15" descr="Icon&#10;&#10;Description automatically generated">
            <a:extLst>
              <a:ext uri="{FF2B5EF4-FFF2-40B4-BE49-F238E27FC236}">
                <a16:creationId xmlns:a16="http://schemas.microsoft.com/office/drawing/2014/main" id="{E52C7881-D677-974C-A922-46229EDC0B6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99137" y="6111818"/>
            <a:ext cx="628387" cy="628387"/>
          </a:xfrm>
          <a:prstGeom prst="rect">
            <a:avLst/>
          </a:prstGeom>
        </p:spPr>
      </p:pic>
      <p:pic>
        <p:nvPicPr>
          <p:cNvPr id="9" name="Billede 11">
            <a:extLst>
              <a:ext uri="{FF2B5EF4-FFF2-40B4-BE49-F238E27FC236}">
                <a16:creationId xmlns:a16="http://schemas.microsoft.com/office/drawing/2014/main" id="{E6A3A627-571F-6149-B8EF-99E6506572A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alphaModFix amt="50000"/>
          </a:blip>
          <a:stretch>
            <a:fillRect/>
          </a:stretch>
        </p:blipFill>
        <p:spPr>
          <a:xfrm>
            <a:off x="10846599" y="6426011"/>
            <a:ext cx="1046264" cy="277914"/>
          </a:xfrm>
          <a:prstGeom prst="rect">
            <a:avLst/>
          </a:prstGeom>
        </p:spPr>
      </p:pic>
      <p:sp>
        <p:nvSpPr>
          <p:cNvPr id="10" name="Rectangle 14">
            <a:extLst>
              <a:ext uri="{FF2B5EF4-FFF2-40B4-BE49-F238E27FC236}">
                <a16:creationId xmlns:a16="http://schemas.microsoft.com/office/drawing/2014/main" id="{5E44310E-F332-D648-8ED5-A28646CDFA55}"/>
              </a:ext>
            </a:extLst>
          </p:cNvPr>
          <p:cNvSpPr/>
          <p:nvPr userDrawn="1"/>
        </p:nvSpPr>
        <p:spPr>
          <a:xfrm>
            <a:off x="1" y="0"/>
            <a:ext cx="12191999" cy="520589"/>
          </a:xfrm>
          <a:prstGeom prst="rect">
            <a:avLst/>
          </a:prstGeom>
          <a:solidFill>
            <a:srgbClr val="374D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TextBox 18">
            <a:hlinkClick r:id="" action="ppaction://noaction"/>
            <a:extLst>
              <a:ext uri="{FF2B5EF4-FFF2-40B4-BE49-F238E27FC236}">
                <a16:creationId xmlns:a16="http://schemas.microsoft.com/office/drawing/2014/main" id="{7C516275-5933-624A-A410-EEFAF97F7C29}"/>
              </a:ext>
            </a:extLst>
          </p:cNvPr>
          <p:cNvSpPr txBox="1"/>
          <p:nvPr userDrawn="1"/>
        </p:nvSpPr>
        <p:spPr>
          <a:xfrm>
            <a:off x="171041" y="160322"/>
            <a:ext cx="1185731" cy="215444"/>
          </a:xfrm>
          <a:prstGeom prst="rect">
            <a:avLst/>
          </a:prstGeom>
          <a:noFill/>
          <a:ln w="9525"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300" normalizeH="0" baseline="0" noProof="0" dirty="0">
                <a:ln>
                  <a:noFill/>
                </a:ln>
                <a:solidFill>
                  <a:srgbClr val="E5E7E7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 EXERCISES</a:t>
            </a:r>
          </a:p>
        </p:txBody>
      </p:sp>
      <p:cxnSp>
        <p:nvCxnSpPr>
          <p:cNvPr id="12" name="Lige forbindelse 11">
            <a:extLst>
              <a:ext uri="{FF2B5EF4-FFF2-40B4-BE49-F238E27FC236}">
                <a16:creationId xmlns:a16="http://schemas.microsoft.com/office/drawing/2014/main" id="{10CFEC52-3138-BB47-A6D0-BA6DFD9F24E8}"/>
              </a:ext>
            </a:extLst>
          </p:cNvPr>
          <p:cNvCxnSpPr>
            <a:cxnSpLocks/>
          </p:cNvCxnSpPr>
          <p:nvPr userDrawn="1"/>
        </p:nvCxnSpPr>
        <p:spPr>
          <a:xfrm>
            <a:off x="1460421" y="4356"/>
            <a:ext cx="0" cy="516233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ktangel 12">
            <a:extLst>
              <a:ext uri="{FF2B5EF4-FFF2-40B4-BE49-F238E27FC236}">
                <a16:creationId xmlns:a16="http://schemas.microsoft.com/office/drawing/2014/main" id="{9CC64764-56B2-9642-9FD9-88FA53592935}"/>
              </a:ext>
            </a:extLst>
          </p:cNvPr>
          <p:cNvSpPr/>
          <p:nvPr userDrawn="1"/>
        </p:nvSpPr>
        <p:spPr>
          <a:xfrm>
            <a:off x="415636" y="1302205"/>
            <a:ext cx="11277599" cy="4756638"/>
          </a:xfrm>
          <a:prstGeom prst="rect">
            <a:avLst/>
          </a:prstGeom>
          <a:solidFill>
            <a:srgbClr val="374D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15" name="Pladsholder til tekst 2">
            <a:extLst>
              <a:ext uri="{FF2B5EF4-FFF2-40B4-BE49-F238E27FC236}">
                <a16:creationId xmlns:a16="http://schemas.microsoft.com/office/drawing/2014/main" id="{F3F32CB1-3610-1646-BC5A-A233F14F64E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9376" y="899980"/>
            <a:ext cx="6355812" cy="3492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spc="300">
                <a:solidFill>
                  <a:srgbClr val="374D62"/>
                </a:solidFill>
              </a:defRPr>
            </a:lvl1pPr>
          </a:lstStyle>
          <a:p>
            <a:pPr lvl="0"/>
            <a:r>
              <a:rPr lang="da-DK" dirty="0"/>
              <a:t>KLIK FOR AT INDSÆTTE OVERSKRIFT </a:t>
            </a:r>
          </a:p>
        </p:txBody>
      </p:sp>
      <p:pic>
        <p:nvPicPr>
          <p:cNvPr id="16" name="Billede 15" descr="Et billede, der indeholder krus, skjorte, skilt&#10;&#10;Automatisk genereret beskrivelse">
            <a:extLst>
              <a:ext uri="{FF2B5EF4-FFF2-40B4-BE49-F238E27FC236}">
                <a16:creationId xmlns:a16="http://schemas.microsoft.com/office/drawing/2014/main" id="{822203EB-C8E4-F642-ACFD-7C583916B3BF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0041601" y="573564"/>
            <a:ext cx="1609995" cy="1609995"/>
          </a:xfrm>
          <a:prstGeom prst="rect">
            <a:avLst/>
          </a:prstGeom>
        </p:spPr>
      </p:pic>
      <p:sp>
        <p:nvSpPr>
          <p:cNvPr id="17" name="Pladsholder til tekst 2">
            <a:extLst>
              <a:ext uri="{FF2B5EF4-FFF2-40B4-BE49-F238E27FC236}">
                <a16:creationId xmlns:a16="http://schemas.microsoft.com/office/drawing/2014/main" id="{1A7360F3-6551-D545-A783-66CBC176C6D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233488" y="2562225"/>
            <a:ext cx="5736655" cy="25701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da-DK" dirty="0"/>
              <a:t>Klik for at redigere teksttypografierne i masteren</a:t>
            </a:r>
          </a:p>
        </p:txBody>
      </p:sp>
      <p:sp>
        <p:nvSpPr>
          <p:cNvPr id="18" name="Pladsholder til billede 4">
            <a:extLst>
              <a:ext uri="{FF2B5EF4-FFF2-40B4-BE49-F238E27FC236}">
                <a16:creationId xmlns:a16="http://schemas.microsoft.com/office/drawing/2014/main" id="{786632BC-081E-8641-B642-842E8EC0C6C4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7134225" y="2552700"/>
            <a:ext cx="3009900" cy="25701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</a:lstStyle>
          <a:p>
            <a:r>
              <a:rPr lang="da-DK" dirty="0"/>
              <a:t>Indsæt grafik</a:t>
            </a:r>
          </a:p>
        </p:txBody>
      </p:sp>
    </p:spTree>
    <p:extLst>
      <p:ext uri="{BB962C8B-B14F-4D97-AF65-F5344CB8AC3E}">
        <p14:creationId xmlns:p14="http://schemas.microsoft.com/office/powerpoint/2010/main" val="1432039555"/>
      </p:ext>
    </p:extLst>
  </p:cSld>
  <p:clrMapOvr>
    <a:masterClrMapping/>
  </p:clrMapOvr>
</p:sldLayout>
</file>

<file path=ppt/slideLayouts/slideLayout2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3_Brugerdefineret layout">
    <p:bg>
      <p:bgPr>
        <a:solidFill>
          <a:srgbClr val="EFF2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0C4C218-7DB2-5844-9D90-842F09F96A0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2298199"/>
            <a:ext cx="12192000" cy="1325563"/>
          </a:xfrm>
        </p:spPr>
        <p:txBody>
          <a:bodyPr/>
          <a:lstStyle>
            <a:lvl1pPr algn="ctr">
              <a:defRPr/>
            </a:lvl1pPr>
          </a:lstStyle>
          <a:p>
            <a:r>
              <a:rPr lang="da-DK" dirty="0"/>
              <a:t>THE SBCM PROGRAMME</a:t>
            </a:r>
          </a:p>
        </p:txBody>
      </p:sp>
      <p:sp>
        <p:nvSpPr>
          <p:cNvPr id="3" name="Pladsholder til dato 2">
            <a:extLst>
              <a:ext uri="{FF2B5EF4-FFF2-40B4-BE49-F238E27FC236}">
                <a16:creationId xmlns:a16="http://schemas.microsoft.com/office/drawing/2014/main" id="{581725ED-2B36-3249-87FE-5B48E46498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AF76E7-37D5-E141-96F0-3B36C7728B20}" type="datetimeFigureOut">
              <a:rPr lang="en-GB" smtClean="0"/>
              <a:t>01/11/2023</a:t>
            </a:fld>
            <a:endParaRPr lang="en-GB"/>
          </a:p>
        </p:txBody>
      </p:sp>
      <p:sp>
        <p:nvSpPr>
          <p:cNvPr id="4" name="Pladsholder til sidefod 3">
            <a:extLst>
              <a:ext uri="{FF2B5EF4-FFF2-40B4-BE49-F238E27FC236}">
                <a16:creationId xmlns:a16="http://schemas.microsoft.com/office/drawing/2014/main" id="{A533E337-9936-2B42-B7BA-D7C07CFF02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Pladsholder til slidenummer 4">
            <a:extLst>
              <a:ext uri="{FF2B5EF4-FFF2-40B4-BE49-F238E27FC236}">
                <a16:creationId xmlns:a16="http://schemas.microsoft.com/office/drawing/2014/main" id="{868FF8EB-FA54-0C4C-AFE8-C9AD343D84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92A168-3F1D-6545-8B1F-08291F6C8CA3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50076072"/>
      </p:ext>
    </p:extLst>
  </p:cSld>
  <p:clrMapOvr>
    <a:masterClrMapping/>
  </p:clrMapOvr>
</p:sldLayout>
</file>

<file path=ppt/slideLayouts/slideLayout2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4_Brugerdefineret layout">
    <p:bg>
      <p:bgPr>
        <a:solidFill>
          <a:srgbClr val="EFF2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9F0E086-FF8A-F74B-8D8D-A2A4C81FDD5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1736725"/>
            <a:ext cx="12192000" cy="1325563"/>
          </a:xfrm>
        </p:spPr>
        <p:txBody>
          <a:bodyPr/>
          <a:lstStyle>
            <a:lvl1pPr algn="ctr">
              <a:defRPr/>
            </a:lvl1pPr>
          </a:lstStyle>
          <a:p>
            <a:r>
              <a:rPr lang="da-DK" dirty="0"/>
              <a:t>FULL COLOUR </a:t>
            </a:r>
          </a:p>
        </p:txBody>
      </p:sp>
      <p:sp>
        <p:nvSpPr>
          <p:cNvPr id="3" name="Pladsholder til dato 2">
            <a:extLst>
              <a:ext uri="{FF2B5EF4-FFF2-40B4-BE49-F238E27FC236}">
                <a16:creationId xmlns:a16="http://schemas.microsoft.com/office/drawing/2014/main" id="{6C395619-CBFA-B14E-9A98-8ACABF049C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AF76E7-37D5-E141-96F0-3B36C7728B20}" type="datetimeFigureOut">
              <a:rPr lang="en-GB" smtClean="0"/>
              <a:t>01/11/2023</a:t>
            </a:fld>
            <a:endParaRPr lang="en-GB"/>
          </a:p>
        </p:txBody>
      </p:sp>
      <p:sp>
        <p:nvSpPr>
          <p:cNvPr id="4" name="Pladsholder til sidefod 3">
            <a:extLst>
              <a:ext uri="{FF2B5EF4-FFF2-40B4-BE49-F238E27FC236}">
                <a16:creationId xmlns:a16="http://schemas.microsoft.com/office/drawing/2014/main" id="{A6C445C9-DFF0-2C4C-BEDC-195071B626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Pladsholder til slidenummer 4">
            <a:extLst>
              <a:ext uri="{FF2B5EF4-FFF2-40B4-BE49-F238E27FC236}">
                <a16:creationId xmlns:a16="http://schemas.microsoft.com/office/drawing/2014/main" id="{3478CD18-5EEB-3B4E-873A-969E940A42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92A168-3F1D-6545-8B1F-08291F6C8CA3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2771379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Generic SBCM basis slide_V2">
    <p:bg>
      <p:bgPr>
        <a:solidFill>
          <a:srgbClr val="374D6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>
            <a:extLst>
              <a:ext uri="{FF2B5EF4-FFF2-40B4-BE49-F238E27FC236}">
                <a16:creationId xmlns:a16="http://schemas.microsoft.com/office/drawing/2014/main" id="{FFDA822F-A109-8A45-9C50-58ADCD1F8B27}"/>
              </a:ext>
            </a:extLst>
          </p:cNvPr>
          <p:cNvSpPr/>
          <p:nvPr userDrawn="1"/>
        </p:nvSpPr>
        <p:spPr>
          <a:xfrm>
            <a:off x="319177" y="284672"/>
            <a:ext cx="11559398" cy="62987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9" name="Billede 4">
            <a:extLst>
              <a:ext uri="{FF2B5EF4-FFF2-40B4-BE49-F238E27FC236}">
                <a16:creationId xmlns:a16="http://schemas.microsoft.com/office/drawing/2014/main" id="{5882899F-076E-CB4F-BD04-DA019BE1467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82000"/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0843895" y="6591084"/>
            <a:ext cx="1034680" cy="274837"/>
          </a:xfrm>
          <a:prstGeom prst="rect">
            <a:avLst/>
          </a:prstGeom>
        </p:spPr>
      </p:pic>
      <p:pic>
        <p:nvPicPr>
          <p:cNvPr id="4" name="Picture 3" descr="Icon&#10;&#10;Description automatically generated">
            <a:extLst>
              <a:ext uri="{FF2B5EF4-FFF2-40B4-BE49-F238E27FC236}">
                <a16:creationId xmlns:a16="http://schemas.microsoft.com/office/drawing/2014/main" id="{A2C5AC10-33F3-4B2F-87D9-9B49CBEE38B1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25324" y="5935610"/>
            <a:ext cx="628387" cy="6283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4282527"/>
      </p:ext>
    </p:extLst>
  </p:cSld>
  <p:clrMapOvr>
    <a:masterClrMapping/>
  </p:clrMapOvr>
</p:sldLayout>
</file>

<file path=ppt/slideLayouts/slideLayout2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Welcome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ktangel 5">
            <a:extLst>
              <a:ext uri="{FF2B5EF4-FFF2-40B4-BE49-F238E27FC236}">
                <a16:creationId xmlns:a16="http://schemas.microsoft.com/office/drawing/2014/main" id="{EE992EAB-CA5C-4942-B1FA-E1C9D05ABE76}"/>
              </a:ext>
            </a:extLst>
          </p:cNvPr>
          <p:cNvSpPr/>
          <p:nvPr userDrawn="1"/>
        </p:nvSpPr>
        <p:spPr>
          <a:xfrm>
            <a:off x="0" y="-1"/>
            <a:ext cx="12192000" cy="6858001"/>
          </a:xfrm>
          <a:prstGeom prst="rect">
            <a:avLst/>
          </a:prstGeom>
          <a:solidFill>
            <a:srgbClr val="374D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Rektangel 6">
            <a:extLst>
              <a:ext uri="{FF2B5EF4-FFF2-40B4-BE49-F238E27FC236}">
                <a16:creationId xmlns:a16="http://schemas.microsoft.com/office/drawing/2014/main" id="{1868C7C2-A921-2C44-96AA-722BE98F5B08}"/>
              </a:ext>
            </a:extLst>
          </p:cNvPr>
          <p:cNvSpPr/>
          <p:nvPr userDrawn="1"/>
        </p:nvSpPr>
        <p:spPr>
          <a:xfrm>
            <a:off x="319177" y="284672"/>
            <a:ext cx="11559398" cy="62987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Text Box 6">
            <a:extLst>
              <a:ext uri="{FF2B5EF4-FFF2-40B4-BE49-F238E27FC236}">
                <a16:creationId xmlns:a16="http://schemas.microsoft.com/office/drawing/2014/main" id="{F06CDEDA-1F82-6940-A3A7-B3D0E48B7959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5629934" y="3401063"/>
            <a:ext cx="2191292" cy="30773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ＭＳ Ｐゴシック" charset="0"/>
              <a:cs typeface="+mn-cs"/>
            </a:endParaRPr>
          </a:p>
        </p:txBody>
      </p:sp>
      <p:sp>
        <p:nvSpPr>
          <p:cNvPr id="9" name="Rektangel 8">
            <a:extLst>
              <a:ext uri="{FF2B5EF4-FFF2-40B4-BE49-F238E27FC236}">
                <a16:creationId xmlns:a16="http://schemas.microsoft.com/office/drawing/2014/main" id="{FBFEC3E5-8363-B040-8BC6-24D38A10FE31}"/>
              </a:ext>
            </a:extLst>
          </p:cNvPr>
          <p:cNvSpPr/>
          <p:nvPr userDrawn="1"/>
        </p:nvSpPr>
        <p:spPr>
          <a:xfrm>
            <a:off x="7429500" y="425381"/>
            <a:ext cx="4271714" cy="6000890"/>
          </a:xfrm>
          <a:prstGeom prst="rect">
            <a:avLst/>
          </a:prstGeom>
          <a:solidFill>
            <a:srgbClr val="374D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ktangel 9">
            <a:extLst>
              <a:ext uri="{FF2B5EF4-FFF2-40B4-BE49-F238E27FC236}">
                <a16:creationId xmlns:a16="http://schemas.microsoft.com/office/drawing/2014/main" id="{8E84322B-2C11-8C44-8647-CD4183882491}"/>
              </a:ext>
            </a:extLst>
          </p:cNvPr>
          <p:cNvSpPr/>
          <p:nvPr userDrawn="1"/>
        </p:nvSpPr>
        <p:spPr>
          <a:xfrm>
            <a:off x="490786" y="437782"/>
            <a:ext cx="7330440" cy="5980176"/>
          </a:xfrm>
          <a:prstGeom prst="rect">
            <a:avLst/>
          </a:prstGeom>
          <a:noFill/>
          <a:ln w="38100">
            <a:solidFill>
              <a:srgbClr val="374D6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Rektangel 10">
            <a:extLst>
              <a:ext uri="{FF2B5EF4-FFF2-40B4-BE49-F238E27FC236}">
                <a16:creationId xmlns:a16="http://schemas.microsoft.com/office/drawing/2014/main" id="{D63A0C92-08F6-D643-90E1-5A11C9845B4D}"/>
              </a:ext>
            </a:extLst>
          </p:cNvPr>
          <p:cNvSpPr/>
          <p:nvPr userDrawn="1"/>
        </p:nvSpPr>
        <p:spPr>
          <a:xfrm>
            <a:off x="1009699" y="2168014"/>
            <a:ext cx="5086301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4000" b="0" i="0" u="none" strike="noStrike" kern="1200" cap="none" spc="0" normalizeH="0" baseline="0" noProof="0" dirty="0">
                <a:ln>
                  <a:noFill/>
                </a:ln>
                <a:solidFill>
                  <a:srgbClr val="374D62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Velkommen til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4000" b="0" i="0" u="none" strike="noStrike" kern="1200" cap="none" spc="0" normalizeH="0" baseline="0" noProof="0" dirty="0">
                <a:ln>
                  <a:noFill/>
                </a:ln>
                <a:solidFill>
                  <a:srgbClr val="374D62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Sustainable Business Change Manager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4000" b="0" i="0" u="none" strike="noStrike" kern="1200" cap="none" spc="0" normalizeH="0" baseline="0" noProof="0" dirty="0">
              <a:ln>
                <a:noFill/>
              </a:ln>
              <a:solidFill>
                <a:srgbClr val="374D62"/>
              </a:solidFill>
              <a:effectLst/>
              <a:uLnTx/>
              <a:uFillTx/>
              <a:latin typeface="Avenir Book" panose="02000503020000020003" pitchFamily="2" charset="0"/>
              <a:ea typeface="+mn-ea"/>
              <a:cs typeface="+mn-cs"/>
            </a:endParaRPr>
          </a:p>
        </p:txBody>
      </p:sp>
      <p:pic>
        <p:nvPicPr>
          <p:cNvPr id="12" name="Billede 11">
            <a:extLst>
              <a:ext uri="{FF2B5EF4-FFF2-40B4-BE49-F238E27FC236}">
                <a16:creationId xmlns:a16="http://schemas.microsoft.com/office/drawing/2014/main" id="{4C8BFF07-D2DA-2640-BF71-9BDE5CFA04C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lum bright="70000" contrast="-70000"/>
            <a:alphaModFix amt="50000"/>
          </a:blip>
          <a:stretch>
            <a:fillRect/>
          </a:stretch>
        </p:blipFill>
        <p:spPr>
          <a:xfrm>
            <a:off x="10846599" y="6601248"/>
            <a:ext cx="1046264" cy="277914"/>
          </a:xfrm>
          <a:prstGeom prst="rect">
            <a:avLst/>
          </a:prstGeom>
        </p:spPr>
      </p:pic>
      <p:sp>
        <p:nvSpPr>
          <p:cNvPr id="13" name="Tekstfelt 12">
            <a:extLst>
              <a:ext uri="{FF2B5EF4-FFF2-40B4-BE49-F238E27FC236}">
                <a16:creationId xmlns:a16="http://schemas.microsoft.com/office/drawing/2014/main" id="{BB789853-C958-1F4D-9A88-4B72C31BFAFE}"/>
              </a:ext>
            </a:extLst>
          </p:cNvPr>
          <p:cNvSpPr txBox="1"/>
          <p:nvPr userDrawn="1"/>
        </p:nvSpPr>
        <p:spPr>
          <a:xfrm>
            <a:off x="272285" y="6609486"/>
            <a:ext cx="47620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9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© TANIA ELLIS – The Social Business Company®. All rights reserved.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9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Book" panose="02000503020000020003" pitchFamily="2" charset="0"/>
              <a:ea typeface="+mn-ea"/>
              <a:cs typeface="+mn-cs"/>
            </a:endParaRPr>
          </a:p>
        </p:txBody>
      </p:sp>
      <p:cxnSp>
        <p:nvCxnSpPr>
          <p:cNvPr id="14" name="Lige forbindelse 13">
            <a:extLst>
              <a:ext uri="{FF2B5EF4-FFF2-40B4-BE49-F238E27FC236}">
                <a16:creationId xmlns:a16="http://schemas.microsoft.com/office/drawing/2014/main" id="{122E1B04-9B38-A54B-A97F-CD78904C4A99}"/>
              </a:ext>
            </a:extLst>
          </p:cNvPr>
          <p:cNvCxnSpPr/>
          <p:nvPr userDrawn="1"/>
        </p:nvCxnSpPr>
        <p:spPr>
          <a:xfrm flipH="1">
            <a:off x="7812988" y="6417746"/>
            <a:ext cx="3879988" cy="0"/>
          </a:xfrm>
          <a:prstGeom prst="line">
            <a:avLst/>
          </a:prstGeom>
          <a:ln w="38100">
            <a:solidFill>
              <a:srgbClr val="374D6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Lige forbindelse 14">
            <a:extLst>
              <a:ext uri="{FF2B5EF4-FFF2-40B4-BE49-F238E27FC236}">
                <a16:creationId xmlns:a16="http://schemas.microsoft.com/office/drawing/2014/main" id="{102EAEAF-34E4-444E-8578-252221F437F3}"/>
              </a:ext>
            </a:extLst>
          </p:cNvPr>
          <p:cNvCxnSpPr/>
          <p:nvPr userDrawn="1"/>
        </p:nvCxnSpPr>
        <p:spPr>
          <a:xfrm flipH="1">
            <a:off x="7812988" y="434133"/>
            <a:ext cx="3879988" cy="0"/>
          </a:xfrm>
          <a:prstGeom prst="line">
            <a:avLst/>
          </a:prstGeom>
          <a:ln w="38100">
            <a:solidFill>
              <a:srgbClr val="374D6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Billede 15" descr="Et billede, der indeholder tekst&#10;&#10;Automatisk genereret beskrivelse">
            <a:extLst>
              <a:ext uri="{FF2B5EF4-FFF2-40B4-BE49-F238E27FC236}">
                <a16:creationId xmlns:a16="http://schemas.microsoft.com/office/drawing/2014/main" id="{844B2201-05D0-EB40-829B-C6484876855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7616" t="32145" r="15402" b="35306"/>
          <a:stretch/>
        </p:blipFill>
        <p:spPr>
          <a:xfrm>
            <a:off x="7689669" y="2569029"/>
            <a:ext cx="3666308" cy="15501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5000590"/>
      </p:ext>
    </p:extLst>
  </p:cSld>
  <p:clrMapOvr>
    <a:masterClrMapping/>
  </p:clrMapOvr>
</p:sldLayout>
</file>

<file path=ppt/slideLayouts/slideLayout2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Welcome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ktangel 5">
            <a:extLst>
              <a:ext uri="{FF2B5EF4-FFF2-40B4-BE49-F238E27FC236}">
                <a16:creationId xmlns:a16="http://schemas.microsoft.com/office/drawing/2014/main" id="{EE992EAB-CA5C-4942-B1FA-E1C9D05ABE76}"/>
              </a:ext>
            </a:extLst>
          </p:cNvPr>
          <p:cNvSpPr/>
          <p:nvPr userDrawn="1"/>
        </p:nvSpPr>
        <p:spPr>
          <a:xfrm>
            <a:off x="0" y="-1"/>
            <a:ext cx="12192000" cy="6858001"/>
          </a:xfrm>
          <a:prstGeom prst="rect">
            <a:avLst/>
          </a:prstGeom>
          <a:solidFill>
            <a:srgbClr val="374D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Rektangel 6">
            <a:extLst>
              <a:ext uri="{FF2B5EF4-FFF2-40B4-BE49-F238E27FC236}">
                <a16:creationId xmlns:a16="http://schemas.microsoft.com/office/drawing/2014/main" id="{1868C7C2-A921-2C44-96AA-722BE98F5B08}"/>
              </a:ext>
            </a:extLst>
          </p:cNvPr>
          <p:cNvSpPr/>
          <p:nvPr userDrawn="1"/>
        </p:nvSpPr>
        <p:spPr>
          <a:xfrm>
            <a:off x="319177" y="284672"/>
            <a:ext cx="11559398" cy="62987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Text Box 6">
            <a:extLst>
              <a:ext uri="{FF2B5EF4-FFF2-40B4-BE49-F238E27FC236}">
                <a16:creationId xmlns:a16="http://schemas.microsoft.com/office/drawing/2014/main" id="{F06CDEDA-1F82-6940-A3A7-B3D0E48B7959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5629934" y="3401063"/>
            <a:ext cx="2191292" cy="30773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ＭＳ Ｐゴシック" charset="0"/>
              <a:cs typeface="+mn-cs"/>
            </a:endParaRPr>
          </a:p>
        </p:txBody>
      </p:sp>
      <p:sp>
        <p:nvSpPr>
          <p:cNvPr id="9" name="Rektangel 8">
            <a:extLst>
              <a:ext uri="{FF2B5EF4-FFF2-40B4-BE49-F238E27FC236}">
                <a16:creationId xmlns:a16="http://schemas.microsoft.com/office/drawing/2014/main" id="{FBFEC3E5-8363-B040-8BC6-24D38A10FE31}"/>
              </a:ext>
            </a:extLst>
          </p:cNvPr>
          <p:cNvSpPr/>
          <p:nvPr userDrawn="1"/>
        </p:nvSpPr>
        <p:spPr>
          <a:xfrm>
            <a:off x="7429500" y="425381"/>
            <a:ext cx="4271714" cy="6000890"/>
          </a:xfrm>
          <a:prstGeom prst="rect">
            <a:avLst/>
          </a:prstGeom>
          <a:solidFill>
            <a:srgbClr val="374D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ktangel 9">
            <a:extLst>
              <a:ext uri="{FF2B5EF4-FFF2-40B4-BE49-F238E27FC236}">
                <a16:creationId xmlns:a16="http://schemas.microsoft.com/office/drawing/2014/main" id="{8E84322B-2C11-8C44-8647-CD4183882491}"/>
              </a:ext>
            </a:extLst>
          </p:cNvPr>
          <p:cNvSpPr/>
          <p:nvPr userDrawn="1"/>
        </p:nvSpPr>
        <p:spPr>
          <a:xfrm>
            <a:off x="490786" y="437782"/>
            <a:ext cx="7330440" cy="5980176"/>
          </a:xfrm>
          <a:prstGeom prst="rect">
            <a:avLst/>
          </a:prstGeom>
          <a:noFill/>
          <a:ln w="38100">
            <a:solidFill>
              <a:srgbClr val="374D6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2" name="Billede 11">
            <a:extLst>
              <a:ext uri="{FF2B5EF4-FFF2-40B4-BE49-F238E27FC236}">
                <a16:creationId xmlns:a16="http://schemas.microsoft.com/office/drawing/2014/main" id="{4C8BFF07-D2DA-2640-BF71-9BDE5CFA04C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lum bright="70000" contrast="-70000"/>
            <a:alphaModFix amt="50000"/>
          </a:blip>
          <a:stretch>
            <a:fillRect/>
          </a:stretch>
        </p:blipFill>
        <p:spPr>
          <a:xfrm>
            <a:off x="10846599" y="6601248"/>
            <a:ext cx="1046264" cy="277914"/>
          </a:xfrm>
          <a:prstGeom prst="rect">
            <a:avLst/>
          </a:prstGeom>
        </p:spPr>
      </p:pic>
      <p:sp>
        <p:nvSpPr>
          <p:cNvPr id="13" name="Tekstfelt 12">
            <a:extLst>
              <a:ext uri="{FF2B5EF4-FFF2-40B4-BE49-F238E27FC236}">
                <a16:creationId xmlns:a16="http://schemas.microsoft.com/office/drawing/2014/main" id="{BB789853-C958-1F4D-9A88-4B72C31BFAFE}"/>
              </a:ext>
            </a:extLst>
          </p:cNvPr>
          <p:cNvSpPr txBox="1"/>
          <p:nvPr userDrawn="1"/>
        </p:nvSpPr>
        <p:spPr>
          <a:xfrm>
            <a:off x="272285" y="6609486"/>
            <a:ext cx="47620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9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© TANIA ELLIS – The Social Business Company®. All rights reserved.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9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Book" panose="02000503020000020003" pitchFamily="2" charset="0"/>
              <a:ea typeface="+mn-ea"/>
              <a:cs typeface="+mn-cs"/>
            </a:endParaRPr>
          </a:p>
        </p:txBody>
      </p:sp>
      <p:cxnSp>
        <p:nvCxnSpPr>
          <p:cNvPr id="14" name="Lige forbindelse 13">
            <a:extLst>
              <a:ext uri="{FF2B5EF4-FFF2-40B4-BE49-F238E27FC236}">
                <a16:creationId xmlns:a16="http://schemas.microsoft.com/office/drawing/2014/main" id="{122E1B04-9B38-A54B-A97F-CD78904C4A99}"/>
              </a:ext>
            </a:extLst>
          </p:cNvPr>
          <p:cNvCxnSpPr/>
          <p:nvPr userDrawn="1"/>
        </p:nvCxnSpPr>
        <p:spPr>
          <a:xfrm flipH="1">
            <a:off x="7812988" y="6417746"/>
            <a:ext cx="3879988" cy="0"/>
          </a:xfrm>
          <a:prstGeom prst="line">
            <a:avLst/>
          </a:prstGeom>
          <a:ln w="38100">
            <a:solidFill>
              <a:srgbClr val="374D6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Lige forbindelse 14">
            <a:extLst>
              <a:ext uri="{FF2B5EF4-FFF2-40B4-BE49-F238E27FC236}">
                <a16:creationId xmlns:a16="http://schemas.microsoft.com/office/drawing/2014/main" id="{102EAEAF-34E4-444E-8578-252221F437F3}"/>
              </a:ext>
            </a:extLst>
          </p:cNvPr>
          <p:cNvCxnSpPr/>
          <p:nvPr userDrawn="1"/>
        </p:nvCxnSpPr>
        <p:spPr>
          <a:xfrm flipH="1">
            <a:off x="7812988" y="434133"/>
            <a:ext cx="3879988" cy="0"/>
          </a:xfrm>
          <a:prstGeom prst="line">
            <a:avLst/>
          </a:prstGeom>
          <a:ln w="38100">
            <a:solidFill>
              <a:srgbClr val="374D6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Billede 15" descr="Et billede, der indeholder tekst&#10;&#10;Automatisk genereret beskrivelse">
            <a:extLst>
              <a:ext uri="{FF2B5EF4-FFF2-40B4-BE49-F238E27FC236}">
                <a16:creationId xmlns:a16="http://schemas.microsoft.com/office/drawing/2014/main" id="{844B2201-05D0-EB40-829B-C6484876855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7616" t="32145" r="15402" b="35306"/>
          <a:stretch/>
        </p:blipFill>
        <p:spPr>
          <a:xfrm>
            <a:off x="7689669" y="2569029"/>
            <a:ext cx="3666308" cy="1550126"/>
          </a:xfrm>
          <a:prstGeom prst="rect">
            <a:avLst/>
          </a:prstGeom>
        </p:spPr>
      </p:pic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A5817A28-E5B7-AD44-AC7E-E1AF2CE4D85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182505" y="2468586"/>
            <a:ext cx="5424487" cy="175101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4000">
                <a:solidFill>
                  <a:srgbClr val="374D62"/>
                </a:solidFill>
              </a:defRPr>
            </a:lvl1pPr>
          </a:lstStyle>
          <a:p>
            <a:pPr lvl="0"/>
            <a:r>
              <a:rPr lang="da-DK" dirty="0"/>
              <a:t>Klik for at redigere teksttypografierne i masteren</a:t>
            </a:r>
          </a:p>
        </p:txBody>
      </p:sp>
    </p:spTree>
    <p:extLst>
      <p:ext uri="{BB962C8B-B14F-4D97-AF65-F5344CB8AC3E}">
        <p14:creationId xmlns:p14="http://schemas.microsoft.com/office/powerpoint/2010/main" val="395859444"/>
      </p:ext>
    </p:extLst>
  </p:cSld>
  <p:clrMapOvr>
    <a:masterClrMapping/>
  </p:clrMapOvr>
</p:sldLayout>
</file>

<file path=ppt/slideLayouts/slideLayout2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Module 2 intro">
    <p:bg>
      <p:bgPr>
        <a:solidFill>
          <a:srgbClr val="BAA39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14">
            <a:extLst>
              <a:ext uri="{FF2B5EF4-FFF2-40B4-BE49-F238E27FC236}">
                <a16:creationId xmlns:a16="http://schemas.microsoft.com/office/drawing/2014/main" id="{86826E51-7AB5-614E-86B6-B09A48CAF36E}"/>
              </a:ext>
            </a:extLst>
          </p:cNvPr>
          <p:cNvSpPr/>
          <p:nvPr userDrawn="1"/>
        </p:nvSpPr>
        <p:spPr>
          <a:xfrm>
            <a:off x="1" y="0"/>
            <a:ext cx="12191999" cy="520589"/>
          </a:xfrm>
          <a:prstGeom prst="rect">
            <a:avLst/>
          </a:prstGeom>
          <a:solidFill>
            <a:srgbClr val="374D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7" name="TextBox 18">
            <a:hlinkClick r:id="" action="ppaction://noaction"/>
            <a:extLst>
              <a:ext uri="{FF2B5EF4-FFF2-40B4-BE49-F238E27FC236}">
                <a16:creationId xmlns:a16="http://schemas.microsoft.com/office/drawing/2014/main" id="{2E53C407-BB8F-1C4E-84F6-ED9F18225F2B}"/>
              </a:ext>
            </a:extLst>
          </p:cNvPr>
          <p:cNvSpPr txBox="1"/>
          <p:nvPr userDrawn="1"/>
        </p:nvSpPr>
        <p:spPr>
          <a:xfrm>
            <a:off x="257302" y="99940"/>
            <a:ext cx="1073784" cy="338554"/>
          </a:xfrm>
          <a:prstGeom prst="rect">
            <a:avLst/>
          </a:prstGeom>
          <a:noFill/>
          <a:ln w="9525">
            <a:noFill/>
          </a:ln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b="1" spc="300" dirty="0">
                <a:solidFill>
                  <a:srgbClr val="E5E7E7"/>
                </a:solidFill>
                <a:latin typeface="Avenir Book" panose="02000503020000020003" pitchFamily="2" charset="0"/>
              </a:rPr>
              <a:t>MODULE 2 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b="1" spc="300" dirty="0">
                <a:solidFill>
                  <a:srgbClr val="E5E7E7"/>
                </a:solidFill>
                <a:latin typeface="Avenir Book" panose="02000503020000020003" pitchFamily="2" charset="0"/>
              </a:rPr>
              <a:t>INTRO</a:t>
            </a:r>
            <a:endParaRPr kumimoji="0" lang="en-US" sz="800" b="1" i="0" u="none" strike="noStrike" kern="1200" cap="none" spc="300" normalizeH="0" baseline="0" noProof="0" dirty="0">
              <a:ln>
                <a:noFill/>
              </a:ln>
              <a:solidFill>
                <a:srgbClr val="E5E7E7"/>
              </a:solidFill>
              <a:effectLst/>
              <a:uLnTx/>
              <a:uFillTx/>
              <a:latin typeface="Avenir Book" panose="02000503020000020003" pitchFamily="2" charset="0"/>
            </a:endParaRPr>
          </a:p>
        </p:txBody>
      </p:sp>
      <p:cxnSp>
        <p:nvCxnSpPr>
          <p:cNvPr id="28" name="Lige forbindelse 27">
            <a:extLst>
              <a:ext uri="{FF2B5EF4-FFF2-40B4-BE49-F238E27FC236}">
                <a16:creationId xmlns:a16="http://schemas.microsoft.com/office/drawing/2014/main" id="{BBDD760D-478E-E244-9583-D6D110137D79}"/>
              </a:ext>
            </a:extLst>
          </p:cNvPr>
          <p:cNvCxnSpPr>
            <a:cxnSpLocks/>
          </p:cNvCxnSpPr>
          <p:nvPr userDrawn="1"/>
        </p:nvCxnSpPr>
        <p:spPr>
          <a:xfrm>
            <a:off x="1331829" y="18644"/>
            <a:ext cx="0" cy="493994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9" name="Billede 28">
            <a:extLst>
              <a:ext uri="{FF2B5EF4-FFF2-40B4-BE49-F238E27FC236}">
                <a16:creationId xmlns:a16="http://schemas.microsoft.com/office/drawing/2014/main" id="{850E4C2B-1F90-A14C-A58F-C0871D928D0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50000"/>
          </a:blip>
          <a:srcRect l="8285" t="28774" r="58175" b="41828"/>
          <a:stretch/>
        </p:blipFill>
        <p:spPr>
          <a:xfrm>
            <a:off x="257302" y="6201113"/>
            <a:ext cx="716895" cy="628387"/>
          </a:xfrm>
          <a:prstGeom prst="rect">
            <a:avLst/>
          </a:prstGeom>
        </p:spPr>
      </p:pic>
      <p:pic>
        <p:nvPicPr>
          <p:cNvPr id="30" name="Billede 29">
            <a:extLst>
              <a:ext uri="{FF2B5EF4-FFF2-40B4-BE49-F238E27FC236}">
                <a16:creationId xmlns:a16="http://schemas.microsoft.com/office/drawing/2014/main" id="{155A8C22-26BE-E74B-9444-B3E1E9BEA01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biLevel thresh="25000"/>
            <a:alphaModFix amt="5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1500"/>
                    </a14:imgEffect>
                    <a14:imgEffect>
                      <a14:saturation sat="191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723783" y="6415290"/>
            <a:ext cx="1034680" cy="274837"/>
          </a:xfrm>
          <a:prstGeom prst="rect">
            <a:avLst/>
          </a:prstGeom>
        </p:spPr>
      </p:pic>
      <p:sp>
        <p:nvSpPr>
          <p:cNvPr id="31" name="Pladsholder til tekst 2">
            <a:extLst>
              <a:ext uri="{FF2B5EF4-FFF2-40B4-BE49-F238E27FC236}">
                <a16:creationId xmlns:a16="http://schemas.microsoft.com/office/drawing/2014/main" id="{238A9EE2-548E-1F47-A096-A1282537D52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77742" y="1836738"/>
            <a:ext cx="6232525" cy="52058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400">
                <a:solidFill>
                  <a:srgbClr val="F8F8F3"/>
                </a:solidFill>
                <a:latin typeface="Avenir Book" panose="02000503020000020003" pitchFamily="2" charset="0"/>
              </a:defRPr>
            </a:lvl1pPr>
            <a:lvl2pPr marL="457200" indent="0">
              <a:buNone/>
              <a:defRPr>
                <a:solidFill>
                  <a:srgbClr val="F8F8F3"/>
                </a:solidFill>
              </a:defRPr>
            </a:lvl2pPr>
            <a:lvl3pPr marL="914400" indent="0">
              <a:buNone/>
              <a:defRPr>
                <a:solidFill>
                  <a:srgbClr val="F8F8F3"/>
                </a:solidFill>
              </a:defRPr>
            </a:lvl3pPr>
            <a:lvl4pPr marL="1371600" indent="0">
              <a:buNone/>
              <a:defRPr>
                <a:solidFill>
                  <a:srgbClr val="F8F8F3"/>
                </a:solidFill>
              </a:defRPr>
            </a:lvl4pPr>
            <a:lvl5pPr marL="1828800" indent="0">
              <a:buNone/>
              <a:defRPr>
                <a:solidFill>
                  <a:srgbClr val="F8F8F3"/>
                </a:solidFill>
              </a:defRPr>
            </a:lvl5pPr>
          </a:lstStyle>
          <a:p>
            <a:pPr lvl="0"/>
            <a:r>
              <a:rPr lang="da-DK" dirty="0"/>
              <a:t>KLIK FOR AT REDIGERE </a:t>
            </a:r>
          </a:p>
          <a:p>
            <a:pPr lvl="0"/>
            <a:endParaRPr lang="da-DK" dirty="0"/>
          </a:p>
        </p:txBody>
      </p:sp>
      <p:sp>
        <p:nvSpPr>
          <p:cNvPr id="32" name="Pladsholder til tekst 4">
            <a:extLst>
              <a:ext uri="{FF2B5EF4-FFF2-40B4-BE49-F238E27FC236}">
                <a16:creationId xmlns:a16="http://schemas.microsoft.com/office/drawing/2014/main" id="{A65FFAA2-4558-6D4D-8125-F6C0D03DE3A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37295" y="2970213"/>
            <a:ext cx="6103938" cy="162718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rgbClr val="F8F8F3"/>
                </a:solidFill>
                <a:latin typeface="Avenir Book" panose="02000503020000020003" pitchFamily="2" charset="0"/>
              </a:defRPr>
            </a:lvl1pPr>
            <a:lvl2pPr marL="457200" indent="0">
              <a:buNone/>
              <a:defRPr sz="1200">
                <a:solidFill>
                  <a:srgbClr val="F8F8F3"/>
                </a:solidFill>
                <a:latin typeface="Avenir Book" panose="02000503020000020003" pitchFamily="2" charset="0"/>
              </a:defRPr>
            </a:lvl2pPr>
            <a:lvl3pPr marL="914400" indent="0">
              <a:buNone/>
              <a:defRPr sz="1200">
                <a:solidFill>
                  <a:srgbClr val="F8F8F3"/>
                </a:solidFill>
                <a:latin typeface="Avenir Book" panose="02000503020000020003" pitchFamily="2" charset="0"/>
              </a:defRPr>
            </a:lvl3pPr>
            <a:lvl4pPr marL="1371600" indent="0">
              <a:buNone/>
              <a:defRPr sz="1200">
                <a:solidFill>
                  <a:srgbClr val="F8F8F3"/>
                </a:solidFill>
                <a:latin typeface="Avenir Book" panose="02000503020000020003" pitchFamily="2" charset="0"/>
              </a:defRPr>
            </a:lvl4pPr>
            <a:lvl5pPr marL="1828800" indent="0">
              <a:buNone/>
              <a:defRPr sz="1200">
                <a:solidFill>
                  <a:srgbClr val="F8F8F3"/>
                </a:solidFill>
                <a:latin typeface="Avenir Book" panose="02000503020000020003" pitchFamily="2" charset="0"/>
              </a:defRPr>
            </a:lvl5pPr>
          </a:lstStyle>
          <a:p>
            <a:pPr lvl="0"/>
            <a:r>
              <a:rPr lang="da-DK" dirty="0"/>
              <a:t>Andet niveau</a:t>
            </a:r>
          </a:p>
        </p:txBody>
      </p:sp>
      <p:sp>
        <p:nvSpPr>
          <p:cNvPr id="33" name="Pladsholder til billede 6">
            <a:extLst>
              <a:ext uri="{FF2B5EF4-FFF2-40B4-BE49-F238E27FC236}">
                <a16:creationId xmlns:a16="http://schemas.microsoft.com/office/drawing/2014/main" id="{C6809487-93E3-A146-BEEA-B6236C579DAB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7558682" y="1836738"/>
            <a:ext cx="3719513" cy="27606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solidFill>
                  <a:srgbClr val="F8F8F3"/>
                </a:solidFill>
              </a:defRPr>
            </a:lvl1pPr>
          </a:lstStyle>
          <a:p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976015009"/>
      </p:ext>
    </p:extLst>
  </p:cSld>
  <p:clrMapOvr>
    <a:masterClrMapping/>
  </p:clrMapOvr>
</p:sldLayout>
</file>

<file path=ppt/slideLayouts/slideLayout2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Module 3 intro">
    <p:bg>
      <p:bgPr>
        <a:solidFill>
          <a:srgbClr val="5B706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14">
            <a:extLst>
              <a:ext uri="{FF2B5EF4-FFF2-40B4-BE49-F238E27FC236}">
                <a16:creationId xmlns:a16="http://schemas.microsoft.com/office/drawing/2014/main" id="{86826E51-7AB5-614E-86B6-B09A48CAF36E}"/>
              </a:ext>
            </a:extLst>
          </p:cNvPr>
          <p:cNvSpPr/>
          <p:nvPr userDrawn="1"/>
        </p:nvSpPr>
        <p:spPr>
          <a:xfrm>
            <a:off x="1" y="0"/>
            <a:ext cx="12191999" cy="520589"/>
          </a:xfrm>
          <a:prstGeom prst="rect">
            <a:avLst/>
          </a:prstGeom>
          <a:solidFill>
            <a:srgbClr val="374D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7" name="TextBox 18">
            <a:hlinkClick r:id="" action="ppaction://noaction"/>
            <a:extLst>
              <a:ext uri="{FF2B5EF4-FFF2-40B4-BE49-F238E27FC236}">
                <a16:creationId xmlns:a16="http://schemas.microsoft.com/office/drawing/2014/main" id="{2E53C407-BB8F-1C4E-84F6-ED9F18225F2B}"/>
              </a:ext>
            </a:extLst>
          </p:cNvPr>
          <p:cNvSpPr txBox="1"/>
          <p:nvPr userDrawn="1"/>
        </p:nvSpPr>
        <p:spPr>
          <a:xfrm>
            <a:off x="257302" y="99940"/>
            <a:ext cx="1073784" cy="338554"/>
          </a:xfrm>
          <a:prstGeom prst="rect">
            <a:avLst/>
          </a:prstGeom>
          <a:noFill/>
          <a:ln w="9525">
            <a:noFill/>
          </a:ln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b="1" spc="300" dirty="0">
                <a:solidFill>
                  <a:srgbClr val="E5E7E7"/>
                </a:solidFill>
                <a:latin typeface="Avenir Book" panose="02000503020000020003" pitchFamily="2" charset="0"/>
              </a:rPr>
              <a:t>MODULE 3 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b="1" spc="300" dirty="0">
                <a:solidFill>
                  <a:srgbClr val="E5E7E7"/>
                </a:solidFill>
                <a:latin typeface="Avenir Book" panose="02000503020000020003" pitchFamily="2" charset="0"/>
              </a:rPr>
              <a:t>INTRO</a:t>
            </a:r>
            <a:endParaRPr kumimoji="0" lang="en-US" sz="800" b="1" i="0" u="none" strike="noStrike" kern="1200" cap="none" spc="300" normalizeH="0" baseline="0" noProof="0" dirty="0">
              <a:ln>
                <a:noFill/>
              </a:ln>
              <a:solidFill>
                <a:srgbClr val="E5E7E7"/>
              </a:solidFill>
              <a:effectLst/>
              <a:uLnTx/>
              <a:uFillTx/>
              <a:latin typeface="Avenir Book" panose="02000503020000020003" pitchFamily="2" charset="0"/>
            </a:endParaRPr>
          </a:p>
        </p:txBody>
      </p:sp>
      <p:cxnSp>
        <p:nvCxnSpPr>
          <p:cNvPr id="28" name="Lige forbindelse 27">
            <a:extLst>
              <a:ext uri="{FF2B5EF4-FFF2-40B4-BE49-F238E27FC236}">
                <a16:creationId xmlns:a16="http://schemas.microsoft.com/office/drawing/2014/main" id="{BBDD760D-478E-E244-9583-D6D110137D79}"/>
              </a:ext>
            </a:extLst>
          </p:cNvPr>
          <p:cNvCxnSpPr>
            <a:cxnSpLocks/>
          </p:cNvCxnSpPr>
          <p:nvPr userDrawn="1"/>
        </p:nvCxnSpPr>
        <p:spPr>
          <a:xfrm>
            <a:off x="1331829" y="18644"/>
            <a:ext cx="0" cy="493994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9" name="Billede 28">
            <a:extLst>
              <a:ext uri="{FF2B5EF4-FFF2-40B4-BE49-F238E27FC236}">
                <a16:creationId xmlns:a16="http://schemas.microsoft.com/office/drawing/2014/main" id="{850E4C2B-1F90-A14C-A58F-C0871D928D0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50000"/>
          </a:blip>
          <a:srcRect l="8285" t="28774" r="58175" b="41828"/>
          <a:stretch/>
        </p:blipFill>
        <p:spPr>
          <a:xfrm>
            <a:off x="257302" y="6201113"/>
            <a:ext cx="716895" cy="628387"/>
          </a:xfrm>
          <a:prstGeom prst="rect">
            <a:avLst/>
          </a:prstGeom>
        </p:spPr>
      </p:pic>
      <p:pic>
        <p:nvPicPr>
          <p:cNvPr id="30" name="Billede 29">
            <a:extLst>
              <a:ext uri="{FF2B5EF4-FFF2-40B4-BE49-F238E27FC236}">
                <a16:creationId xmlns:a16="http://schemas.microsoft.com/office/drawing/2014/main" id="{155A8C22-26BE-E74B-9444-B3E1E9BEA01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biLevel thresh="25000"/>
            <a:alphaModFix amt="5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1500"/>
                    </a14:imgEffect>
                    <a14:imgEffect>
                      <a14:saturation sat="191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723783" y="6415290"/>
            <a:ext cx="1034680" cy="274837"/>
          </a:xfrm>
          <a:prstGeom prst="rect">
            <a:avLst/>
          </a:prstGeom>
        </p:spPr>
      </p:pic>
      <p:sp>
        <p:nvSpPr>
          <p:cNvPr id="31" name="Pladsholder til tekst 2">
            <a:extLst>
              <a:ext uri="{FF2B5EF4-FFF2-40B4-BE49-F238E27FC236}">
                <a16:creationId xmlns:a16="http://schemas.microsoft.com/office/drawing/2014/main" id="{238A9EE2-548E-1F47-A096-A1282537D52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77742" y="1836738"/>
            <a:ext cx="6232525" cy="52058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400">
                <a:solidFill>
                  <a:srgbClr val="F8F8F3"/>
                </a:solidFill>
                <a:latin typeface="Avenir Book" panose="02000503020000020003" pitchFamily="2" charset="0"/>
              </a:defRPr>
            </a:lvl1pPr>
            <a:lvl2pPr marL="457200" indent="0">
              <a:buNone/>
              <a:defRPr>
                <a:solidFill>
                  <a:srgbClr val="F8F8F3"/>
                </a:solidFill>
              </a:defRPr>
            </a:lvl2pPr>
            <a:lvl3pPr marL="914400" indent="0">
              <a:buNone/>
              <a:defRPr>
                <a:solidFill>
                  <a:srgbClr val="F8F8F3"/>
                </a:solidFill>
              </a:defRPr>
            </a:lvl3pPr>
            <a:lvl4pPr marL="1371600" indent="0">
              <a:buNone/>
              <a:defRPr>
                <a:solidFill>
                  <a:srgbClr val="F8F8F3"/>
                </a:solidFill>
              </a:defRPr>
            </a:lvl4pPr>
            <a:lvl5pPr marL="1828800" indent="0">
              <a:buNone/>
              <a:defRPr>
                <a:solidFill>
                  <a:srgbClr val="F8F8F3"/>
                </a:solidFill>
              </a:defRPr>
            </a:lvl5pPr>
          </a:lstStyle>
          <a:p>
            <a:pPr lvl="0"/>
            <a:r>
              <a:rPr lang="da-DK" dirty="0"/>
              <a:t>KLIK FOR AT REDIGERE </a:t>
            </a:r>
          </a:p>
          <a:p>
            <a:pPr lvl="0"/>
            <a:endParaRPr lang="da-DK" dirty="0"/>
          </a:p>
        </p:txBody>
      </p:sp>
      <p:sp>
        <p:nvSpPr>
          <p:cNvPr id="32" name="Pladsholder til tekst 4">
            <a:extLst>
              <a:ext uri="{FF2B5EF4-FFF2-40B4-BE49-F238E27FC236}">
                <a16:creationId xmlns:a16="http://schemas.microsoft.com/office/drawing/2014/main" id="{A65FFAA2-4558-6D4D-8125-F6C0D03DE3A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37295" y="2970213"/>
            <a:ext cx="6103938" cy="162718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rgbClr val="F8F8F3"/>
                </a:solidFill>
                <a:latin typeface="Avenir Book" panose="02000503020000020003" pitchFamily="2" charset="0"/>
              </a:defRPr>
            </a:lvl1pPr>
            <a:lvl2pPr marL="457200" indent="0">
              <a:buNone/>
              <a:defRPr sz="1200">
                <a:solidFill>
                  <a:srgbClr val="F8F8F3"/>
                </a:solidFill>
                <a:latin typeface="Avenir Book" panose="02000503020000020003" pitchFamily="2" charset="0"/>
              </a:defRPr>
            </a:lvl2pPr>
            <a:lvl3pPr marL="914400" indent="0">
              <a:buNone/>
              <a:defRPr sz="1200">
                <a:solidFill>
                  <a:srgbClr val="F8F8F3"/>
                </a:solidFill>
                <a:latin typeface="Avenir Book" panose="02000503020000020003" pitchFamily="2" charset="0"/>
              </a:defRPr>
            </a:lvl3pPr>
            <a:lvl4pPr marL="1371600" indent="0">
              <a:buNone/>
              <a:defRPr sz="1200">
                <a:solidFill>
                  <a:srgbClr val="F8F8F3"/>
                </a:solidFill>
                <a:latin typeface="Avenir Book" panose="02000503020000020003" pitchFamily="2" charset="0"/>
              </a:defRPr>
            </a:lvl4pPr>
            <a:lvl5pPr marL="1828800" indent="0">
              <a:buNone/>
              <a:defRPr sz="1200">
                <a:solidFill>
                  <a:srgbClr val="F8F8F3"/>
                </a:solidFill>
                <a:latin typeface="Avenir Book" panose="02000503020000020003" pitchFamily="2" charset="0"/>
              </a:defRPr>
            </a:lvl5pPr>
          </a:lstStyle>
          <a:p>
            <a:pPr lvl="0"/>
            <a:r>
              <a:rPr lang="da-DK" dirty="0"/>
              <a:t>Andet niveau</a:t>
            </a:r>
          </a:p>
        </p:txBody>
      </p:sp>
      <p:sp>
        <p:nvSpPr>
          <p:cNvPr id="33" name="Pladsholder til billede 6">
            <a:extLst>
              <a:ext uri="{FF2B5EF4-FFF2-40B4-BE49-F238E27FC236}">
                <a16:creationId xmlns:a16="http://schemas.microsoft.com/office/drawing/2014/main" id="{C6809487-93E3-A146-BEEA-B6236C579DAB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7558682" y="1836738"/>
            <a:ext cx="3719513" cy="27606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solidFill>
                  <a:srgbClr val="F8F8F3"/>
                </a:solidFill>
              </a:defRPr>
            </a:lvl1pPr>
          </a:lstStyle>
          <a:p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969936669"/>
      </p:ext>
    </p:extLst>
  </p:cSld>
  <p:clrMapOvr>
    <a:masterClrMapping/>
  </p:clrMapOvr>
</p:sldLayout>
</file>

<file path=ppt/slideLayouts/slideLayout2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Module 4 intro">
    <p:bg>
      <p:bgPr>
        <a:solidFill>
          <a:srgbClr val="5E4F7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14">
            <a:extLst>
              <a:ext uri="{FF2B5EF4-FFF2-40B4-BE49-F238E27FC236}">
                <a16:creationId xmlns:a16="http://schemas.microsoft.com/office/drawing/2014/main" id="{86826E51-7AB5-614E-86B6-B09A48CAF36E}"/>
              </a:ext>
            </a:extLst>
          </p:cNvPr>
          <p:cNvSpPr/>
          <p:nvPr userDrawn="1"/>
        </p:nvSpPr>
        <p:spPr>
          <a:xfrm>
            <a:off x="1" y="0"/>
            <a:ext cx="12191999" cy="520589"/>
          </a:xfrm>
          <a:prstGeom prst="rect">
            <a:avLst/>
          </a:prstGeom>
          <a:solidFill>
            <a:srgbClr val="374D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7" name="TextBox 18">
            <a:hlinkClick r:id="" action="ppaction://noaction"/>
            <a:extLst>
              <a:ext uri="{FF2B5EF4-FFF2-40B4-BE49-F238E27FC236}">
                <a16:creationId xmlns:a16="http://schemas.microsoft.com/office/drawing/2014/main" id="{2E53C407-BB8F-1C4E-84F6-ED9F18225F2B}"/>
              </a:ext>
            </a:extLst>
          </p:cNvPr>
          <p:cNvSpPr txBox="1"/>
          <p:nvPr userDrawn="1"/>
        </p:nvSpPr>
        <p:spPr>
          <a:xfrm>
            <a:off x="257302" y="99940"/>
            <a:ext cx="1073784" cy="338554"/>
          </a:xfrm>
          <a:prstGeom prst="rect">
            <a:avLst/>
          </a:prstGeom>
          <a:noFill/>
          <a:ln w="9525">
            <a:noFill/>
          </a:ln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b="1" spc="300" dirty="0">
                <a:solidFill>
                  <a:srgbClr val="E5E7E7"/>
                </a:solidFill>
                <a:latin typeface="Avenir Book" panose="02000503020000020003" pitchFamily="2" charset="0"/>
              </a:rPr>
              <a:t>MODULE 4 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b="1" spc="300" dirty="0">
                <a:solidFill>
                  <a:srgbClr val="E5E7E7"/>
                </a:solidFill>
                <a:latin typeface="Avenir Book" panose="02000503020000020003" pitchFamily="2" charset="0"/>
              </a:rPr>
              <a:t>INTRO</a:t>
            </a:r>
            <a:endParaRPr kumimoji="0" lang="en-US" sz="800" b="1" i="0" u="none" strike="noStrike" kern="1200" cap="none" spc="300" normalizeH="0" baseline="0" noProof="0" dirty="0">
              <a:ln>
                <a:noFill/>
              </a:ln>
              <a:solidFill>
                <a:srgbClr val="E5E7E7"/>
              </a:solidFill>
              <a:effectLst/>
              <a:uLnTx/>
              <a:uFillTx/>
              <a:latin typeface="Avenir Book" panose="02000503020000020003" pitchFamily="2" charset="0"/>
            </a:endParaRPr>
          </a:p>
        </p:txBody>
      </p:sp>
      <p:cxnSp>
        <p:nvCxnSpPr>
          <p:cNvPr id="28" name="Lige forbindelse 27">
            <a:extLst>
              <a:ext uri="{FF2B5EF4-FFF2-40B4-BE49-F238E27FC236}">
                <a16:creationId xmlns:a16="http://schemas.microsoft.com/office/drawing/2014/main" id="{BBDD760D-478E-E244-9583-D6D110137D79}"/>
              </a:ext>
            </a:extLst>
          </p:cNvPr>
          <p:cNvCxnSpPr>
            <a:cxnSpLocks/>
          </p:cNvCxnSpPr>
          <p:nvPr userDrawn="1"/>
        </p:nvCxnSpPr>
        <p:spPr>
          <a:xfrm>
            <a:off x="1331829" y="18644"/>
            <a:ext cx="0" cy="493994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9" name="Billede 28">
            <a:extLst>
              <a:ext uri="{FF2B5EF4-FFF2-40B4-BE49-F238E27FC236}">
                <a16:creationId xmlns:a16="http://schemas.microsoft.com/office/drawing/2014/main" id="{850E4C2B-1F90-A14C-A58F-C0871D928D0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50000"/>
          </a:blip>
          <a:srcRect l="8285" t="28774" r="58175" b="41828"/>
          <a:stretch/>
        </p:blipFill>
        <p:spPr>
          <a:xfrm>
            <a:off x="257302" y="6201113"/>
            <a:ext cx="716895" cy="628387"/>
          </a:xfrm>
          <a:prstGeom prst="rect">
            <a:avLst/>
          </a:prstGeom>
        </p:spPr>
      </p:pic>
      <p:pic>
        <p:nvPicPr>
          <p:cNvPr id="30" name="Billede 29">
            <a:extLst>
              <a:ext uri="{FF2B5EF4-FFF2-40B4-BE49-F238E27FC236}">
                <a16:creationId xmlns:a16="http://schemas.microsoft.com/office/drawing/2014/main" id="{155A8C22-26BE-E74B-9444-B3E1E9BEA01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biLevel thresh="25000"/>
            <a:alphaModFix amt="5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1500"/>
                    </a14:imgEffect>
                    <a14:imgEffect>
                      <a14:saturation sat="191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723783" y="6415290"/>
            <a:ext cx="1034680" cy="274837"/>
          </a:xfrm>
          <a:prstGeom prst="rect">
            <a:avLst/>
          </a:prstGeom>
        </p:spPr>
      </p:pic>
      <p:sp>
        <p:nvSpPr>
          <p:cNvPr id="31" name="Pladsholder til tekst 2">
            <a:extLst>
              <a:ext uri="{FF2B5EF4-FFF2-40B4-BE49-F238E27FC236}">
                <a16:creationId xmlns:a16="http://schemas.microsoft.com/office/drawing/2014/main" id="{238A9EE2-548E-1F47-A096-A1282537D52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77742" y="1836738"/>
            <a:ext cx="6232525" cy="52058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400">
                <a:solidFill>
                  <a:srgbClr val="F8F8F3"/>
                </a:solidFill>
                <a:latin typeface="Avenir Book" panose="02000503020000020003" pitchFamily="2" charset="0"/>
              </a:defRPr>
            </a:lvl1pPr>
            <a:lvl2pPr marL="457200" indent="0">
              <a:buNone/>
              <a:defRPr>
                <a:solidFill>
                  <a:srgbClr val="F8F8F3"/>
                </a:solidFill>
              </a:defRPr>
            </a:lvl2pPr>
            <a:lvl3pPr marL="914400" indent="0">
              <a:buNone/>
              <a:defRPr>
                <a:solidFill>
                  <a:srgbClr val="F8F8F3"/>
                </a:solidFill>
              </a:defRPr>
            </a:lvl3pPr>
            <a:lvl4pPr marL="1371600" indent="0">
              <a:buNone/>
              <a:defRPr>
                <a:solidFill>
                  <a:srgbClr val="F8F8F3"/>
                </a:solidFill>
              </a:defRPr>
            </a:lvl4pPr>
            <a:lvl5pPr marL="1828800" indent="0">
              <a:buNone/>
              <a:defRPr>
                <a:solidFill>
                  <a:srgbClr val="F8F8F3"/>
                </a:solidFill>
              </a:defRPr>
            </a:lvl5pPr>
          </a:lstStyle>
          <a:p>
            <a:pPr lvl="0"/>
            <a:r>
              <a:rPr lang="da-DK" dirty="0"/>
              <a:t>KLIK FOR AT REDIGERE </a:t>
            </a:r>
          </a:p>
          <a:p>
            <a:pPr lvl="0"/>
            <a:endParaRPr lang="da-DK" dirty="0"/>
          </a:p>
        </p:txBody>
      </p:sp>
      <p:sp>
        <p:nvSpPr>
          <p:cNvPr id="32" name="Pladsholder til tekst 4">
            <a:extLst>
              <a:ext uri="{FF2B5EF4-FFF2-40B4-BE49-F238E27FC236}">
                <a16:creationId xmlns:a16="http://schemas.microsoft.com/office/drawing/2014/main" id="{A65FFAA2-4558-6D4D-8125-F6C0D03DE3A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37295" y="2970213"/>
            <a:ext cx="6103938" cy="162718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rgbClr val="F8F8F3"/>
                </a:solidFill>
                <a:latin typeface="Avenir Book" panose="02000503020000020003" pitchFamily="2" charset="0"/>
              </a:defRPr>
            </a:lvl1pPr>
            <a:lvl2pPr marL="457200" indent="0">
              <a:buNone/>
              <a:defRPr sz="1200">
                <a:solidFill>
                  <a:srgbClr val="F8F8F3"/>
                </a:solidFill>
                <a:latin typeface="Avenir Book" panose="02000503020000020003" pitchFamily="2" charset="0"/>
              </a:defRPr>
            </a:lvl2pPr>
            <a:lvl3pPr marL="914400" indent="0">
              <a:buNone/>
              <a:defRPr sz="1200">
                <a:solidFill>
                  <a:srgbClr val="F8F8F3"/>
                </a:solidFill>
                <a:latin typeface="Avenir Book" panose="02000503020000020003" pitchFamily="2" charset="0"/>
              </a:defRPr>
            </a:lvl3pPr>
            <a:lvl4pPr marL="1371600" indent="0">
              <a:buNone/>
              <a:defRPr sz="1200">
                <a:solidFill>
                  <a:srgbClr val="F8F8F3"/>
                </a:solidFill>
                <a:latin typeface="Avenir Book" panose="02000503020000020003" pitchFamily="2" charset="0"/>
              </a:defRPr>
            </a:lvl4pPr>
            <a:lvl5pPr marL="1828800" indent="0">
              <a:buNone/>
              <a:defRPr sz="1200">
                <a:solidFill>
                  <a:srgbClr val="F8F8F3"/>
                </a:solidFill>
                <a:latin typeface="Avenir Book" panose="02000503020000020003" pitchFamily="2" charset="0"/>
              </a:defRPr>
            </a:lvl5pPr>
          </a:lstStyle>
          <a:p>
            <a:pPr lvl="0"/>
            <a:r>
              <a:rPr lang="da-DK" dirty="0"/>
              <a:t>Andet niveau</a:t>
            </a:r>
          </a:p>
        </p:txBody>
      </p:sp>
      <p:sp>
        <p:nvSpPr>
          <p:cNvPr id="33" name="Pladsholder til billede 6">
            <a:extLst>
              <a:ext uri="{FF2B5EF4-FFF2-40B4-BE49-F238E27FC236}">
                <a16:creationId xmlns:a16="http://schemas.microsoft.com/office/drawing/2014/main" id="{C6809487-93E3-A146-BEEA-B6236C579DAB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7558682" y="1836738"/>
            <a:ext cx="3719513" cy="27606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solidFill>
                  <a:srgbClr val="F8F8F3"/>
                </a:solidFill>
              </a:defRPr>
            </a:lvl1pPr>
          </a:lstStyle>
          <a:p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365724257"/>
      </p:ext>
    </p:extLst>
  </p:cSld>
  <p:clrMapOvr>
    <a:masterClrMapping/>
  </p:clrMapOvr>
</p:sldLayout>
</file>

<file path=ppt/slideLayouts/slideLayout2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Program intro M2">
    <p:bg>
      <p:bgPr>
        <a:solidFill>
          <a:srgbClr val="BAA39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">
            <a:extLst>
              <a:ext uri="{FF2B5EF4-FFF2-40B4-BE49-F238E27FC236}">
                <a16:creationId xmlns:a16="http://schemas.microsoft.com/office/drawing/2014/main" id="{5057CABE-0CAC-2B41-A249-1FA93ACB4CFA}"/>
              </a:ext>
            </a:extLst>
          </p:cNvPr>
          <p:cNvSpPr/>
          <p:nvPr userDrawn="1"/>
        </p:nvSpPr>
        <p:spPr>
          <a:xfrm>
            <a:off x="323448" y="2035829"/>
            <a:ext cx="3722113" cy="3682870"/>
          </a:xfrm>
          <a:prstGeom prst="rect">
            <a:avLst/>
          </a:prstGeom>
          <a:solidFill>
            <a:srgbClr val="E5E7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4" name="Billede 23" descr="Et billede, der indeholder plade, tegning&#10;&#10;Automatisk genereret beskrivelse">
            <a:extLst>
              <a:ext uri="{FF2B5EF4-FFF2-40B4-BE49-F238E27FC236}">
                <a16:creationId xmlns:a16="http://schemas.microsoft.com/office/drawing/2014/main" id="{AED56B3A-FC42-3A48-9B76-D4362A02C14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lum bright="70000" contrast="-70000"/>
            <a:alphaModFix amt="11000"/>
          </a:blip>
          <a:stretch>
            <a:fillRect/>
          </a:stretch>
        </p:blipFill>
        <p:spPr>
          <a:xfrm>
            <a:off x="2646261" y="982133"/>
            <a:ext cx="6564880" cy="5654145"/>
          </a:xfrm>
          <a:prstGeom prst="rect">
            <a:avLst/>
          </a:prstGeom>
        </p:spPr>
      </p:pic>
      <p:sp>
        <p:nvSpPr>
          <p:cNvPr id="26" name="Rectangle 2">
            <a:extLst>
              <a:ext uri="{FF2B5EF4-FFF2-40B4-BE49-F238E27FC236}">
                <a16:creationId xmlns:a16="http://schemas.microsoft.com/office/drawing/2014/main" id="{612DE8D1-6744-334C-A882-7D8A7465D76A}"/>
              </a:ext>
            </a:extLst>
          </p:cNvPr>
          <p:cNvSpPr/>
          <p:nvPr userDrawn="1"/>
        </p:nvSpPr>
        <p:spPr>
          <a:xfrm>
            <a:off x="4157240" y="2035829"/>
            <a:ext cx="3722113" cy="3682870"/>
          </a:xfrm>
          <a:prstGeom prst="rect">
            <a:avLst/>
          </a:prstGeom>
          <a:solidFill>
            <a:srgbClr val="E5E7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9" name="Rectangle 2">
            <a:extLst>
              <a:ext uri="{FF2B5EF4-FFF2-40B4-BE49-F238E27FC236}">
                <a16:creationId xmlns:a16="http://schemas.microsoft.com/office/drawing/2014/main" id="{5919263D-FDE4-4F48-B674-8715E652B90A}"/>
              </a:ext>
            </a:extLst>
          </p:cNvPr>
          <p:cNvSpPr/>
          <p:nvPr userDrawn="1"/>
        </p:nvSpPr>
        <p:spPr>
          <a:xfrm>
            <a:off x="8072562" y="2035829"/>
            <a:ext cx="3722113" cy="3682870"/>
          </a:xfrm>
          <a:prstGeom prst="rect">
            <a:avLst/>
          </a:prstGeom>
          <a:solidFill>
            <a:srgbClr val="E5E7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3" name="Rectangle 14">
            <a:extLst>
              <a:ext uri="{FF2B5EF4-FFF2-40B4-BE49-F238E27FC236}">
                <a16:creationId xmlns:a16="http://schemas.microsoft.com/office/drawing/2014/main" id="{34B53CDC-B239-8A48-85B8-D1A8C0616F4E}"/>
              </a:ext>
            </a:extLst>
          </p:cNvPr>
          <p:cNvSpPr/>
          <p:nvPr userDrawn="1"/>
        </p:nvSpPr>
        <p:spPr>
          <a:xfrm>
            <a:off x="1" y="0"/>
            <a:ext cx="12191999" cy="520589"/>
          </a:xfrm>
          <a:prstGeom prst="rect">
            <a:avLst/>
          </a:prstGeom>
          <a:solidFill>
            <a:srgbClr val="374D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4" name="TextBox 18">
            <a:hlinkClick r:id="" action="ppaction://noaction"/>
            <a:extLst>
              <a:ext uri="{FF2B5EF4-FFF2-40B4-BE49-F238E27FC236}">
                <a16:creationId xmlns:a16="http://schemas.microsoft.com/office/drawing/2014/main" id="{56354988-7F18-814F-8E3E-ECD0F90A3823}"/>
              </a:ext>
            </a:extLst>
          </p:cNvPr>
          <p:cNvSpPr txBox="1"/>
          <p:nvPr userDrawn="1"/>
        </p:nvSpPr>
        <p:spPr>
          <a:xfrm>
            <a:off x="257302" y="99940"/>
            <a:ext cx="1073784" cy="338554"/>
          </a:xfrm>
          <a:prstGeom prst="rect">
            <a:avLst/>
          </a:prstGeom>
          <a:noFill/>
          <a:ln w="9525">
            <a:noFill/>
          </a:ln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b="1" spc="300" dirty="0">
                <a:solidFill>
                  <a:srgbClr val="E5E7E7"/>
                </a:solidFill>
                <a:latin typeface="Avenir Book" panose="02000503020000020003" pitchFamily="2" charset="0"/>
              </a:rPr>
              <a:t>MODULE 2 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b="1" spc="300" dirty="0">
                <a:solidFill>
                  <a:srgbClr val="E5E7E7"/>
                </a:solidFill>
                <a:latin typeface="Avenir Book" panose="02000503020000020003" pitchFamily="2" charset="0"/>
              </a:rPr>
              <a:t>INTRO</a:t>
            </a:r>
            <a:endParaRPr kumimoji="0" lang="en-US" sz="800" b="1" i="0" u="none" strike="noStrike" kern="1200" cap="none" spc="300" normalizeH="0" baseline="0" noProof="0" dirty="0">
              <a:ln>
                <a:noFill/>
              </a:ln>
              <a:solidFill>
                <a:srgbClr val="E5E7E7"/>
              </a:solidFill>
              <a:effectLst/>
              <a:uLnTx/>
              <a:uFillTx/>
              <a:latin typeface="Avenir Book" panose="02000503020000020003" pitchFamily="2" charset="0"/>
            </a:endParaRPr>
          </a:p>
        </p:txBody>
      </p:sp>
      <p:cxnSp>
        <p:nvCxnSpPr>
          <p:cNvPr id="35" name="Lige forbindelse 34">
            <a:extLst>
              <a:ext uri="{FF2B5EF4-FFF2-40B4-BE49-F238E27FC236}">
                <a16:creationId xmlns:a16="http://schemas.microsoft.com/office/drawing/2014/main" id="{3B54CF8E-4FE9-2540-AA4F-7839E447B61F}"/>
              </a:ext>
            </a:extLst>
          </p:cNvPr>
          <p:cNvCxnSpPr>
            <a:cxnSpLocks/>
          </p:cNvCxnSpPr>
          <p:nvPr userDrawn="1"/>
        </p:nvCxnSpPr>
        <p:spPr>
          <a:xfrm>
            <a:off x="1331829" y="18644"/>
            <a:ext cx="0" cy="493994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6" name="Billede 35">
            <a:extLst>
              <a:ext uri="{FF2B5EF4-FFF2-40B4-BE49-F238E27FC236}">
                <a16:creationId xmlns:a16="http://schemas.microsoft.com/office/drawing/2014/main" id="{53B29203-9EEE-644B-BAEB-A066F5E9BE9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alphaModFix amt="50000"/>
          </a:blip>
          <a:srcRect l="8285" t="28774" r="58175" b="41828"/>
          <a:stretch/>
        </p:blipFill>
        <p:spPr>
          <a:xfrm>
            <a:off x="257302" y="6201113"/>
            <a:ext cx="716895" cy="628387"/>
          </a:xfrm>
          <a:prstGeom prst="rect">
            <a:avLst/>
          </a:prstGeom>
        </p:spPr>
      </p:pic>
      <p:pic>
        <p:nvPicPr>
          <p:cNvPr id="37" name="Billede 36">
            <a:extLst>
              <a:ext uri="{FF2B5EF4-FFF2-40B4-BE49-F238E27FC236}">
                <a16:creationId xmlns:a16="http://schemas.microsoft.com/office/drawing/2014/main" id="{585E147C-D14C-A846-A377-EB9D1A35218D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biLevel thresh="25000"/>
            <a:alphaModFix amt="50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1500"/>
                    </a14:imgEffect>
                    <a14:imgEffect>
                      <a14:saturation sat="191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723783" y="6415290"/>
            <a:ext cx="1034680" cy="274837"/>
          </a:xfrm>
          <a:prstGeom prst="rect">
            <a:avLst/>
          </a:prstGeom>
        </p:spPr>
      </p:pic>
      <p:sp>
        <p:nvSpPr>
          <p:cNvPr id="39" name="Pladsholder til tekst 3">
            <a:extLst>
              <a:ext uri="{FF2B5EF4-FFF2-40B4-BE49-F238E27FC236}">
                <a16:creationId xmlns:a16="http://schemas.microsoft.com/office/drawing/2014/main" id="{E6C5BE7A-18EB-0C40-BF74-5242B28F62A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850" y="1139825"/>
            <a:ext cx="9464584" cy="36671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800" spc="300">
                <a:solidFill>
                  <a:srgbClr val="F8F8F3"/>
                </a:solidFill>
              </a:defRPr>
            </a:lvl1pPr>
            <a:lvl2pPr marL="457200" indent="0">
              <a:buNone/>
              <a:defRPr sz="1800">
                <a:solidFill>
                  <a:srgbClr val="F8F8F3"/>
                </a:solidFill>
              </a:defRPr>
            </a:lvl2pPr>
            <a:lvl3pPr marL="914400" indent="0">
              <a:buNone/>
              <a:defRPr sz="1800">
                <a:solidFill>
                  <a:srgbClr val="F8F8F3"/>
                </a:solidFill>
              </a:defRPr>
            </a:lvl3pPr>
            <a:lvl4pPr marL="1371600" indent="0">
              <a:buNone/>
              <a:defRPr sz="1800">
                <a:solidFill>
                  <a:srgbClr val="F8F8F3"/>
                </a:solidFill>
              </a:defRPr>
            </a:lvl4pPr>
            <a:lvl5pPr marL="1828800" indent="0">
              <a:buNone/>
              <a:defRPr sz="1800">
                <a:solidFill>
                  <a:srgbClr val="F8F8F3"/>
                </a:solidFill>
              </a:defRPr>
            </a:lvl5pPr>
          </a:lstStyle>
          <a:p>
            <a:pPr lvl="0"/>
            <a:r>
              <a:rPr lang="da-DK" dirty="0"/>
              <a:t>KLIK FOR AT REDIGERE TEKSTTYPOGRAFIERNE I MASTEREN</a:t>
            </a:r>
          </a:p>
        </p:txBody>
      </p:sp>
      <p:sp>
        <p:nvSpPr>
          <p:cNvPr id="40" name="Pladsholder til tekst 5">
            <a:extLst>
              <a:ext uri="{FF2B5EF4-FFF2-40B4-BE49-F238E27FC236}">
                <a16:creationId xmlns:a16="http://schemas.microsoft.com/office/drawing/2014/main" id="{C8C52C0F-2180-E041-BA3C-BCAD492C196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157663" y="3806825"/>
            <a:ext cx="3721100" cy="191135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400">
                <a:solidFill>
                  <a:srgbClr val="374D62"/>
                </a:solidFill>
              </a:defRPr>
            </a:lvl1pPr>
            <a:lvl2pPr marL="457200" indent="0" algn="ctr">
              <a:buNone/>
              <a:defRPr sz="1400">
                <a:solidFill>
                  <a:srgbClr val="374D62"/>
                </a:solidFill>
              </a:defRPr>
            </a:lvl2pPr>
            <a:lvl3pPr marL="914400" indent="0" algn="ctr">
              <a:buNone/>
              <a:defRPr sz="1400">
                <a:solidFill>
                  <a:srgbClr val="374D62"/>
                </a:solidFill>
              </a:defRPr>
            </a:lvl3pPr>
            <a:lvl4pPr marL="1371600" indent="0" algn="ctr">
              <a:buNone/>
              <a:defRPr sz="1400">
                <a:solidFill>
                  <a:srgbClr val="374D62"/>
                </a:solidFill>
              </a:defRPr>
            </a:lvl4pPr>
            <a:lvl5pPr marL="1828800" indent="0" algn="ctr">
              <a:buNone/>
              <a:defRPr sz="1400">
                <a:solidFill>
                  <a:srgbClr val="374D62"/>
                </a:solidFill>
              </a:defRPr>
            </a:lvl5pPr>
          </a:lstStyle>
          <a:p>
            <a:pPr lvl="0"/>
            <a:r>
              <a:rPr lang="da-DK" dirty="0"/>
              <a:t>Klik for at indsætte programtitler</a:t>
            </a:r>
          </a:p>
        </p:txBody>
      </p:sp>
      <p:sp>
        <p:nvSpPr>
          <p:cNvPr id="43" name="Pladsholder til tekst 41">
            <a:extLst>
              <a:ext uri="{FF2B5EF4-FFF2-40B4-BE49-F238E27FC236}">
                <a16:creationId xmlns:a16="http://schemas.microsoft.com/office/drawing/2014/main" id="{67587470-126D-B347-9806-A73C7B4A746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156075" y="2311400"/>
            <a:ext cx="3722688" cy="28375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400" spc="300">
                <a:solidFill>
                  <a:srgbClr val="374D62"/>
                </a:solidFill>
              </a:defRPr>
            </a:lvl1pPr>
            <a:lvl2pPr marL="457200" indent="0">
              <a:buNone/>
              <a:defRPr>
                <a:solidFill>
                  <a:srgbClr val="374D62"/>
                </a:solidFill>
              </a:defRPr>
            </a:lvl2pPr>
            <a:lvl3pPr marL="914400" indent="0">
              <a:buNone/>
              <a:defRPr>
                <a:solidFill>
                  <a:srgbClr val="374D62"/>
                </a:solidFill>
              </a:defRPr>
            </a:lvl3pPr>
            <a:lvl4pPr marL="1371600" indent="0">
              <a:buNone/>
              <a:defRPr>
                <a:solidFill>
                  <a:srgbClr val="374D62"/>
                </a:solidFill>
              </a:defRPr>
            </a:lvl4pPr>
            <a:lvl5pPr marL="1828800" indent="0">
              <a:buNone/>
              <a:defRPr>
                <a:solidFill>
                  <a:srgbClr val="374D62"/>
                </a:solidFill>
              </a:defRPr>
            </a:lvl5pPr>
          </a:lstStyle>
          <a:p>
            <a:pPr lvl="0"/>
            <a:r>
              <a:rPr lang="da-DK" dirty="0"/>
              <a:t>KLIK FOR DAG NR. </a:t>
            </a:r>
          </a:p>
        </p:txBody>
      </p:sp>
      <p:sp>
        <p:nvSpPr>
          <p:cNvPr id="44" name="Pladsholder til tekst 41">
            <a:extLst>
              <a:ext uri="{FF2B5EF4-FFF2-40B4-BE49-F238E27FC236}">
                <a16:creationId xmlns:a16="http://schemas.microsoft.com/office/drawing/2014/main" id="{6472E869-EE11-4B4D-85A7-8D232A5C179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156075" y="2681042"/>
            <a:ext cx="3722688" cy="28375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050" b="1" spc="300">
                <a:solidFill>
                  <a:srgbClr val="D77621"/>
                </a:solidFill>
                <a:latin typeface="Avenir Book" panose="02000503020000020003" pitchFamily="2" charset="0"/>
              </a:defRPr>
            </a:lvl1pPr>
            <a:lvl2pPr marL="457200" indent="0">
              <a:buNone/>
              <a:defRPr>
                <a:solidFill>
                  <a:srgbClr val="374D62"/>
                </a:solidFill>
              </a:defRPr>
            </a:lvl2pPr>
            <a:lvl3pPr marL="914400" indent="0">
              <a:buNone/>
              <a:defRPr>
                <a:solidFill>
                  <a:srgbClr val="374D62"/>
                </a:solidFill>
              </a:defRPr>
            </a:lvl3pPr>
            <a:lvl4pPr marL="1371600" indent="0">
              <a:buNone/>
              <a:defRPr>
                <a:solidFill>
                  <a:srgbClr val="374D62"/>
                </a:solidFill>
              </a:defRPr>
            </a:lvl4pPr>
            <a:lvl5pPr marL="1828800" indent="0">
              <a:buNone/>
              <a:defRPr>
                <a:solidFill>
                  <a:srgbClr val="374D62"/>
                </a:solidFill>
              </a:defRPr>
            </a:lvl5pPr>
          </a:lstStyle>
          <a:p>
            <a:pPr lvl="0"/>
            <a:r>
              <a:rPr lang="da-DK" dirty="0"/>
              <a:t>KLIK FOR WHY/WHAT/WHO</a:t>
            </a:r>
          </a:p>
        </p:txBody>
      </p:sp>
      <p:sp>
        <p:nvSpPr>
          <p:cNvPr id="45" name="Pladsholder til tekst 41">
            <a:extLst>
              <a:ext uri="{FF2B5EF4-FFF2-40B4-BE49-F238E27FC236}">
                <a16:creationId xmlns:a16="http://schemas.microsoft.com/office/drawing/2014/main" id="{8C5F973A-0CB6-0C43-B458-4BC7A5C77EE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156075" y="2997954"/>
            <a:ext cx="3722688" cy="28375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400" spc="300">
                <a:solidFill>
                  <a:srgbClr val="374D62"/>
                </a:solidFill>
              </a:defRPr>
            </a:lvl1pPr>
            <a:lvl2pPr marL="457200" indent="0">
              <a:buNone/>
              <a:defRPr>
                <a:solidFill>
                  <a:srgbClr val="374D62"/>
                </a:solidFill>
              </a:defRPr>
            </a:lvl2pPr>
            <a:lvl3pPr marL="914400" indent="0">
              <a:buNone/>
              <a:defRPr>
                <a:solidFill>
                  <a:srgbClr val="374D62"/>
                </a:solidFill>
              </a:defRPr>
            </a:lvl3pPr>
            <a:lvl4pPr marL="1371600" indent="0">
              <a:buNone/>
              <a:defRPr>
                <a:solidFill>
                  <a:srgbClr val="374D62"/>
                </a:solidFill>
              </a:defRPr>
            </a:lvl4pPr>
            <a:lvl5pPr marL="1828800" indent="0">
              <a:buNone/>
              <a:defRPr>
                <a:solidFill>
                  <a:srgbClr val="374D62"/>
                </a:solidFill>
              </a:defRPr>
            </a:lvl5pPr>
          </a:lstStyle>
          <a:p>
            <a:pPr lvl="0"/>
            <a:r>
              <a:rPr lang="da-DK" dirty="0"/>
              <a:t>KLIK FOR DAG TITEL</a:t>
            </a:r>
          </a:p>
        </p:txBody>
      </p:sp>
      <p:sp>
        <p:nvSpPr>
          <p:cNvPr id="46" name="Pladsholder til tekst 5">
            <a:extLst>
              <a:ext uri="{FF2B5EF4-FFF2-40B4-BE49-F238E27FC236}">
                <a16:creationId xmlns:a16="http://schemas.microsoft.com/office/drawing/2014/main" id="{E0018757-BB57-5749-B407-CF7AE9CD4869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24446" y="3806825"/>
            <a:ext cx="3721100" cy="191135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400">
                <a:solidFill>
                  <a:srgbClr val="374D62"/>
                </a:solidFill>
              </a:defRPr>
            </a:lvl1pPr>
            <a:lvl2pPr marL="457200" indent="0" algn="ctr">
              <a:buNone/>
              <a:defRPr sz="1400">
                <a:solidFill>
                  <a:srgbClr val="374D62"/>
                </a:solidFill>
              </a:defRPr>
            </a:lvl2pPr>
            <a:lvl3pPr marL="914400" indent="0" algn="ctr">
              <a:buNone/>
              <a:defRPr sz="1400">
                <a:solidFill>
                  <a:srgbClr val="374D62"/>
                </a:solidFill>
              </a:defRPr>
            </a:lvl3pPr>
            <a:lvl4pPr marL="1371600" indent="0" algn="ctr">
              <a:buNone/>
              <a:defRPr sz="1400">
                <a:solidFill>
                  <a:srgbClr val="374D62"/>
                </a:solidFill>
              </a:defRPr>
            </a:lvl4pPr>
            <a:lvl5pPr marL="1828800" indent="0" algn="ctr">
              <a:buNone/>
              <a:defRPr sz="1400">
                <a:solidFill>
                  <a:srgbClr val="374D62"/>
                </a:solidFill>
              </a:defRPr>
            </a:lvl5pPr>
          </a:lstStyle>
          <a:p>
            <a:pPr lvl="0"/>
            <a:r>
              <a:rPr lang="da-DK" dirty="0"/>
              <a:t>Klik for at indsætte programtitler</a:t>
            </a:r>
          </a:p>
        </p:txBody>
      </p:sp>
      <p:sp>
        <p:nvSpPr>
          <p:cNvPr id="47" name="Pladsholder til tekst 41">
            <a:extLst>
              <a:ext uri="{FF2B5EF4-FFF2-40B4-BE49-F238E27FC236}">
                <a16:creationId xmlns:a16="http://schemas.microsoft.com/office/drawing/2014/main" id="{882BFFCF-1CB6-DC45-A5D7-F82E795DF5B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22858" y="2311400"/>
            <a:ext cx="3722688" cy="28375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400" spc="300">
                <a:solidFill>
                  <a:srgbClr val="374D62"/>
                </a:solidFill>
              </a:defRPr>
            </a:lvl1pPr>
            <a:lvl2pPr marL="457200" indent="0">
              <a:buNone/>
              <a:defRPr>
                <a:solidFill>
                  <a:srgbClr val="374D62"/>
                </a:solidFill>
              </a:defRPr>
            </a:lvl2pPr>
            <a:lvl3pPr marL="914400" indent="0">
              <a:buNone/>
              <a:defRPr>
                <a:solidFill>
                  <a:srgbClr val="374D62"/>
                </a:solidFill>
              </a:defRPr>
            </a:lvl3pPr>
            <a:lvl4pPr marL="1371600" indent="0">
              <a:buNone/>
              <a:defRPr>
                <a:solidFill>
                  <a:srgbClr val="374D62"/>
                </a:solidFill>
              </a:defRPr>
            </a:lvl4pPr>
            <a:lvl5pPr marL="1828800" indent="0">
              <a:buNone/>
              <a:defRPr>
                <a:solidFill>
                  <a:srgbClr val="374D62"/>
                </a:solidFill>
              </a:defRPr>
            </a:lvl5pPr>
          </a:lstStyle>
          <a:p>
            <a:pPr lvl="0"/>
            <a:r>
              <a:rPr lang="da-DK" dirty="0"/>
              <a:t>KLIK FOR DAG NR. </a:t>
            </a:r>
          </a:p>
        </p:txBody>
      </p:sp>
      <p:sp>
        <p:nvSpPr>
          <p:cNvPr id="48" name="Pladsholder til tekst 41">
            <a:extLst>
              <a:ext uri="{FF2B5EF4-FFF2-40B4-BE49-F238E27FC236}">
                <a16:creationId xmlns:a16="http://schemas.microsoft.com/office/drawing/2014/main" id="{5B345C0A-4505-0443-8FDE-3F6761BBF86D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22858" y="2681042"/>
            <a:ext cx="3722688" cy="28375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050" b="1" spc="300">
                <a:solidFill>
                  <a:srgbClr val="D77621"/>
                </a:solidFill>
                <a:latin typeface="Avenir Book" panose="02000503020000020003" pitchFamily="2" charset="0"/>
              </a:defRPr>
            </a:lvl1pPr>
            <a:lvl2pPr marL="457200" indent="0">
              <a:buNone/>
              <a:defRPr>
                <a:solidFill>
                  <a:srgbClr val="374D62"/>
                </a:solidFill>
              </a:defRPr>
            </a:lvl2pPr>
            <a:lvl3pPr marL="914400" indent="0">
              <a:buNone/>
              <a:defRPr>
                <a:solidFill>
                  <a:srgbClr val="374D62"/>
                </a:solidFill>
              </a:defRPr>
            </a:lvl3pPr>
            <a:lvl4pPr marL="1371600" indent="0">
              <a:buNone/>
              <a:defRPr>
                <a:solidFill>
                  <a:srgbClr val="374D62"/>
                </a:solidFill>
              </a:defRPr>
            </a:lvl4pPr>
            <a:lvl5pPr marL="1828800" indent="0">
              <a:buNone/>
              <a:defRPr>
                <a:solidFill>
                  <a:srgbClr val="374D62"/>
                </a:solidFill>
              </a:defRPr>
            </a:lvl5pPr>
          </a:lstStyle>
          <a:p>
            <a:pPr lvl="0"/>
            <a:r>
              <a:rPr lang="da-DK" dirty="0"/>
              <a:t>KLIK FOR WHY/WHAT/WHO</a:t>
            </a:r>
          </a:p>
        </p:txBody>
      </p:sp>
      <p:sp>
        <p:nvSpPr>
          <p:cNvPr id="49" name="Pladsholder til tekst 41">
            <a:extLst>
              <a:ext uri="{FF2B5EF4-FFF2-40B4-BE49-F238E27FC236}">
                <a16:creationId xmlns:a16="http://schemas.microsoft.com/office/drawing/2014/main" id="{2DE45406-1216-6840-9510-069C40F59349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22858" y="2997954"/>
            <a:ext cx="3722688" cy="28375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400" spc="300">
                <a:solidFill>
                  <a:srgbClr val="374D62"/>
                </a:solidFill>
              </a:defRPr>
            </a:lvl1pPr>
            <a:lvl2pPr marL="457200" indent="0">
              <a:buNone/>
              <a:defRPr>
                <a:solidFill>
                  <a:srgbClr val="374D62"/>
                </a:solidFill>
              </a:defRPr>
            </a:lvl2pPr>
            <a:lvl3pPr marL="914400" indent="0">
              <a:buNone/>
              <a:defRPr>
                <a:solidFill>
                  <a:srgbClr val="374D62"/>
                </a:solidFill>
              </a:defRPr>
            </a:lvl3pPr>
            <a:lvl4pPr marL="1371600" indent="0">
              <a:buNone/>
              <a:defRPr>
                <a:solidFill>
                  <a:srgbClr val="374D62"/>
                </a:solidFill>
              </a:defRPr>
            </a:lvl4pPr>
            <a:lvl5pPr marL="1828800" indent="0">
              <a:buNone/>
              <a:defRPr>
                <a:solidFill>
                  <a:srgbClr val="374D62"/>
                </a:solidFill>
              </a:defRPr>
            </a:lvl5pPr>
          </a:lstStyle>
          <a:p>
            <a:pPr lvl="0"/>
            <a:r>
              <a:rPr lang="da-DK" dirty="0"/>
              <a:t>KLIK FOR DAG TITEL</a:t>
            </a:r>
          </a:p>
        </p:txBody>
      </p:sp>
      <p:sp>
        <p:nvSpPr>
          <p:cNvPr id="50" name="Pladsholder til tekst 5">
            <a:extLst>
              <a:ext uri="{FF2B5EF4-FFF2-40B4-BE49-F238E27FC236}">
                <a16:creationId xmlns:a16="http://schemas.microsoft.com/office/drawing/2014/main" id="{49F73532-D47C-474A-BF4E-D6DB21931A90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8074150" y="3806825"/>
            <a:ext cx="3721100" cy="191135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400">
                <a:solidFill>
                  <a:srgbClr val="374D62"/>
                </a:solidFill>
              </a:defRPr>
            </a:lvl1pPr>
            <a:lvl2pPr marL="457200" indent="0" algn="ctr">
              <a:buNone/>
              <a:defRPr sz="1400">
                <a:solidFill>
                  <a:srgbClr val="374D62"/>
                </a:solidFill>
              </a:defRPr>
            </a:lvl2pPr>
            <a:lvl3pPr marL="914400" indent="0" algn="ctr">
              <a:buNone/>
              <a:defRPr sz="1400">
                <a:solidFill>
                  <a:srgbClr val="374D62"/>
                </a:solidFill>
              </a:defRPr>
            </a:lvl3pPr>
            <a:lvl4pPr marL="1371600" indent="0" algn="ctr">
              <a:buNone/>
              <a:defRPr sz="1400">
                <a:solidFill>
                  <a:srgbClr val="374D62"/>
                </a:solidFill>
              </a:defRPr>
            </a:lvl4pPr>
            <a:lvl5pPr marL="1828800" indent="0" algn="ctr">
              <a:buNone/>
              <a:defRPr sz="1400">
                <a:solidFill>
                  <a:srgbClr val="374D62"/>
                </a:solidFill>
              </a:defRPr>
            </a:lvl5pPr>
          </a:lstStyle>
          <a:p>
            <a:pPr lvl="0"/>
            <a:r>
              <a:rPr lang="da-DK" dirty="0"/>
              <a:t>Klik for at indsætte programtitler</a:t>
            </a:r>
          </a:p>
        </p:txBody>
      </p:sp>
      <p:sp>
        <p:nvSpPr>
          <p:cNvPr id="51" name="Pladsholder til tekst 41">
            <a:extLst>
              <a:ext uri="{FF2B5EF4-FFF2-40B4-BE49-F238E27FC236}">
                <a16:creationId xmlns:a16="http://schemas.microsoft.com/office/drawing/2014/main" id="{F6A84179-F401-CD4B-B0A9-B4A2F2426D25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072562" y="2311400"/>
            <a:ext cx="3722688" cy="28375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400" spc="300">
                <a:solidFill>
                  <a:srgbClr val="374D62"/>
                </a:solidFill>
              </a:defRPr>
            </a:lvl1pPr>
            <a:lvl2pPr marL="457200" indent="0">
              <a:buNone/>
              <a:defRPr>
                <a:solidFill>
                  <a:srgbClr val="374D62"/>
                </a:solidFill>
              </a:defRPr>
            </a:lvl2pPr>
            <a:lvl3pPr marL="914400" indent="0">
              <a:buNone/>
              <a:defRPr>
                <a:solidFill>
                  <a:srgbClr val="374D62"/>
                </a:solidFill>
              </a:defRPr>
            </a:lvl3pPr>
            <a:lvl4pPr marL="1371600" indent="0">
              <a:buNone/>
              <a:defRPr>
                <a:solidFill>
                  <a:srgbClr val="374D62"/>
                </a:solidFill>
              </a:defRPr>
            </a:lvl4pPr>
            <a:lvl5pPr marL="1828800" indent="0">
              <a:buNone/>
              <a:defRPr>
                <a:solidFill>
                  <a:srgbClr val="374D62"/>
                </a:solidFill>
              </a:defRPr>
            </a:lvl5pPr>
          </a:lstStyle>
          <a:p>
            <a:pPr lvl="0"/>
            <a:r>
              <a:rPr lang="da-DK" dirty="0"/>
              <a:t>KLIK FOR DAG NR. </a:t>
            </a:r>
          </a:p>
        </p:txBody>
      </p:sp>
      <p:sp>
        <p:nvSpPr>
          <p:cNvPr id="52" name="Pladsholder til tekst 41">
            <a:extLst>
              <a:ext uri="{FF2B5EF4-FFF2-40B4-BE49-F238E27FC236}">
                <a16:creationId xmlns:a16="http://schemas.microsoft.com/office/drawing/2014/main" id="{68708AB9-D8E8-2343-83A6-A68A1D589699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072562" y="2681042"/>
            <a:ext cx="3722688" cy="28375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050" b="1" spc="300">
                <a:solidFill>
                  <a:srgbClr val="D77621"/>
                </a:solidFill>
                <a:latin typeface="Avenir Book" panose="02000503020000020003" pitchFamily="2" charset="0"/>
              </a:defRPr>
            </a:lvl1pPr>
            <a:lvl2pPr marL="457200" indent="0">
              <a:buNone/>
              <a:defRPr>
                <a:solidFill>
                  <a:srgbClr val="374D62"/>
                </a:solidFill>
              </a:defRPr>
            </a:lvl2pPr>
            <a:lvl3pPr marL="914400" indent="0">
              <a:buNone/>
              <a:defRPr>
                <a:solidFill>
                  <a:srgbClr val="374D62"/>
                </a:solidFill>
              </a:defRPr>
            </a:lvl3pPr>
            <a:lvl4pPr marL="1371600" indent="0">
              <a:buNone/>
              <a:defRPr>
                <a:solidFill>
                  <a:srgbClr val="374D62"/>
                </a:solidFill>
              </a:defRPr>
            </a:lvl4pPr>
            <a:lvl5pPr marL="1828800" indent="0">
              <a:buNone/>
              <a:defRPr>
                <a:solidFill>
                  <a:srgbClr val="374D62"/>
                </a:solidFill>
              </a:defRPr>
            </a:lvl5pPr>
          </a:lstStyle>
          <a:p>
            <a:pPr lvl="0"/>
            <a:r>
              <a:rPr lang="da-DK" dirty="0"/>
              <a:t>KLIK FOR WHY/WHAT/WHO</a:t>
            </a:r>
          </a:p>
        </p:txBody>
      </p:sp>
      <p:sp>
        <p:nvSpPr>
          <p:cNvPr id="53" name="Pladsholder til tekst 41">
            <a:extLst>
              <a:ext uri="{FF2B5EF4-FFF2-40B4-BE49-F238E27FC236}">
                <a16:creationId xmlns:a16="http://schemas.microsoft.com/office/drawing/2014/main" id="{89BB1BA3-D844-3A44-8F2C-35DCE9FBBDE0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8072562" y="2997954"/>
            <a:ext cx="3722688" cy="28375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400" spc="300">
                <a:solidFill>
                  <a:srgbClr val="374D62"/>
                </a:solidFill>
              </a:defRPr>
            </a:lvl1pPr>
            <a:lvl2pPr marL="457200" indent="0">
              <a:buNone/>
              <a:defRPr>
                <a:solidFill>
                  <a:srgbClr val="374D62"/>
                </a:solidFill>
              </a:defRPr>
            </a:lvl2pPr>
            <a:lvl3pPr marL="914400" indent="0">
              <a:buNone/>
              <a:defRPr>
                <a:solidFill>
                  <a:srgbClr val="374D62"/>
                </a:solidFill>
              </a:defRPr>
            </a:lvl3pPr>
            <a:lvl4pPr marL="1371600" indent="0">
              <a:buNone/>
              <a:defRPr>
                <a:solidFill>
                  <a:srgbClr val="374D62"/>
                </a:solidFill>
              </a:defRPr>
            </a:lvl4pPr>
            <a:lvl5pPr marL="1828800" indent="0">
              <a:buNone/>
              <a:defRPr>
                <a:solidFill>
                  <a:srgbClr val="374D62"/>
                </a:solidFill>
              </a:defRPr>
            </a:lvl5pPr>
          </a:lstStyle>
          <a:p>
            <a:pPr lvl="0"/>
            <a:r>
              <a:rPr lang="da-DK" dirty="0"/>
              <a:t>KLIK FOR DAG TITEL</a:t>
            </a:r>
          </a:p>
        </p:txBody>
      </p:sp>
    </p:spTree>
    <p:extLst>
      <p:ext uri="{BB962C8B-B14F-4D97-AF65-F5344CB8AC3E}">
        <p14:creationId xmlns:p14="http://schemas.microsoft.com/office/powerpoint/2010/main" val="4172303782"/>
      </p:ext>
    </p:extLst>
  </p:cSld>
  <p:clrMapOvr>
    <a:masterClrMapping/>
  </p:clrMapOvr>
</p:sldLayout>
</file>

<file path=ppt/slideLayouts/slideLayout2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Program intro M3">
    <p:bg>
      <p:bgPr>
        <a:solidFill>
          <a:srgbClr val="5B706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">
            <a:extLst>
              <a:ext uri="{FF2B5EF4-FFF2-40B4-BE49-F238E27FC236}">
                <a16:creationId xmlns:a16="http://schemas.microsoft.com/office/drawing/2014/main" id="{5057CABE-0CAC-2B41-A249-1FA93ACB4CFA}"/>
              </a:ext>
            </a:extLst>
          </p:cNvPr>
          <p:cNvSpPr/>
          <p:nvPr userDrawn="1"/>
        </p:nvSpPr>
        <p:spPr>
          <a:xfrm>
            <a:off x="323448" y="2035829"/>
            <a:ext cx="3722113" cy="3682870"/>
          </a:xfrm>
          <a:prstGeom prst="rect">
            <a:avLst/>
          </a:prstGeom>
          <a:solidFill>
            <a:srgbClr val="E5E7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4" name="Billede 23" descr="Et billede, der indeholder plade, tegning&#10;&#10;Automatisk genereret beskrivelse">
            <a:extLst>
              <a:ext uri="{FF2B5EF4-FFF2-40B4-BE49-F238E27FC236}">
                <a16:creationId xmlns:a16="http://schemas.microsoft.com/office/drawing/2014/main" id="{AED56B3A-FC42-3A48-9B76-D4362A02C14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lum bright="70000" contrast="-70000"/>
            <a:alphaModFix amt="11000"/>
          </a:blip>
          <a:stretch>
            <a:fillRect/>
          </a:stretch>
        </p:blipFill>
        <p:spPr>
          <a:xfrm>
            <a:off x="2646261" y="982133"/>
            <a:ext cx="6564880" cy="5654145"/>
          </a:xfrm>
          <a:prstGeom prst="rect">
            <a:avLst/>
          </a:prstGeom>
        </p:spPr>
      </p:pic>
      <p:sp>
        <p:nvSpPr>
          <p:cNvPr id="26" name="Rectangle 2">
            <a:extLst>
              <a:ext uri="{FF2B5EF4-FFF2-40B4-BE49-F238E27FC236}">
                <a16:creationId xmlns:a16="http://schemas.microsoft.com/office/drawing/2014/main" id="{612DE8D1-6744-334C-A882-7D8A7465D76A}"/>
              </a:ext>
            </a:extLst>
          </p:cNvPr>
          <p:cNvSpPr/>
          <p:nvPr userDrawn="1"/>
        </p:nvSpPr>
        <p:spPr>
          <a:xfrm>
            <a:off x="4157240" y="2035829"/>
            <a:ext cx="3722113" cy="3682870"/>
          </a:xfrm>
          <a:prstGeom prst="rect">
            <a:avLst/>
          </a:prstGeom>
          <a:solidFill>
            <a:srgbClr val="E5E7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9" name="Rectangle 2">
            <a:extLst>
              <a:ext uri="{FF2B5EF4-FFF2-40B4-BE49-F238E27FC236}">
                <a16:creationId xmlns:a16="http://schemas.microsoft.com/office/drawing/2014/main" id="{5919263D-FDE4-4F48-B674-8715E652B90A}"/>
              </a:ext>
            </a:extLst>
          </p:cNvPr>
          <p:cNvSpPr/>
          <p:nvPr userDrawn="1"/>
        </p:nvSpPr>
        <p:spPr>
          <a:xfrm>
            <a:off x="8072562" y="2035829"/>
            <a:ext cx="3722113" cy="3682870"/>
          </a:xfrm>
          <a:prstGeom prst="rect">
            <a:avLst/>
          </a:prstGeom>
          <a:solidFill>
            <a:srgbClr val="E5E7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3" name="Rectangle 14">
            <a:extLst>
              <a:ext uri="{FF2B5EF4-FFF2-40B4-BE49-F238E27FC236}">
                <a16:creationId xmlns:a16="http://schemas.microsoft.com/office/drawing/2014/main" id="{34B53CDC-B239-8A48-85B8-D1A8C0616F4E}"/>
              </a:ext>
            </a:extLst>
          </p:cNvPr>
          <p:cNvSpPr/>
          <p:nvPr userDrawn="1"/>
        </p:nvSpPr>
        <p:spPr>
          <a:xfrm>
            <a:off x="1" y="0"/>
            <a:ext cx="12191999" cy="520589"/>
          </a:xfrm>
          <a:prstGeom prst="rect">
            <a:avLst/>
          </a:prstGeom>
          <a:solidFill>
            <a:srgbClr val="374D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4" name="TextBox 18">
            <a:hlinkClick r:id="" action="ppaction://noaction"/>
            <a:extLst>
              <a:ext uri="{FF2B5EF4-FFF2-40B4-BE49-F238E27FC236}">
                <a16:creationId xmlns:a16="http://schemas.microsoft.com/office/drawing/2014/main" id="{56354988-7F18-814F-8E3E-ECD0F90A3823}"/>
              </a:ext>
            </a:extLst>
          </p:cNvPr>
          <p:cNvSpPr txBox="1"/>
          <p:nvPr userDrawn="1"/>
        </p:nvSpPr>
        <p:spPr>
          <a:xfrm>
            <a:off x="257302" y="99940"/>
            <a:ext cx="1073784" cy="338554"/>
          </a:xfrm>
          <a:prstGeom prst="rect">
            <a:avLst/>
          </a:prstGeom>
          <a:noFill/>
          <a:ln w="9525">
            <a:noFill/>
          </a:ln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b="1" spc="300" dirty="0">
                <a:solidFill>
                  <a:srgbClr val="E5E7E7"/>
                </a:solidFill>
                <a:latin typeface="Avenir Book" panose="02000503020000020003" pitchFamily="2" charset="0"/>
              </a:rPr>
              <a:t>MODULE 3 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b="1" spc="300" dirty="0">
                <a:solidFill>
                  <a:srgbClr val="E5E7E7"/>
                </a:solidFill>
                <a:latin typeface="Avenir Book" panose="02000503020000020003" pitchFamily="2" charset="0"/>
              </a:rPr>
              <a:t>INTRO</a:t>
            </a:r>
            <a:endParaRPr kumimoji="0" lang="en-US" sz="800" b="1" i="0" u="none" strike="noStrike" kern="1200" cap="none" spc="300" normalizeH="0" baseline="0" noProof="0" dirty="0">
              <a:ln>
                <a:noFill/>
              </a:ln>
              <a:solidFill>
                <a:srgbClr val="E5E7E7"/>
              </a:solidFill>
              <a:effectLst/>
              <a:uLnTx/>
              <a:uFillTx/>
              <a:latin typeface="Avenir Book" panose="02000503020000020003" pitchFamily="2" charset="0"/>
            </a:endParaRPr>
          </a:p>
        </p:txBody>
      </p:sp>
      <p:cxnSp>
        <p:nvCxnSpPr>
          <p:cNvPr id="35" name="Lige forbindelse 34">
            <a:extLst>
              <a:ext uri="{FF2B5EF4-FFF2-40B4-BE49-F238E27FC236}">
                <a16:creationId xmlns:a16="http://schemas.microsoft.com/office/drawing/2014/main" id="{3B54CF8E-4FE9-2540-AA4F-7839E447B61F}"/>
              </a:ext>
            </a:extLst>
          </p:cNvPr>
          <p:cNvCxnSpPr>
            <a:cxnSpLocks/>
          </p:cNvCxnSpPr>
          <p:nvPr userDrawn="1"/>
        </p:nvCxnSpPr>
        <p:spPr>
          <a:xfrm>
            <a:off x="1331829" y="18644"/>
            <a:ext cx="0" cy="493994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6" name="Billede 35">
            <a:extLst>
              <a:ext uri="{FF2B5EF4-FFF2-40B4-BE49-F238E27FC236}">
                <a16:creationId xmlns:a16="http://schemas.microsoft.com/office/drawing/2014/main" id="{53B29203-9EEE-644B-BAEB-A066F5E9BE9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alphaModFix amt="50000"/>
          </a:blip>
          <a:srcRect l="8285" t="28774" r="58175" b="41828"/>
          <a:stretch/>
        </p:blipFill>
        <p:spPr>
          <a:xfrm>
            <a:off x="257302" y="6201113"/>
            <a:ext cx="716895" cy="628387"/>
          </a:xfrm>
          <a:prstGeom prst="rect">
            <a:avLst/>
          </a:prstGeom>
        </p:spPr>
      </p:pic>
      <p:pic>
        <p:nvPicPr>
          <p:cNvPr id="37" name="Billede 36">
            <a:extLst>
              <a:ext uri="{FF2B5EF4-FFF2-40B4-BE49-F238E27FC236}">
                <a16:creationId xmlns:a16="http://schemas.microsoft.com/office/drawing/2014/main" id="{585E147C-D14C-A846-A377-EB9D1A35218D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biLevel thresh="25000"/>
            <a:alphaModFix amt="50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1500"/>
                    </a14:imgEffect>
                    <a14:imgEffect>
                      <a14:saturation sat="191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723783" y="6415290"/>
            <a:ext cx="1034680" cy="274837"/>
          </a:xfrm>
          <a:prstGeom prst="rect">
            <a:avLst/>
          </a:prstGeom>
        </p:spPr>
      </p:pic>
      <p:sp>
        <p:nvSpPr>
          <p:cNvPr id="39" name="Pladsholder til tekst 3">
            <a:extLst>
              <a:ext uri="{FF2B5EF4-FFF2-40B4-BE49-F238E27FC236}">
                <a16:creationId xmlns:a16="http://schemas.microsoft.com/office/drawing/2014/main" id="{E6C5BE7A-18EB-0C40-BF74-5242B28F62A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850" y="1139825"/>
            <a:ext cx="9464584" cy="36671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800" spc="300">
                <a:solidFill>
                  <a:srgbClr val="F8F8F3"/>
                </a:solidFill>
              </a:defRPr>
            </a:lvl1pPr>
            <a:lvl2pPr marL="457200" indent="0">
              <a:buNone/>
              <a:defRPr sz="1800">
                <a:solidFill>
                  <a:srgbClr val="F8F8F3"/>
                </a:solidFill>
              </a:defRPr>
            </a:lvl2pPr>
            <a:lvl3pPr marL="914400" indent="0">
              <a:buNone/>
              <a:defRPr sz="1800">
                <a:solidFill>
                  <a:srgbClr val="F8F8F3"/>
                </a:solidFill>
              </a:defRPr>
            </a:lvl3pPr>
            <a:lvl4pPr marL="1371600" indent="0">
              <a:buNone/>
              <a:defRPr sz="1800">
                <a:solidFill>
                  <a:srgbClr val="F8F8F3"/>
                </a:solidFill>
              </a:defRPr>
            </a:lvl4pPr>
            <a:lvl5pPr marL="1828800" indent="0">
              <a:buNone/>
              <a:defRPr sz="1800">
                <a:solidFill>
                  <a:srgbClr val="F8F8F3"/>
                </a:solidFill>
              </a:defRPr>
            </a:lvl5pPr>
          </a:lstStyle>
          <a:p>
            <a:pPr lvl="0"/>
            <a:r>
              <a:rPr lang="da-DK" dirty="0"/>
              <a:t>KLIK FOR AT REDIGERE TEKSTTYPOGRAFIERNE I MASTEREN</a:t>
            </a:r>
          </a:p>
        </p:txBody>
      </p:sp>
      <p:sp>
        <p:nvSpPr>
          <p:cNvPr id="40" name="Pladsholder til tekst 5">
            <a:extLst>
              <a:ext uri="{FF2B5EF4-FFF2-40B4-BE49-F238E27FC236}">
                <a16:creationId xmlns:a16="http://schemas.microsoft.com/office/drawing/2014/main" id="{C8C52C0F-2180-E041-BA3C-BCAD492C196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157663" y="3806825"/>
            <a:ext cx="3721100" cy="191135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400">
                <a:solidFill>
                  <a:srgbClr val="374D62"/>
                </a:solidFill>
              </a:defRPr>
            </a:lvl1pPr>
            <a:lvl2pPr marL="457200" indent="0" algn="ctr">
              <a:buNone/>
              <a:defRPr sz="1400">
                <a:solidFill>
                  <a:srgbClr val="374D62"/>
                </a:solidFill>
              </a:defRPr>
            </a:lvl2pPr>
            <a:lvl3pPr marL="914400" indent="0" algn="ctr">
              <a:buNone/>
              <a:defRPr sz="1400">
                <a:solidFill>
                  <a:srgbClr val="374D62"/>
                </a:solidFill>
              </a:defRPr>
            </a:lvl3pPr>
            <a:lvl4pPr marL="1371600" indent="0" algn="ctr">
              <a:buNone/>
              <a:defRPr sz="1400">
                <a:solidFill>
                  <a:srgbClr val="374D62"/>
                </a:solidFill>
              </a:defRPr>
            </a:lvl4pPr>
            <a:lvl5pPr marL="1828800" indent="0" algn="ctr">
              <a:buNone/>
              <a:defRPr sz="1400">
                <a:solidFill>
                  <a:srgbClr val="374D62"/>
                </a:solidFill>
              </a:defRPr>
            </a:lvl5pPr>
          </a:lstStyle>
          <a:p>
            <a:pPr lvl="0"/>
            <a:r>
              <a:rPr lang="da-DK" dirty="0"/>
              <a:t>Klik for at indsætte programtitler</a:t>
            </a:r>
          </a:p>
        </p:txBody>
      </p:sp>
      <p:sp>
        <p:nvSpPr>
          <p:cNvPr id="43" name="Pladsholder til tekst 41">
            <a:extLst>
              <a:ext uri="{FF2B5EF4-FFF2-40B4-BE49-F238E27FC236}">
                <a16:creationId xmlns:a16="http://schemas.microsoft.com/office/drawing/2014/main" id="{67587470-126D-B347-9806-A73C7B4A746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156075" y="2311400"/>
            <a:ext cx="3722688" cy="28375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400" spc="300">
                <a:solidFill>
                  <a:srgbClr val="374D62"/>
                </a:solidFill>
              </a:defRPr>
            </a:lvl1pPr>
            <a:lvl2pPr marL="457200" indent="0">
              <a:buNone/>
              <a:defRPr>
                <a:solidFill>
                  <a:srgbClr val="374D62"/>
                </a:solidFill>
              </a:defRPr>
            </a:lvl2pPr>
            <a:lvl3pPr marL="914400" indent="0">
              <a:buNone/>
              <a:defRPr>
                <a:solidFill>
                  <a:srgbClr val="374D62"/>
                </a:solidFill>
              </a:defRPr>
            </a:lvl3pPr>
            <a:lvl4pPr marL="1371600" indent="0">
              <a:buNone/>
              <a:defRPr>
                <a:solidFill>
                  <a:srgbClr val="374D62"/>
                </a:solidFill>
              </a:defRPr>
            </a:lvl4pPr>
            <a:lvl5pPr marL="1828800" indent="0">
              <a:buNone/>
              <a:defRPr>
                <a:solidFill>
                  <a:srgbClr val="374D62"/>
                </a:solidFill>
              </a:defRPr>
            </a:lvl5pPr>
          </a:lstStyle>
          <a:p>
            <a:pPr lvl="0"/>
            <a:r>
              <a:rPr lang="da-DK" dirty="0"/>
              <a:t>KLIK FOR DAG NR. </a:t>
            </a:r>
          </a:p>
        </p:txBody>
      </p:sp>
      <p:sp>
        <p:nvSpPr>
          <p:cNvPr id="44" name="Pladsholder til tekst 41">
            <a:extLst>
              <a:ext uri="{FF2B5EF4-FFF2-40B4-BE49-F238E27FC236}">
                <a16:creationId xmlns:a16="http://schemas.microsoft.com/office/drawing/2014/main" id="{6472E869-EE11-4B4D-85A7-8D232A5C179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156075" y="2681042"/>
            <a:ext cx="3722688" cy="28375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050" b="1" spc="300">
                <a:solidFill>
                  <a:srgbClr val="D77621"/>
                </a:solidFill>
                <a:latin typeface="Avenir Book" panose="02000503020000020003" pitchFamily="2" charset="0"/>
              </a:defRPr>
            </a:lvl1pPr>
            <a:lvl2pPr marL="457200" indent="0">
              <a:buNone/>
              <a:defRPr>
                <a:solidFill>
                  <a:srgbClr val="374D62"/>
                </a:solidFill>
              </a:defRPr>
            </a:lvl2pPr>
            <a:lvl3pPr marL="914400" indent="0">
              <a:buNone/>
              <a:defRPr>
                <a:solidFill>
                  <a:srgbClr val="374D62"/>
                </a:solidFill>
              </a:defRPr>
            </a:lvl3pPr>
            <a:lvl4pPr marL="1371600" indent="0">
              <a:buNone/>
              <a:defRPr>
                <a:solidFill>
                  <a:srgbClr val="374D62"/>
                </a:solidFill>
              </a:defRPr>
            </a:lvl4pPr>
            <a:lvl5pPr marL="1828800" indent="0">
              <a:buNone/>
              <a:defRPr>
                <a:solidFill>
                  <a:srgbClr val="374D62"/>
                </a:solidFill>
              </a:defRPr>
            </a:lvl5pPr>
          </a:lstStyle>
          <a:p>
            <a:pPr lvl="0"/>
            <a:r>
              <a:rPr lang="da-DK" dirty="0"/>
              <a:t>KLIK FOR WHY/WHAT/WHO</a:t>
            </a:r>
          </a:p>
        </p:txBody>
      </p:sp>
      <p:sp>
        <p:nvSpPr>
          <p:cNvPr id="45" name="Pladsholder til tekst 41">
            <a:extLst>
              <a:ext uri="{FF2B5EF4-FFF2-40B4-BE49-F238E27FC236}">
                <a16:creationId xmlns:a16="http://schemas.microsoft.com/office/drawing/2014/main" id="{8C5F973A-0CB6-0C43-B458-4BC7A5C77EE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156075" y="2997954"/>
            <a:ext cx="3722688" cy="28375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400" spc="300">
                <a:solidFill>
                  <a:srgbClr val="374D62"/>
                </a:solidFill>
              </a:defRPr>
            </a:lvl1pPr>
            <a:lvl2pPr marL="457200" indent="0">
              <a:buNone/>
              <a:defRPr>
                <a:solidFill>
                  <a:srgbClr val="374D62"/>
                </a:solidFill>
              </a:defRPr>
            </a:lvl2pPr>
            <a:lvl3pPr marL="914400" indent="0">
              <a:buNone/>
              <a:defRPr>
                <a:solidFill>
                  <a:srgbClr val="374D62"/>
                </a:solidFill>
              </a:defRPr>
            </a:lvl3pPr>
            <a:lvl4pPr marL="1371600" indent="0">
              <a:buNone/>
              <a:defRPr>
                <a:solidFill>
                  <a:srgbClr val="374D62"/>
                </a:solidFill>
              </a:defRPr>
            </a:lvl4pPr>
            <a:lvl5pPr marL="1828800" indent="0">
              <a:buNone/>
              <a:defRPr>
                <a:solidFill>
                  <a:srgbClr val="374D62"/>
                </a:solidFill>
              </a:defRPr>
            </a:lvl5pPr>
          </a:lstStyle>
          <a:p>
            <a:pPr lvl="0"/>
            <a:r>
              <a:rPr lang="da-DK" dirty="0"/>
              <a:t>KLIK FOR DAG TITEL</a:t>
            </a:r>
          </a:p>
        </p:txBody>
      </p:sp>
      <p:sp>
        <p:nvSpPr>
          <p:cNvPr id="46" name="Pladsholder til tekst 5">
            <a:extLst>
              <a:ext uri="{FF2B5EF4-FFF2-40B4-BE49-F238E27FC236}">
                <a16:creationId xmlns:a16="http://schemas.microsoft.com/office/drawing/2014/main" id="{E0018757-BB57-5749-B407-CF7AE9CD4869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24446" y="3806825"/>
            <a:ext cx="3721100" cy="191135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400">
                <a:solidFill>
                  <a:srgbClr val="374D62"/>
                </a:solidFill>
              </a:defRPr>
            </a:lvl1pPr>
            <a:lvl2pPr marL="457200" indent="0" algn="ctr">
              <a:buNone/>
              <a:defRPr sz="1400">
                <a:solidFill>
                  <a:srgbClr val="374D62"/>
                </a:solidFill>
              </a:defRPr>
            </a:lvl2pPr>
            <a:lvl3pPr marL="914400" indent="0" algn="ctr">
              <a:buNone/>
              <a:defRPr sz="1400">
                <a:solidFill>
                  <a:srgbClr val="374D62"/>
                </a:solidFill>
              </a:defRPr>
            </a:lvl3pPr>
            <a:lvl4pPr marL="1371600" indent="0" algn="ctr">
              <a:buNone/>
              <a:defRPr sz="1400">
                <a:solidFill>
                  <a:srgbClr val="374D62"/>
                </a:solidFill>
              </a:defRPr>
            </a:lvl4pPr>
            <a:lvl5pPr marL="1828800" indent="0" algn="ctr">
              <a:buNone/>
              <a:defRPr sz="1400">
                <a:solidFill>
                  <a:srgbClr val="374D62"/>
                </a:solidFill>
              </a:defRPr>
            </a:lvl5pPr>
          </a:lstStyle>
          <a:p>
            <a:pPr lvl="0"/>
            <a:r>
              <a:rPr lang="da-DK" dirty="0"/>
              <a:t>Klik for at indsætte programtitler</a:t>
            </a:r>
          </a:p>
        </p:txBody>
      </p:sp>
      <p:sp>
        <p:nvSpPr>
          <p:cNvPr id="47" name="Pladsholder til tekst 41">
            <a:extLst>
              <a:ext uri="{FF2B5EF4-FFF2-40B4-BE49-F238E27FC236}">
                <a16:creationId xmlns:a16="http://schemas.microsoft.com/office/drawing/2014/main" id="{882BFFCF-1CB6-DC45-A5D7-F82E795DF5B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22858" y="2311400"/>
            <a:ext cx="3722688" cy="28375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400" spc="300">
                <a:solidFill>
                  <a:srgbClr val="374D62"/>
                </a:solidFill>
              </a:defRPr>
            </a:lvl1pPr>
            <a:lvl2pPr marL="457200" indent="0">
              <a:buNone/>
              <a:defRPr>
                <a:solidFill>
                  <a:srgbClr val="374D62"/>
                </a:solidFill>
              </a:defRPr>
            </a:lvl2pPr>
            <a:lvl3pPr marL="914400" indent="0">
              <a:buNone/>
              <a:defRPr>
                <a:solidFill>
                  <a:srgbClr val="374D62"/>
                </a:solidFill>
              </a:defRPr>
            </a:lvl3pPr>
            <a:lvl4pPr marL="1371600" indent="0">
              <a:buNone/>
              <a:defRPr>
                <a:solidFill>
                  <a:srgbClr val="374D62"/>
                </a:solidFill>
              </a:defRPr>
            </a:lvl4pPr>
            <a:lvl5pPr marL="1828800" indent="0">
              <a:buNone/>
              <a:defRPr>
                <a:solidFill>
                  <a:srgbClr val="374D62"/>
                </a:solidFill>
              </a:defRPr>
            </a:lvl5pPr>
          </a:lstStyle>
          <a:p>
            <a:pPr lvl="0"/>
            <a:r>
              <a:rPr lang="da-DK" dirty="0"/>
              <a:t>KLIK FOR DAG NR. </a:t>
            </a:r>
          </a:p>
        </p:txBody>
      </p:sp>
      <p:sp>
        <p:nvSpPr>
          <p:cNvPr id="48" name="Pladsholder til tekst 41">
            <a:extLst>
              <a:ext uri="{FF2B5EF4-FFF2-40B4-BE49-F238E27FC236}">
                <a16:creationId xmlns:a16="http://schemas.microsoft.com/office/drawing/2014/main" id="{5B345C0A-4505-0443-8FDE-3F6761BBF86D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22858" y="2681042"/>
            <a:ext cx="3722688" cy="28375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050" b="1" spc="300">
                <a:solidFill>
                  <a:srgbClr val="D77621"/>
                </a:solidFill>
                <a:latin typeface="Avenir Book" panose="02000503020000020003" pitchFamily="2" charset="0"/>
              </a:defRPr>
            </a:lvl1pPr>
            <a:lvl2pPr marL="457200" indent="0">
              <a:buNone/>
              <a:defRPr>
                <a:solidFill>
                  <a:srgbClr val="374D62"/>
                </a:solidFill>
              </a:defRPr>
            </a:lvl2pPr>
            <a:lvl3pPr marL="914400" indent="0">
              <a:buNone/>
              <a:defRPr>
                <a:solidFill>
                  <a:srgbClr val="374D62"/>
                </a:solidFill>
              </a:defRPr>
            </a:lvl3pPr>
            <a:lvl4pPr marL="1371600" indent="0">
              <a:buNone/>
              <a:defRPr>
                <a:solidFill>
                  <a:srgbClr val="374D62"/>
                </a:solidFill>
              </a:defRPr>
            </a:lvl4pPr>
            <a:lvl5pPr marL="1828800" indent="0">
              <a:buNone/>
              <a:defRPr>
                <a:solidFill>
                  <a:srgbClr val="374D62"/>
                </a:solidFill>
              </a:defRPr>
            </a:lvl5pPr>
          </a:lstStyle>
          <a:p>
            <a:pPr lvl="0"/>
            <a:r>
              <a:rPr lang="da-DK" dirty="0"/>
              <a:t>KLIK FOR WHY/WHAT/WHO</a:t>
            </a:r>
          </a:p>
        </p:txBody>
      </p:sp>
      <p:sp>
        <p:nvSpPr>
          <p:cNvPr id="49" name="Pladsholder til tekst 41">
            <a:extLst>
              <a:ext uri="{FF2B5EF4-FFF2-40B4-BE49-F238E27FC236}">
                <a16:creationId xmlns:a16="http://schemas.microsoft.com/office/drawing/2014/main" id="{2DE45406-1216-6840-9510-069C40F59349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22858" y="2997954"/>
            <a:ext cx="3722688" cy="28375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400" spc="300">
                <a:solidFill>
                  <a:srgbClr val="374D62"/>
                </a:solidFill>
              </a:defRPr>
            </a:lvl1pPr>
            <a:lvl2pPr marL="457200" indent="0">
              <a:buNone/>
              <a:defRPr>
                <a:solidFill>
                  <a:srgbClr val="374D62"/>
                </a:solidFill>
              </a:defRPr>
            </a:lvl2pPr>
            <a:lvl3pPr marL="914400" indent="0">
              <a:buNone/>
              <a:defRPr>
                <a:solidFill>
                  <a:srgbClr val="374D62"/>
                </a:solidFill>
              </a:defRPr>
            </a:lvl3pPr>
            <a:lvl4pPr marL="1371600" indent="0">
              <a:buNone/>
              <a:defRPr>
                <a:solidFill>
                  <a:srgbClr val="374D62"/>
                </a:solidFill>
              </a:defRPr>
            </a:lvl4pPr>
            <a:lvl5pPr marL="1828800" indent="0">
              <a:buNone/>
              <a:defRPr>
                <a:solidFill>
                  <a:srgbClr val="374D62"/>
                </a:solidFill>
              </a:defRPr>
            </a:lvl5pPr>
          </a:lstStyle>
          <a:p>
            <a:pPr lvl="0"/>
            <a:r>
              <a:rPr lang="da-DK" dirty="0"/>
              <a:t>KLIK FOR DAG TITEL</a:t>
            </a:r>
          </a:p>
        </p:txBody>
      </p:sp>
      <p:sp>
        <p:nvSpPr>
          <p:cNvPr id="50" name="Pladsholder til tekst 5">
            <a:extLst>
              <a:ext uri="{FF2B5EF4-FFF2-40B4-BE49-F238E27FC236}">
                <a16:creationId xmlns:a16="http://schemas.microsoft.com/office/drawing/2014/main" id="{49F73532-D47C-474A-BF4E-D6DB21931A90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8074150" y="3806825"/>
            <a:ext cx="3721100" cy="191135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400">
                <a:solidFill>
                  <a:srgbClr val="374D62"/>
                </a:solidFill>
              </a:defRPr>
            </a:lvl1pPr>
            <a:lvl2pPr marL="457200" indent="0" algn="ctr">
              <a:buNone/>
              <a:defRPr sz="1400">
                <a:solidFill>
                  <a:srgbClr val="374D62"/>
                </a:solidFill>
              </a:defRPr>
            </a:lvl2pPr>
            <a:lvl3pPr marL="914400" indent="0" algn="ctr">
              <a:buNone/>
              <a:defRPr sz="1400">
                <a:solidFill>
                  <a:srgbClr val="374D62"/>
                </a:solidFill>
              </a:defRPr>
            </a:lvl3pPr>
            <a:lvl4pPr marL="1371600" indent="0" algn="ctr">
              <a:buNone/>
              <a:defRPr sz="1400">
                <a:solidFill>
                  <a:srgbClr val="374D62"/>
                </a:solidFill>
              </a:defRPr>
            </a:lvl4pPr>
            <a:lvl5pPr marL="1828800" indent="0" algn="ctr">
              <a:buNone/>
              <a:defRPr sz="1400">
                <a:solidFill>
                  <a:srgbClr val="374D62"/>
                </a:solidFill>
              </a:defRPr>
            </a:lvl5pPr>
          </a:lstStyle>
          <a:p>
            <a:pPr lvl="0"/>
            <a:r>
              <a:rPr lang="da-DK" dirty="0"/>
              <a:t>Klik for at indsætte programtitler</a:t>
            </a:r>
          </a:p>
        </p:txBody>
      </p:sp>
      <p:sp>
        <p:nvSpPr>
          <p:cNvPr id="51" name="Pladsholder til tekst 41">
            <a:extLst>
              <a:ext uri="{FF2B5EF4-FFF2-40B4-BE49-F238E27FC236}">
                <a16:creationId xmlns:a16="http://schemas.microsoft.com/office/drawing/2014/main" id="{F6A84179-F401-CD4B-B0A9-B4A2F2426D25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072562" y="2311400"/>
            <a:ext cx="3722688" cy="28375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400" spc="300">
                <a:solidFill>
                  <a:srgbClr val="374D62"/>
                </a:solidFill>
              </a:defRPr>
            </a:lvl1pPr>
            <a:lvl2pPr marL="457200" indent="0">
              <a:buNone/>
              <a:defRPr>
                <a:solidFill>
                  <a:srgbClr val="374D62"/>
                </a:solidFill>
              </a:defRPr>
            </a:lvl2pPr>
            <a:lvl3pPr marL="914400" indent="0">
              <a:buNone/>
              <a:defRPr>
                <a:solidFill>
                  <a:srgbClr val="374D62"/>
                </a:solidFill>
              </a:defRPr>
            </a:lvl3pPr>
            <a:lvl4pPr marL="1371600" indent="0">
              <a:buNone/>
              <a:defRPr>
                <a:solidFill>
                  <a:srgbClr val="374D62"/>
                </a:solidFill>
              </a:defRPr>
            </a:lvl4pPr>
            <a:lvl5pPr marL="1828800" indent="0">
              <a:buNone/>
              <a:defRPr>
                <a:solidFill>
                  <a:srgbClr val="374D62"/>
                </a:solidFill>
              </a:defRPr>
            </a:lvl5pPr>
          </a:lstStyle>
          <a:p>
            <a:pPr lvl="0"/>
            <a:r>
              <a:rPr lang="da-DK" dirty="0"/>
              <a:t>KLIK FOR DAG NR. </a:t>
            </a:r>
          </a:p>
        </p:txBody>
      </p:sp>
      <p:sp>
        <p:nvSpPr>
          <p:cNvPr id="52" name="Pladsholder til tekst 41">
            <a:extLst>
              <a:ext uri="{FF2B5EF4-FFF2-40B4-BE49-F238E27FC236}">
                <a16:creationId xmlns:a16="http://schemas.microsoft.com/office/drawing/2014/main" id="{68708AB9-D8E8-2343-83A6-A68A1D589699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072562" y="2681042"/>
            <a:ext cx="3722688" cy="28375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050" b="1" spc="300">
                <a:solidFill>
                  <a:srgbClr val="D77621"/>
                </a:solidFill>
                <a:latin typeface="Avenir Book" panose="02000503020000020003" pitchFamily="2" charset="0"/>
              </a:defRPr>
            </a:lvl1pPr>
            <a:lvl2pPr marL="457200" indent="0">
              <a:buNone/>
              <a:defRPr>
                <a:solidFill>
                  <a:srgbClr val="374D62"/>
                </a:solidFill>
              </a:defRPr>
            </a:lvl2pPr>
            <a:lvl3pPr marL="914400" indent="0">
              <a:buNone/>
              <a:defRPr>
                <a:solidFill>
                  <a:srgbClr val="374D62"/>
                </a:solidFill>
              </a:defRPr>
            </a:lvl3pPr>
            <a:lvl4pPr marL="1371600" indent="0">
              <a:buNone/>
              <a:defRPr>
                <a:solidFill>
                  <a:srgbClr val="374D62"/>
                </a:solidFill>
              </a:defRPr>
            </a:lvl4pPr>
            <a:lvl5pPr marL="1828800" indent="0">
              <a:buNone/>
              <a:defRPr>
                <a:solidFill>
                  <a:srgbClr val="374D62"/>
                </a:solidFill>
              </a:defRPr>
            </a:lvl5pPr>
          </a:lstStyle>
          <a:p>
            <a:pPr lvl="0"/>
            <a:r>
              <a:rPr lang="da-DK" dirty="0"/>
              <a:t>KLIK FOR WHY/WHAT/WHO</a:t>
            </a:r>
          </a:p>
        </p:txBody>
      </p:sp>
      <p:sp>
        <p:nvSpPr>
          <p:cNvPr id="53" name="Pladsholder til tekst 41">
            <a:extLst>
              <a:ext uri="{FF2B5EF4-FFF2-40B4-BE49-F238E27FC236}">
                <a16:creationId xmlns:a16="http://schemas.microsoft.com/office/drawing/2014/main" id="{89BB1BA3-D844-3A44-8F2C-35DCE9FBBDE0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8072562" y="2997954"/>
            <a:ext cx="3722688" cy="28375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400" spc="300">
                <a:solidFill>
                  <a:srgbClr val="374D62"/>
                </a:solidFill>
              </a:defRPr>
            </a:lvl1pPr>
            <a:lvl2pPr marL="457200" indent="0">
              <a:buNone/>
              <a:defRPr>
                <a:solidFill>
                  <a:srgbClr val="374D62"/>
                </a:solidFill>
              </a:defRPr>
            </a:lvl2pPr>
            <a:lvl3pPr marL="914400" indent="0">
              <a:buNone/>
              <a:defRPr>
                <a:solidFill>
                  <a:srgbClr val="374D62"/>
                </a:solidFill>
              </a:defRPr>
            </a:lvl3pPr>
            <a:lvl4pPr marL="1371600" indent="0">
              <a:buNone/>
              <a:defRPr>
                <a:solidFill>
                  <a:srgbClr val="374D62"/>
                </a:solidFill>
              </a:defRPr>
            </a:lvl4pPr>
            <a:lvl5pPr marL="1828800" indent="0">
              <a:buNone/>
              <a:defRPr>
                <a:solidFill>
                  <a:srgbClr val="374D62"/>
                </a:solidFill>
              </a:defRPr>
            </a:lvl5pPr>
          </a:lstStyle>
          <a:p>
            <a:pPr lvl="0"/>
            <a:r>
              <a:rPr lang="da-DK" dirty="0"/>
              <a:t>KLIK FOR DAG TITEL</a:t>
            </a:r>
          </a:p>
        </p:txBody>
      </p:sp>
    </p:spTree>
    <p:extLst>
      <p:ext uri="{BB962C8B-B14F-4D97-AF65-F5344CB8AC3E}">
        <p14:creationId xmlns:p14="http://schemas.microsoft.com/office/powerpoint/2010/main" val="694918377"/>
      </p:ext>
    </p:extLst>
  </p:cSld>
  <p:clrMapOvr>
    <a:masterClrMapping/>
  </p:clrMapOvr>
</p:sldLayout>
</file>

<file path=ppt/slideLayouts/slideLayout2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Program intro M4">
    <p:bg>
      <p:bgPr>
        <a:solidFill>
          <a:srgbClr val="5E4F7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">
            <a:extLst>
              <a:ext uri="{FF2B5EF4-FFF2-40B4-BE49-F238E27FC236}">
                <a16:creationId xmlns:a16="http://schemas.microsoft.com/office/drawing/2014/main" id="{5057CABE-0CAC-2B41-A249-1FA93ACB4CFA}"/>
              </a:ext>
            </a:extLst>
          </p:cNvPr>
          <p:cNvSpPr/>
          <p:nvPr userDrawn="1"/>
        </p:nvSpPr>
        <p:spPr>
          <a:xfrm>
            <a:off x="323448" y="2035829"/>
            <a:ext cx="3722113" cy="3682870"/>
          </a:xfrm>
          <a:prstGeom prst="rect">
            <a:avLst/>
          </a:prstGeom>
          <a:solidFill>
            <a:srgbClr val="E5E7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4" name="Billede 23" descr="Et billede, der indeholder plade, tegning&#10;&#10;Automatisk genereret beskrivelse">
            <a:extLst>
              <a:ext uri="{FF2B5EF4-FFF2-40B4-BE49-F238E27FC236}">
                <a16:creationId xmlns:a16="http://schemas.microsoft.com/office/drawing/2014/main" id="{AED56B3A-FC42-3A48-9B76-D4362A02C14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lum bright="70000" contrast="-70000"/>
            <a:alphaModFix amt="11000"/>
          </a:blip>
          <a:stretch>
            <a:fillRect/>
          </a:stretch>
        </p:blipFill>
        <p:spPr>
          <a:xfrm>
            <a:off x="2646261" y="982133"/>
            <a:ext cx="6564880" cy="5654145"/>
          </a:xfrm>
          <a:prstGeom prst="rect">
            <a:avLst/>
          </a:prstGeom>
        </p:spPr>
      </p:pic>
      <p:sp>
        <p:nvSpPr>
          <p:cNvPr id="26" name="Rectangle 2">
            <a:extLst>
              <a:ext uri="{FF2B5EF4-FFF2-40B4-BE49-F238E27FC236}">
                <a16:creationId xmlns:a16="http://schemas.microsoft.com/office/drawing/2014/main" id="{612DE8D1-6744-334C-A882-7D8A7465D76A}"/>
              </a:ext>
            </a:extLst>
          </p:cNvPr>
          <p:cNvSpPr/>
          <p:nvPr userDrawn="1"/>
        </p:nvSpPr>
        <p:spPr>
          <a:xfrm>
            <a:off x="4157240" y="2035829"/>
            <a:ext cx="3722113" cy="3682870"/>
          </a:xfrm>
          <a:prstGeom prst="rect">
            <a:avLst/>
          </a:prstGeom>
          <a:solidFill>
            <a:srgbClr val="E5E7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9" name="Rectangle 2">
            <a:extLst>
              <a:ext uri="{FF2B5EF4-FFF2-40B4-BE49-F238E27FC236}">
                <a16:creationId xmlns:a16="http://schemas.microsoft.com/office/drawing/2014/main" id="{5919263D-FDE4-4F48-B674-8715E652B90A}"/>
              </a:ext>
            </a:extLst>
          </p:cNvPr>
          <p:cNvSpPr/>
          <p:nvPr userDrawn="1"/>
        </p:nvSpPr>
        <p:spPr>
          <a:xfrm>
            <a:off x="8072562" y="2035829"/>
            <a:ext cx="3722113" cy="3682870"/>
          </a:xfrm>
          <a:prstGeom prst="rect">
            <a:avLst/>
          </a:prstGeom>
          <a:solidFill>
            <a:srgbClr val="E5E7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3" name="Rectangle 14">
            <a:extLst>
              <a:ext uri="{FF2B5EF4-FFF2-40B4-BE49-F238E27FC236}">
                <a16:creationId xmlns:a16="http://schemas.microsoft.com/office/drawing/2014/main" id="{34B53CDC-B239-8A48-85B8-D1A8C0616F4E}"/>
              </a:ext>
            </a:extLst>
          </p:cNvPr>
          <p:cNvSpPr/>
          <p:nvPr userDrawn="1"/>
        </p:nvSpPr>
        <p:spPr>
          <a:xfrm>
            <a:off x="1" y="0"/>
            <a:ext cx="12191999" cy="520589"/>
          </a:xfrm>
          <a:prstGeom prst="rect">
            <a:avLst/>
          </a:prstGeom>
          <a:solidFill>
            <a:srgbClr val="374D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4" name="TextBox 18">
            <a:hlinkClick r:id="" action="ppaction://noaction"/>
            <a:extLst>
              <a:ext uri="{FF2B5EF4-FFF2-40B4-BE49-F238E27FC236}">
                <a16:creationId xmlns:a16="http://schemas.microsoft.com/office/drawing/2014/main" id="{56354988-7F18-814F-8E3E-ECD0F90A3823}"/>
              </a:ext>
            </a:extLst>
          </p:cNvPr>
          <p:cNvSpPr txBox="1"/>
          <p:nvPr userDrawn="1"/>
        </p:nvSpPr>
        <p:spPr>
          <a:xfrm>
            <a:off x="257302" y="99940"/>
            <a:ext cx="1073784" cy="338554"/>
          </a:xfrm>
          <a:prstGeom prst="rect">
            <a:avLst/>
          </a:prstGeom>
          <a:noFill/>
          <a:ln w="9525">
            <a:noFill/>
          </a:ln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b="1" spc="300" dirty="0">
                <a:solidFill>
                  <a:srgbClr val="E5E7E7"/>
                </a:solidFill>
                <a:latin typeface="Avenir Book" panose="02000503020000020003" pitchFamily="2" charset="0"/>
              </a:rPr>
              <a:t>MODULE 4 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b="1" spc="300" dirty="0">
                <a:solidFill>
                  <a:srgbClr val="E5E7E7"/>
                </a:solidFill>
                <a:latin typeface="Avenir Book" panose="02000503020000020003" pitchFamily="2" charset="0"/>
              </a:rPr>
              <a:t>INTRO</a:t>
            </a:r>
            <a:endParaRPr kumimoji="0" lang="en-US" sz="800" b="1" i="0" u="none" strike="noStrike" kern="1200" cap="none" spc="300" normalizeH="0" baseline="0" noProof="0" dirty="0">
              <a:ln>
                <a:noFill/>
              </a:ln>
              <a:solidFill>
                <a:srgbClr val="E5E7E7"/>
              </a:solidFill>
              <a:effectLst/>
              <a:uLnTx/>
              <a:uFillTx/>
              <a:latin typeface="Avenir Book" panose="02000503020000020003" pitchFamily="2" charset="0"/>
            </a:endParaRPr>
          </a:p>
        </p:txBody>
      </p:sp>
      <p:cxnSp>
        <p:nvCxnSpPr>
          <p:cNvPr id="35" name="Lige forbindelse 34">
            <a:extLst>
              <a:ext uri="{FF2B5EF4-FFF2-40B4-BE49-F238E27FC236}">
                <a16:creationId xmlns:a16="http://schemas.microsoft.com/office/drawing/2014/main" id="{3B54CF8E-4FE9-2540-AA4F-7839E447B61F}"/>
              </a:ext>
            </a:extLst>
          </p:cNvPr>
          <p:cNvCxnSpPr>
            <a:cxnSpLocks/>
          </p:cNvCxnSpPr>
          <p:nvPr userDrawn="1"/>
        </p:nvCxnSpPr>
        <p:spPr>
          <a:xfrm>
            <a:off x="1331829" y="18644"/>
            <a:ext cx="0" cy="493994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6" name="Billede 35">
            <a:extLst>
              <a:ext uri="{FF2B5EF4-FFF2-40B4-BE49-F238E27FC236}">
                <a16:creationId xmlns:a16="http://schemas.microsoft.com/office/drawing/2014/main" id="{53B29203-9EEE-644B-BAEB-A066F5E9BE9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alphaModFix amt="50000"/>
          </a:blip>
          <a:srcRect l="8285" t="28774" r="58175" b="41828"/>
          <a:stretch/>
        </p:blipFill>
        <p:spPr>
          <a:xfrm>
            <a:off x="257302" y="6201113"/>
            <a:ext cx="716895" cy="628387"/>
          </a:xfrm>
          <a:prstGeom prst="rect">
            <a:avLst/>
          </a:prstGeom>
        </p:spPr>
      </p:pic>
      <p:pic>
        <p:nvPicPr>
          <p:cNvPr id="37" name="Billede 36">
            <a:extLst>
              <a:ext uri="{FF2B5EF4-FFF2-40B4-BE49-F238E27FC236}">
                <a16:creationId xmlns:a16="http://schemas.microsoft.com/office/drawing/2014/main" id="{585E147C-D14C-A846-A377-EB9D1A35218D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biLevel thresh="25000"/>
            <a:alphaModFix amt="50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1500"/>
                    </a14:imgEffect>
                    <a14:imgEffect>
                      <a14:saturation sat="191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723783" y="6415290"/>
            <a:ext cx="1034680" cy="274837"/>
          </a:xfrm>
          <a:prstGeom prst="rect">
            <a:avLst/>
          </a:prstGeom>
        </p:spPr>
      </p:pic>
      <p:sp>
        <p:nvSpPr>
          <p:cNvPr id="39" name="Pladsholder til tekst 3">
            <a:extLst>
              <a:ext uri="{FF2B5EF4-FFF2-40B4-BE49-F238E27FC236}">
                <a16:creationId xmlns:a16="http://schemas.microsoft.com/office/drawing/2014/main" id="{E6C5BE7A-18EB-0C40-BF74-5242B28F62A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850" y="1139825"/>
            <a:ext cx="9464584" cy="36671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800" spc="300">
                <a:solidFill>
                  <a:srgbClr val="F8F8F3"/>
                </a:solidFill>
              </a:defRPr>
            </a:lvl1pPr>
            <a:lvl2pPr marL="457200" indent="0">
              <a:buNone/>
              <a:defRPr sz="1800">
                <a:solidFill>
                  <a:srgbClr val="F8F8F3"/>
                </a:solidFill>
              </a:defRPr>
            </a:lvl2pPr>
            <a:lvl3pPr marL="914400" indent="0">
              <a:buNone/>
              <a:defRPr sz="1800">
                <a:solidFill>
                  <a:srgbClr val="F8F8F3"/>
                </a:solidFill>
              </a:defRPr>
            </a:lvl3pPr>
            <a:lvl4pPr marL="1371600" indent="0">
              <a:buNone/>
              <a:defRPr sz="1800">
                <a:solidFill>
                  <a:srgbClr val="F8F8F3"/>
                </a:solidFill>
              </a:defRPr>
            </a:lvl4pPr>
            <a:lvl5pPr marL="1828800" indent="0">
              <a:buNone/>
              <a:defRPr sz="1800">
                <a:solidFill>
                  <a:srgbClr val="F8F8F3"/>
                </a:solidFill>
              </a:defRPr>
            </a:lvl5pPr>
          </a:lstStyle>
          <a:p>
            <a:pPr lvl="0"/>
            <a:r>
              <a:rPr lang="da-DK" dirty="0"/>
              <a:t>KLIK FOR AT REDIGERE TEKSTTYPOGRAFIERNE I MASTEREN</a:t>
            </a:r>
          </a:p>
        </p:txBody>
      </p:sp>
      <p:sp>
        <p:nvSpPr>
          <p:cNvPr id="40" name="Pladsholder til tekst 5">
            <a:extLst>
              <a:ext uri="{FF2B5EF4-FFF2-40B4-BE49-F238E27FC236}">
                <a16:creationId xmlns:a16="http://schemas.microsoft.com/office/drawing/2014/main" id="{C8C52C0F-2180-E041-BA3C-BCAD492C196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157663" y="3806825"/>
            <a:ext cx="3721100" cy="191135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400">
                <a:solidFill>
                  <a:srgbClr val="374D62"/>
                </a:solidFill>
              </a:defRPr>
            </a:lvl1pPr>
            <a:lvl2pPr marL="457200" indent="0" algn="ctr">
              <a:buNone/>
              <a:defRPr sz="1400">
                <a:solidFill>
                  <a:srgbClr val="374D62"/>
                </a:solidFill>
              </a:defRPr>
            </a:lvl2pPr>
            <a:lvl3pPr marL="914400" indent="0" algn="ctr">
              <a:buNone/>
              <a:defRPr sz="1400">
                <a:solidFill>
                  <a:srgbClr val="374D62"/>
                </a:solidFill>
              </a:defRPr>
            </a:lvl3pPr>
            <a:lvl4pPr marL="1371600" indent="0" algn="ctr">
              <a:buNone/>
              <a:defRPr sz="1400">
                <a:solidFill>
                  <a:srgbClr val="374D62"/>
                </a:solidFill>
              </a:defRPr>
            </a:lvl4pPr>
            <a:lvl5pPr marL="1828800" indent="0" algn="ctr">
              <a:buNone/>
              <a:defRPr sz="1400">
                <a:solidFill>
                  <a:srgbClr val="374D62"/>
                </a:solidFill>
              </a:defRPr>
            </a:lvl5pPr>
          </a:lstStyle>
          <a:p>
            <a:pPr lvl="0"/>
            <a:r>
              <a:rPr lang="da-DK" dirty="0"/>
              <a:t>Klik for at indsætte programtitler</a:t>
            </a:r>
          </a:p>
        </p:txBody>
      </p:sp>
      <p:sp>
        <p:nvSpPr>
          <p:cNvPr id="43" name="Pladsholder til tekst 41">
            <a:extLst>
              <a:ext uri="{FF2B5EF4-FFF2-40B4-BE49-F238E27FC236}">
                <a16:creationId xmlns:a16="http://schemas.microsoft.com/office/drawing/2014/main" id="{67587470-126D-B347-9806-A73C7B4A746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156075" y="2311400"/>
            <a:ext cx="3722688" cy="28375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400" spc="300">
                <a:solidFill>
                  <a:srgbClr val="374D62"/>
                </a:solidFill>
              </a:defRPr>
            </a:lvl1pPr>
            <a:lvl2pPr marL="457200" indent="0">
              <a:buNone/>
              <a:defRPr>
                <a:solidFill>
                  <a:srgbClr val="374D62"/>
                </a:solidFill>
              </a:defRPr>
            </a:lvl2pPr>
            <a:lvl3pPr marL="914400" indent="0">
              <a:buNone/>
              <a:defRPr>
                <a:solidFill>
                  <a:srgbClr val="374D62"/>
                </a:solidFill>
              </a:defRPr>
            </a:lvl3pPr>
            <a:lvl4pPr marL="1371600" indent="0">
              <a:buNone/>
              <a:defRPr>
                <a:solidFill>
                  <a:srgbClr val="374D62"/>
                </a:solidFill>
              </a:defRPr>
            </a:lvl4pPr>
            <a:lvl5pPr marL="1828800" indent="0">
              <a:buNone/>
              <a:defRPr>
                <a:solidFill>
                  <a:srgbClr val="374D62"/>
                </a:solidFill>
              </a:defRPr>
            </a:lvl5pPr>
          </a:lstStyle>
          <a:p>
            <a:pPr lvl="0"/>
            <a:r>
              <a:rPr lang="da-DK" dirty="0"/>
              <a:t>KLIK FOR DAG NR. </a:t>
            </a:r>
          </a:p>
        </p:txBody>
      </p:sp>
      <p:sp>
        <p:nvSpPr>
          <p:cNvPr id="44" name="Pladsholder til tekst 41">
            <a:extLst>
              <a:ext uri="{FF2B5EF4-FFF2-40B4-BE49-F238E27FC236}">
                <a16:creationId xmlns:a16="http://schemas.microsoft.com/office/drawing/2014/main" id="{6472E869-EE11-4B4D-85A7-8D232A5C179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156075" y="2681042"/>
            <a:ext cx="3722688" cy="28375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050" b="1" spc="300">
                <a:solidFill>
                  <a:srgbClr val="D77621"/>
                </a:solidFill>
                <a:latin typeface="Avenir Book" panose="02000503020000020003" pitchFamily="2" charset="0"/>
              </a:defRPr>
            </a:lvl1pPr>
            <a:lvl2pPr marL="457200" indent="0">
              <a:buNone/>
              <a:defRPr>
                <a:solidFill>
                  <a:srgbClr val="374D62"/>
                </a:solidFill>
              </a:defRPr>
            </a:lvl2pPr>
            <a:lvl3pPr marL="914400" indent="0">
              <a:buNone/>
              <a:defRPr>
                <a:solidFill>
                  <a:srgbClr val="374D62"/>
                </a:solidFill>
              </a:defRPr>
            </a:lvl3pPr>
            <a:lvl4pPr marL="1371600" indent="0">
              <a:buNone/>
              <a:defRPr>
                <a:solidFill>
                  <a:srgbClr val="374D62"/>
                </a:solidFill>
              </a:defRPr>
            </a:lvl4pPr>
            <a:lvl5pPr marL="1828800" indent="0">
              <a:buNone/>
              <a:defRPr>
                <a:solidFill>
                  <a:srgbClr val="374D62"/>
                </a:solidFill>
              </a:defRPr>
            </a:lvl5pPr>
          </a:lstStyle>
          <a:p>
            <a:pPr lvl="0"/>
            <a:r>
              <a:rPr lang="da-DK" dirty="0"/>
              <a:t>KLIK FOR WHY/WHAT/WHO</a:t>
            </a:r>
          </a:p>
        </p:txBody>
      </p:sp>
      <p:sp>
        <p:nvSpPr>
          <p:cNvPr id="45" name="Pladsholder til tekst 41">
            <a:extLst>
              <a:ext uri="{FF2B5EF4-FFF2-40B4-BE49-F238E27FC236}">
                <a16:creationId xmlns:a16="http://schemas.microsoft.com/office/drawing/2014/main" id="{8C5F973A-0CB6-0C43-B458-4BC7A5C77EE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156075" y="2997954"/>
            <a:ext cx="3722688" cy="28375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400" spc="300">
                <a:solidFill>
                  <a:srgbClr val="374D62"/>
                </a:solidFill>
              </a:defRPr>
            </a:lvl1pPr>
            <a:lvl2pPr marL="457200" indent="0">
              <a:buNone/>
              <a:defRPr>
                <a:solidFill>
                  <a:srgbClr val="374D62"/>
                </a:solidFill>
              </a:defRPr>
            </a:lvl2pPr>
            <a:lvl3pPr marL="914400" indent="0">
              <a:buNone/>
              <a:defRPr>
                <a:solidFill>
                  <a:srgbClr val="374D62"/>
                </a:solidFill>
              </a:defRPr>
            </a:lvl3pPr>
            <a:lvl4pPr marL="1371600" indent="0">
              <a:buNone/>
              <a:defRPr>
                <a:solidFill>
                  <a:srgbClr val="374D62"/>
                </a:solidFill>
              </a:defRPr>
            </a:lvl4pPr>
            <a:lvl5pPr marL="1828800" indent="0">
              <a:buNone/>
              <a:defRPr>
                <a:solidFill>
                  <a:srgbClr val="374D62"/>
                </a:solidFill>
              </a:defRPr>
            </a:lvl5pPr>
          </a:lstStyle>
          <a:p>
            <a:pPr lvl="0"/>
            <a:r>
              <a:rPr lang="da-DK" dirty="0"/>
              <a:t>KLIK FOR DAG TITEL</a:t>
            </a:r>
          </a:p>
        </p:txBody>
      </p:sp>
      <p:sp>
        <p:nvSpPr>
          <p:cNvPr id="46" name="Pladsholder til tekst 5">
            <a:extLst>
              <a:ext uri="{FF2B5EF4-FFF2-40B4-BE49-F238E27FC236}">
                <a16:creationId xmlns:a16="http://schemas.microsoft.com/office/drawing/2014/main" id="{E0018757-BB57-5749-B407-CF7AE9CD4869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24446" y="3806825"/>
            <a:ext cx="3721100" cy="191135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400">
                <a:solidFill>
                  <a:srgbClr val="374D62"/>
                </a:solidFill>
              </a:defRPr>
            </a:lvl1pPr>
            <a:lvl2pPr marL="457200" indent="0" algn="ctr">
              <a:buNone/>
              <a:defRPr sz="1400">
                <a:solidFill>
                  <a:srgbClr val="374D62"/>
                </a:solidFill>
              </a:defRPr>
            </a:lvl2pPr>
            <a:lvl3pPr marL="914400" indent="0" algn="ctr">
              <a:buNone/>
              <a:defRPr sz="1400">
                <a:solidFill>
                  <a:srgbClr val="374D62"/>
                </a:solidFill>
              </a:defRPr>
            </a:lvl3pPr>
            <a:lvl4pPr marL="1371600" indent="0" algn="ctr">
              <a:buNone/>
              <a:defRPr sz="1400">
                <a:solidFill>
                  <a:srgbClr val="374D62"/>
                </a:solidFill>
              </a:defRPr>
            </a:lvl4pPr>
            <a:lvl5pPr marL="1828800" indent="0" algn="ctr">
              <a:buNone/>
              <a:defRPr sz="1400">
                <a:solidFill>
                  <a:srgbClr val="374D62"/>
                </a:solidFill>
              </a:defRPr>
            </a:lvl5pPr>
          </a:lstStyle>
          <a:p>
            <a:pPr lvl="0"/>
            <a:r>
              <a:rPr lang="da-DK" dirty="0"/>
              <a:t>Klik for at indsætte programtitler</a:t>
            </a:r>
          </a:p>
        </p:txBody>
      </p:sp>
      <p:sp>
        <p:nvSpPr>
          <p:cNvPr id="47" name="Pladsholder til tekst 41">
            <a:extLst>
              <a:ext uri="{FF2B5EF4-FFF2-40B4-BE49-F238E27FC236}">
                <a16:creationId xmlns:a16="http://schemas.microsoft.com/office/drawing/2014/main" id="{882BFFCF-1CB6-DC45-A5D7-F82E795DF5B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22858" y="2311400"/>
            <a:ext cx="3722688" cy="28375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400" spc="300">
                <a:solidFill>
                  <a:srgbClr val="374D62"/>
                </a:solidFill>
              </a:defRPr>
            </a:lvl1pPr>
            <a:lvl2pPr marL="457200" indent="0">
              <a:buNone/>
              <a:defRPr>
                <a:solidFill>
                  <a:srgbClr val="374D62"/>
                </a:solidFill>
              </a:defRPr>
            </a:lvl2pPr>
            <a:lvl3pPr marL="914400" indent="0">
              <a:buNone/>
              <a:defRPr>
                <a:solidFill>
                  <a:srgbClr val="374D62"/>
                </a:solidFill>
              </a:defRPr>
            </a:lvl3pPr>
            <a:lvl4pPr marL="1371600" indent="0">
              <a:buNone/>
              <a:defRPr>
                <a:solidFill>
                  <a:srgbClr val="374D62"/>
                </a:solidFill>
              </a:defRPr>
            </a:lvl4pPr>
            <a:lvl5pPr marL="1828800" indent="0">
              <a:buNone/>
              <a:defRPr>
                <a:solidFill>
                  <a:srgbClr val="374D62"/>
                </a:solidFill>
              </a:defRPr>
            </a:lvl5pPr>
          </a:lstStyle>
          <a:p>
            <a:pPr lvl="0"/>
            <a:r>
              <a:rPr lang="da-DK" dirty="0"/>
              <a:t>KLIK FOR DAG NR. </a:t>
            </a:r>
          </a:p>
        </p:txBody>
      </p:sp>
      <p:sp>
        <p:nvSpPr>
          <p:cNvPr id="48" name="Pladsholder til tekst 41">
            <a:extLst>
              <a:ext uri="{FF2B5EF4-FFF2-40B4-BE49-F238E27FC236}">
                <a16:creationId xmlns:a16="http://schemas.microsoft.com/office/drawing/2014/main" id="{5B345C0A-4505-0443-8FDE-3F6761BBF86D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22858" y="2681042"/>
            <a:ext cx="3722688" cy="28375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050" b="1" spc="300">
                <a:solidFill>
                  <a:srgbClr val="D77621"/>
                </a:solidFill>
                <a:latin typeface="Avenir Book" panose="02000503020000020003" pitchFamily="2" charset="0"/>
              </a:defRPr>
            </a:lvl1pPr>
            <a:lvl2pPr marL="457200" indent="0">
              <a:buNone/>
              <a:defRPr>
                <a:solidFill>
                  <a:srgbClr val="374D62"/>
                </a:solidFill>
              </a:defRPr>
            </a:lvl2pPr>
            <a:lvl3pPr marL="914400" indent="0">
              <a:buNone/>
              <a:defRPr>
                <a:solidFill>
                  <a:srgbClr val="374D62"/>
                </a:solidFill>
              </a:defRPr>
            </a:lvl3pPr>
            <a:lvl4pPr marL="1371600" indent="0">
              <a:buNone/>
              <a:defRPr>
                <a:solidFill>
                  <a:srgbClr val="374D62"/>
                </a:solidFill>
              </a:defRPr>
            </a:lvl4pPr>
            <a:lvl5pPr marL="1828800" indent="0">
              <a:buNone/>
              <a:defRPr>
                <a:solidFill>
                  <a:srgbClr val="374D62"/>
                </a:solidFill>
              </a:defRPr>
            </a:lvl5pPr>
          </a:lstStyle>
          <a:p>
            <a:pPr lvl="0"/>
            <a:r>
              <a:rPr lang="da-DK" dirty="0"/>
              <a:t>KLIK FOR WHY/WHAT/WHO</a:t>
            </a:r>
          </a:p>
        </p:txBody>
      </p:sp>
      <p:sp>
        <p:nvSpPr>
          <p:cNvPr id="49" name="Pladsholder til tekst 41">
            <a:extLst>
              <a:ext uri="{FF2B5EF4-FFF2-40B4-BE49-F238E27FC236}">
                <a16:creationId xmlns:a16="http://schemas.microsoft.com/office/drawing/2014/main" id="{2DE45406-1216-6840-9510-069C40F59349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22858" y="2997954"/>
            <a:ext cx="3722688" cy="28375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400" spc="300">
                <a:solidFill>
                  <a:srgbClr val="374D62"/>
                </a:solidFill>
              </a:defRPr>
            </a:lvl1pPr>
            <a:lvl2pPr marL="457200" indent="0">
              <a:buNone/>
              <a:defRPr>
                <a:solidFill>
                  <a:srgbClr val="374D62"/>
                </a:solidFill>
              </a:defRPr>
            </a:lvl2pPr>
            <a:lvl3pPr marL="914400" indent="0">
              <a:buNone/>
              <a:defRPr>
                <a:solidFill>
                  <a:srgbClr val="374D62"/>
                </a:solidFill>
              </a:defRPr>
            </a:lvl3pPr>
            <a:lvl4pPr marL="1371600" indent="0">
              <a:buNone/>
              <a:defRPr>
                <a:solidFill>
                  <a:srgbClr val="374D62"/>
                </a:solidFill>
              </a:defRPr>
            </a:lvl4pPr>
            <a:lvl5pPr marL="1828800" indent="0">
              <a:buNone/>
              <a:defRPr>
                <a:solidFill>
                  <a:srgbClr val="374D62"/>
                </a:solidFill>
              </a:defRPr>
            </a:lvl5pPr>
          </a:lstStyle>
          <a:p>
            <a:pPr lvl="0"/>
            <a:r>
              <a:rPr lang="da-DK" dirty="0"/>
              <a:t>KLIK FOR DAG TITEL</a:t>
            </a:r>
          </a:p>
        </p:txBody>
      </p:sp>
      <p:sp>
        <p:nvSpPr>
          <p:cNvPr id="50" name="Pladsholder til tekst 5">
            <a:extLst>
              <a:ext uri="{FF2B5EF4-FFF2-40B4-BE49-F238E27FC236}">
                <a16:creationId xmlns:a16="http://schemas.microsoft.com/office/drawing/2014/main" id="{49F73532-D47C-474A-BF4E-D6DB21931A90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8074150" y="3806825"/>
            <a:ext cx="3721100" cy="191135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400">
                <a:solidFill>
                  <a:srgbClr val="374D62"/>
                </a:solidFill>
              </a:defRPr>
            </a:lvl1pPr>
            <a:lvl2pPr marL="457200" indent="0" algn="ctr">
              <a:buNone/>
              <a:defRPr sz="1400">
                <a:solidFill>
                  <a:srgbClr val="374D62"/>
                </a:solidFill>
              </a:defRPr>
            </a:lvl2pPr>
            <a:lvl3pPr marL="914400" indent="0" algn="ctr">
              <a:buNone/>
              <a:defRPr sz="1400">
                <a:solidFill>
                  <a:srgbClr val="374D62"/>
                </a:solidFill>
              </a:defRPr>
            </a:lvl3pPr>
            <a:lvl4pPr marL="1371600" indent="0" algn="ctr">
              <a:buNone/>
              <a:defRPr sz="1400">
                <a:solidFill>
                  <a:srgbClr val="374D62"/>
                </a:solidFill>
              </a:defRPr>
            </a:lvl4pPr>
            <a:lvl5pPr marL="1828800" indent="0" algn="ctr">
              <a:buNone/>
              <a:defRPr sz="1400">
                <a:solidFill>
                  <a:srgbClr val="374D62"/>
                </a:solidFill>
              </a:defRPr>
            </a:lvl5pPr>
          </a:lstStyle>
          <a:p>
            <a:pPr lvl="0"/>
            <a:r>
              <a:rPr lang="da-DK" dirty="0"/>
              <a:t>Klik for at indsætte programtitler</a:t>
            </a:r>
          </a:p>
        </p:txBody>
      </p:sp>
      <p:sp>
        <p:nvSpPr>
          <p:cNvPr id="51" name="Pladsholder til tekst 41">
            <a:extLst>
              <a:ext uri="{FF2B5EF4-FFF2-40B4-BE49-F238E27FC236}">
                <a16:creationId xmlns:a16="http://schemas.microsoft.com/office/drawing/2014/main" id="{F6A84179-F401-CD4B-B0A9-B4A2F2426D25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072562" y="2311400"/>
            <a:ext cx="3722688" cy="28375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400" spc="300">
                <a:solidFill>
                  <a:srgbClr val="374D62"/>
                </a:solidFill>
              </a:defRPr>
            </a:lvl1pPr>
            <a:lvl2pPr marL="457200" indent="0">
              <a:buNone/>
              <a:defRPr>
                <a:solidFill>
                  <a:srgbClr val="374D62"/>
                </a:solidFill>
              </a:defRPr>
            </a:lvl2pPr>
            <a:lvl3pPr marL="914400" indent="0">
              <a:buNone/>
              <a:defRPr>
                <a:solidFill>
                  <a:srgbClr val="374D62"/>
                </a:solidFill>
              </a:defRPr>
            </a:lvl3pPr>
            <a:lvl4pPr marL="1371600" indent="0">
              <a:buNone/>
              <a:defRPr>
                <a:solidFill>
                  <a:srgbClr val="374D62"/>
                </a:solidFill>
              </a:defRPr>
            </a:lvl4pPr>
            <a:lvl5pPr marL="1828800" indent="0">
              <a:buNone/>
              <a:defRPr>
                <a:solidFill>
                  <a:srgbClr val="374D62"/>
                </a:solidFill>
              </a:defRPr>
            </a:lvl5pPr>
          </a:lstStyle>
          <a:p>
            <a:pPr lvl="0"/>
            <a:r>
              <a:rPr lang="da-DK" dirty="0"/>
              <a:t>KLIK FOR DAG NR. </a:t>
            </a:r>
          </a:p>
        </p:txBody>
      </p:sp>
      <p:sp>
        <p:nvSpPr>
          <p:cNvPr id="52" name="Pladsholder til tekst 41">
            <a:extLst>
              <a:ext uri="{FF2B5EF4-FFF2-40B4-BE49-F238E27FC236}">
                <a16:creationId xmlns:a16="http://schemas.microsoft.com/office/drawing/2014/main" id="{68708AB9-D8E8-2343-83A6-A68A1D589699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072562" y="2681042"/>
            <a:ext cx="3722688" cy="28375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050" b="1" spc="300">
                <a:solidFill>
                  <a:srgbClr val="D77621"/>
                </a:solidFill>
                <a:latin typeface="Avenir Book" panose="02000503020000020003" pitchFamily="2" charset="0"/>
              </a:defRPr>
            </a:lvl1pPr>
            <a:lvl2pPr marL="457200" indent="0">
              <a:buNone/>
              <a:defRPr>
                <a:solidFill>
                  <a:srgbClr val="374D62"/>
                </a:solidFill>
              </a:defRPr>
            </a:lvl2pPr>
            <a:lvl3pPr marL="914400" indent="0">
              <a:buNone/>
              <a:defRPr>
                <a:solidFill>
                  <a:srgbClr val="374D62"/>
                </a:solidFill>
              </a:defRPr>
            </a:lvl3pPr>
            <a:lvl4pPr marL="1371600" indent="0">
              <a:buNone/>
              <a:defRPr>
                <a:solidFill>
                  <a:srgbClr val="374D62"/>
                </a:solidFill>
              </a:defRPr>
            </a:lvl4pPr>
            <a:lvl5pPr marL="1828800" indent="0">
              <a:buNone/>
              <a:defRPr>
                <a:solidFill>
                  <a:srgbClr val="374D62"/>
                </a:solidFill>
              </a:defRPr>
            </a:lvl5pPr>
          </a:lstStyle>
          <a:p>
            <a:pPr lvl="0"/>
            <a:r>
              <a:rPr lang="da-DK" dirty="0"/>
              <a:t>KLIK FOR WHY/WHAT/WHO</a:t>
            </a:r>
          </a:p>
        </p:txBody>
      </p:sp>
      <p:sp>
        <p:nvSpPr>
          <p:cNvPr id="53" name="Pladsholder til tekst 41">
            <a:extLst>
              <a:ext uri="{FF2B5EF4-FFF2-40B4-BE49-F238E27FC236}">
                <a16:creationId xmlns:a16="http://schemas.microsoft.com/office/drawing/2014/main" id="{89BB1BA3-D844-3A44-8F2C-35DCE9FBBDE0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8072562" y="2997954"/>
            <a:ext cx="3722688" cy="28375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400" spc="300">
                <a:solidFill>
                  <a:srgbClr val="374D62"/>
                </a:solidFill>
              </a:defRPr>
            </a:lvl1pPr>
            <a:lvl2pPr marL="457200" indent="0">
              <a:buNone/>
              <a:defRPr>
                <a:solidFill>
                  <a:srgbClr val="374D62"/>
                </a:solidFill>
              </a:defRPr>
            </a:lvl2pPr>
            <a:lvl3pPr marL="914400" indent="0">
              <a:buNone/>
              <a:defRPr>
                <a:solidFill>
                  <a:srgbClr val="374D62"/>
                </a:solidFill>
              </a:defRPr>
            </a:lvl3pPr>
            <a:lvl4pPr marL="1371600" indent="0">
              <a:buNone/>
              <a:defRPr>
                <a:solidFill>
                  <a:srgbClr val="374D62"/>
                </a:solidFill>
              </a:defRPr>
            </a:lvl4pPr>
            <a:lvl5pPr marL="1828800" indent="0">
              <a:buNone/>
              <a:defRPr>
                <a:solidFill>
                  <a:srgbClr val="374D62"/>
                </a:solidFill>
              </a:defRPr>
            </a:lvl5pPr>
          </a:lstStyle>
          <a:p>
            <a:pPr lvl="0"/>
            <a:r>
              <a:rPr lang="da-DK" dirty="0"/>
              <a:t>KLIK FOR DAG TITEL</a:t>
            </a:r>
          </a:p>
        </p:txBody>
      </p:sp>
    </p:spTree>
    <p:extLst>
      <p:ext uri="{BB962C8B-B14F-4D97-AF65-F5344CB8AC3E}">
        <p14:creationId xmlns:p14="http://schemas.microsoft.com/office/powerpoint/2010/main" val="695240595"/>
      </p:ext>
    </p:extLst>
  </p:cSld>
  <p:clrMapOvr>
    <a:masterClrMapping/>
  </p:clrMapOvr>
</p:sldLayout>
</file>

<file path=ppt/slideLayouts/slideLayout28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Generic company slide">
    <p:bg>
      <p:bgPr>
        <a:solidFill>
          <a:srgbClr val="374D6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>
            <a:extLst>
              <a:ext uri="{FF2B5EF4-FFF2-40B4-BE49-F238E27FC236}">
                <a16:creationId xmlns:a16="http://schemas.microsoft.com/office/drawing/2014/main" id="{FFDA822F-A109-8A45-9C50-58ADCD1F8B27}"/>
              </a:ext>
            </a:extLst>
          </p:cNvPr>
          <p:cNvSpPr/>
          <p:nvPr userDrawn="1"/>
        </p:nvSpPr>
        <p:spPr>
          <a:xfrm>
            <a:off x="319177" y="284672"/>
            <a:ext cx="11559398" cy="62987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9" name="Billede 4">
            <a:extLst>
              <a:ext uri="{FF2B5EF4-FFF2-40B4-BE49-F238E27FC236}">
                <a16:creationId xmlns:a16="http://schemas.microsoft.com/office/drawing/2014/main" id="{5882899F-076E-CB4F-BD04-DA019BE1467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82000"/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73670" y="6585277"/>
            <a:ext cx="1034680" cy="274837"/>
          </a:xfrm>
          <a:prstGeom prst="rect">
            <a:avLst/>
          </a:prstGeom>
        </p:spPr>
      </p:pic>
      <p:sp>
        <p:nvSpPr>
          <p:cNvPr id="2" name="Tekstfelt 1">
            <a:extLst>
              <a:ext uri="{FF2B5EF4-FFF2-40B4-BE49-F238E27FC236}">
                <a16:creationId xmlns:a16="http://schemas.microsoft.com/office/drawing/2014/main" id="{13E03239-F88A-1045-B26D-B0E06B7B5D94}"/>
              </a:ext>
            </a:extLst>
          </p:cNvPr>
          <p:cNvSpPr txBox="1"/>
          <p:nvPr userDrawn="1"/>
        </p:nvSpPr>
        <p:spPr>
          <a:xfrm>
            <a:off x="10660707" y="6607022"/>
            <a:ext cx="135172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dirty="0">
                <a:solidFill>
                  <a:schemeClr val="bg1">
                    <a:lumMod val="75000"/>
                  </a:schemeClr>
                </a:solidFill>
                <a:latin typeface="Avenir Book" panose="02000503020000020003" pitchFamily="2" charset="0"/>
              </a:rPr>
              <a:t>WWW.TANIAELLIS.COM</a:t>
            </a:r>
          </a:p>
        </p:txBody>
      </p:sp>
    </p:spTree>
    <p:extLst>
      <p:ext uri="{BB962C8B-B14F-4D97-AF65-F5344CB8AC3E}">
        <p14:creationId xmlns:p14="http://schemas.microsoft.com/office/powerpoint/2010/main" val="3751180072"/>
      </p:ext>
    </p:extLst>
  </p:cSld>
  <p:clrMapOvr>
    <a:masterClrMapping/>
  </p:clrMapOvr>
</p:sldLayout>
</file>

<file path=ppt/slideLayouts/slideLayout2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BCM PROGRAM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4">
            <a:extLst>
              <a:ext uri="{FF2B5EF4-FFF2-40B4-BE49-F238E27FC236}">
                <a16:creationId xmlns:a16="http://schemas.microsoft.com/office/drawing/2014/main" id="{B2CB637E-3B7D-5349-AA2B-8E820B64ED9B}"/>
              </a:ext>
            </a:extLst>
          </p:cNvPr>
          <p:cNvSpPr/>
          <p:nvPr userDrawn="1"/>
        </p:nvSpPr>
        <p:spPr>
          <a:xfrm>
            <a:off x="1" y="0"/>
            <a:ext cx="12191999" cy="520589"/>
          </a:xfrm>
          <a:prstGeom prst="rect">
            <a:avLst/>
          </a:prstGeom>
          <a:solidFill>
            <a:srgbClr val="374D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TextBox 18">
            <a:hlinkClick r:id="" action="ppaction://noaction"/>
            <a:extLst>
              <a:ext uri="{FF2B5EF4-FFF2-40B4-BE49-F238E27FC236}">
                <a16:creationId xmlns:a16="http://schemas.microsoft.com/office/drawing/2014/main" id="{D2F4A8BB-C5BE-774A-A024-06019FB0A613}"/>
              </a:ext>
            </a:extLst>
          </p:cNvPr>
          <p:cNvSpPr txBox="1"/>
          <p:nvPr userDrawn="1"/>
        </p:nvSpPr>
        <p:spPr>
          <a:xfrm>
            <a:off x="257301" y="99940"/>
            <a:ext cx="1185735" cy="338554"/>
          </a:xfrm>
          <a:prstGeom prst="rect">
            <a:avLst/>
          </a:prstGeom>
          <a:noFill/>
          <a:ln w="9525">
            <a:noFill/>
          </a:ln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b="1" spc="300" dirty="0">
                <a:solidFill>
                  <a:srgbClr val="E5E7E7"/>
                </a:solidFill>
                <a:latin typeface="Avenir Book" panose="02000503020000020003" pitchFamily="2" charset="0"/>
              </a:rPr>
              <a:t>THE SBCM PROGRAMME</a:t>
            </a:r>
            <a:endParaRPr kumimoji="0" lang="en-US" sz="800" b="1" i="0" u="none" strike="noStrike" kern="1200" cap="none" spc="300" normalizeH="0" baseline="0" noProof="0" dirty="0">
              <a:ln>
                <a:noFill/>
              </a:ln>
              <a:solidFill>
                <a:srgbClr val="E5E7E7"/>
              </a:solidFill>
              <a:effectLst/>
              <a:uLnTx/>
              <a:uFillTx/>
              <a:latin typeface="Avenir Book" panose="02000503020000020003" pitchFamily="2" charset="0"/>
            </a:endParaRPr>
          </a:p>
        </p:txBody>
      </p:sp>
      <p:cxnSp>
        <p:nvCxnSpPr>
          <p:cNvPr id="8" name="Lige forbindelse 7">
            <a:extLst>
              <a:ext uri="{FF2B5EF4-FFF2-40B4-BE49-F238E27FC236}">
                <a16:creationId xmlns:a16="http://schemas.microsoft.com/office/drawing/2014/main" id="{882F0922-DB09-6C4D-80B7-7149311C5009}"/>
              </a:ext>
            </a:extLst>
          </p:cNvPr>
          <p:cNvCxnSpPr>
            <a:cxnSpLocks/>
          </p:cNvCxnSpPr>
          <p:nvPr userDrawn="1"/>
        </p:nvCxnSpPr>
        <p:spPr>
          <a:xfrm>
            <a:off x="1517573" y="4356"/>
            <a:ext cx="0" cy="493994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5" descr="Icon&#10;&#10;Description automatically generated">
            <a:extLst>
              <a:ext uri="{FF2B5EF4-FFF2-40B4-BE49-F238E27FC236}">
                <a16:creationId xmlns:a16="http://schemas.microsoft.com/office/drawing/2014/main" id="{35C6D18D-1FBC-8C4A-8C30-6A5E57B881E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99137" y="6111818"/>
            <a:ext cx="628387" cy="628387"/>
          </a:xfrm>
          <a:prstGeom prst="rect">
            <a:avLst/>
          </a:prstGeom>
        </p:spPr>
      </p:pic>
      <p:pic>
        <p:nvPicPr>
          <p:cNvPr id="13" name="Billede 11">
            <a:extLst>
              <a:ext uri="{FF2B5EF4-FFF2-40B4-BE49-F238E27FC236}">
                <a16:creationId xmlns:a16="http://schemas.microsoft.com/office/drawing/2014/main" id="{8D62B37B-08D1-A54A-B5DF-0FA2C378C09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alphaModFix amt="73000"/>
          </a:blip>
          <a:stretch>
            <a:fillRect/>
          </a:stretch>
        </p:blipFill>
        <p:spPr>
          <a:xfrm>
            <a:off x="10846599" y="6426011"/>
            <a:ext cx="1046264" cy="2779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185118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61936658-471F-4D8F-96D3-F8D0903FE48F}"/>
              </a:ext>
            </a:extLst>
          </p:cNvPr>
          <p:cNvSpPr/>
          <p:nvPr/>
        </p:nvSpPr>
        <p:spPr>
          <a:xfrm>
            <a:off x="1615736" y="683581"/>
            <a:ext cx="9721048" cy="446546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sz="6600" b="1">
                <a:solidFill>
                  <a:schemeClr val="bg1"/>
                </a:solidFill>
              </a:rPr>
              <a:t>M3 day 1 template</a:t>
            </a:r>
            <a:endParaRPr lang="LID4096" sz="6600" b="1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9913209"/>
      </p:ext>
    </p:extLst>
  </p:cSld>
  <p:clrMapOvr>
    <a:masterClrMapping/>
  </p:clrMapOvr>
</p:sldLayout>
</file>

<file path=ppt/slideLayouts/slideLayout2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Welcome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ktangel 5">
            <a:extLst>
              <a:ext uri="{FF2B5EF4-FFF2-40B4-BE49-F238E27FC236}">
                <a16:creationId xmlns:a16="http://schemas.microsoft.com/office/drawing/2014/main" id="{EE992EAB-CA5C-4942-B1FA-E1C9D05ABE76}"/>
              </a:ext>
            </a:extLst>
          </p:cNvPr>
          <p:cNvSpPr/>
          <p:nvPr userDrawn="1"/>
        </p:nvSpPr>
        <p:spPr>
          <a:xfrm>
            <a:off x="0" y="-1"/>
            <a:ext cx="12192000" cy="6858001"/>
          </a:xfrm>
          <a:prstGeom prst="rect">
            <a:avLst/>
          </a:prstGeom>
          <a:solidFill>
            <a:srgbClr val="374D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Rektangel 6">
            <a:extLst>
              <a:ext uri="{FF2B5EF4-FFF2-40B4-BE49-F238E27FC236}">
                <a16:creationId xmlns:a16="http://schemas.microsoft.com/office/drawing/2014/main" id="{1868C7C2-A921-2C44-96AA-722BE98F5B08}"/>
              </a:ext>
            </a:extLst>
          </p:cNvPr>
          <p:cNvSpPr/>
          <p:nvPr userDrawn="1"/>
        </p:nvSpPr>
        <p:spPr>
          <a:xfrm>
            <a:off x="319177" y="284672"/>
            <a:ext cx="11559398" cy="62987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Text Box 6">
            <a:extLst>
              <a:ext uri="{FF2B5EF4-FFF2-40B4-BE49-F238E27FC236}">
                <a16:creationId xmlns:a16="http://schemas.microsoft.com/office/drawing/2014/main" id="{F06CDEDA-1F82-6940-A3A7-B3D0E48B7959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5629934" y="3401063"/>
            <a:ext cx="2191292" cy="30773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ＭＳ Ｐゴシック" charset="0"/>
              <a:cs typeface="+mn-cs"/>
            </a:endParaRPr>
          </a:p>
        </p:txBody>
      </p:sp>
      <p:sp>
        <p:nvSpPr>
          <p:cNvPr id="9" name="Rektangel 8">
            <a:extLst>
              <a:ext uri="{FF2B5EF4-FFF2-40B4-BE49-F238E27FC236}">
                <a16:creationId xmlns:a16="http://schemas.microsoft.com/office/drawing/2014/main" id="{FBFEC3E5-8363-B040-8BC6-24D38A10FE31}"/>
              </a:ext>
            </a:extLst>
          </p:cNvPr>
          <p:cNvSpPr/>
          <p:nvPr userDrawn="1"/>
        </p:nvSpPr>
        <p:spPr>
          <a:xfrm>
            <a:off x="7429500" y="425381"/>
            <a:ext cx="4271714" cy="6000890"/>
          </a:xfrm>
          <a:prstGeom prst="rect">
            <a:avLst/>
          </a:prstGeom>
          <a:solidFill>
            <a:srgbClr val="374D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ktangel 9">
            <a:extLst>
              <a:ext uri="{FF2B5EF4-FFF2-40B4-BE49-F238E27FC236}">
                <a16:creationId xmlns:a16="http://schemas.microsoft.com/office/drawing/2014/main" id="{8E84322B-2C11-8C44-8647-CD4183882491}"/>
              </a:ext>
            </a:extLst>
          </p:cNvPr>
          <p:cNvSpPr/>
          <p:nvPr userDrawn="1"/>
        </p:nvSpPr>
        <p:spPr>
          <a:xfrm>
            <a:off x="490786" y="437782"/>
            <a:ext cx="7330440" cy="5980176"/>
          </a:xfrm>
          <a:prstGeom prst="rect">
            <a:avLst/>
          </a:prstGeom>
          <a:noFill/>
          <a:ln w="38100">
            <a:solidFill>
              <a:srgbClr val="374D6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Rektangel 10">
            <a:extLst>
              <a:ext uri="{FF2B5EF4-FFF2-40B4-BE49-F238E27FC236}">
                <a16:creationId xmlns:a16="http://schemas.microsoft.com/office/drawing/2014/main" id="{D63A0C92-08F6-D643-90E1-5A11C9845B4D}"/>
              </a:ext>
            </a:extLst>
          </p:cNvPr>
          <p:cNvSpPr/>
          <p:nvPr userDrawn="1"/>
        </p:nvSpPr>
        <p:spPr>
          <a:xfrm>
            <a:off x="1009699" y="2168014"/>
            <a:ext cx="5086301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4000" b="0" i="0" u="none" strike="noStrike" kern="1200" cap="none" spc="0" normalizeH="0" baseline="0" noProof="0" dirty="0">
                <a:ln>
                  <a:noFill/>
                </a:ln>
                <a:solidFill>
                  <a:srgbClr val="374D62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Velkommen til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4000" b="0" i="0" u="none" strike="noStrike" kern="1200" cap="none" spc="0" normalizeH="0" baseline="0" noProof="0" dirty="0">
                <a:ln>
                  <a:noFill/>
                </a:ln>
                <a:solidFill>
                  <a:srgbClr val="374D62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Sustainable Business Change Manager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4000" b="0" i="0" u="none" strike="noStrike" kern="1200" cap="none" spc="0" normalizeH="0" baseline="0" noProof="0" dirty="0">
              <a:ln>
                <a:noFill/>
              </a:ln>
              <a:solidFill>
                <a:srgbClr val="374D62"/>
              </a:solidFill>
              <a:effectLst/>
              <a:uLnTx/>
              <a:uFillTx/>
              <a:latin typeface="Avenir Book" panose="02000503020000020003" pitchFamily="2" charset="0"/>
              <a:ea typeface="+mn-ea"/>
              <a:cs typeface="+mn-cs"/>
            </a:endParaRPr>
          </a:p>
        </p:txBody>
      </p:sp>
      <p:pic>
        <p:nvPicPr>
          <p:cNvPr id="12" name="Billede 11">
            <a:extLst>
              <a:ext uri="{FF2B5EF4-FFF2-40B4-BE49-F238E27FC236}">
                <a16:creationId xmlns:a16="http://schemas.microsoft.com/office/drawing/2014/main" id="{4C8BFF07-D2DA-2640-BF71-9BDE5CFA04C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lum bright="70000" contrast="-70000"/>
            <a:alphaModFix amt="50000"/>
          </a:blip>
          <a:stretch>
            <a:fillRect/>
          </a:stretch>
        </p:blipFill>
        <p:spPr>
          <a:xfrm>
            <a:off x="10846599" y="6601248"/>
            <a:ext cx="1046264" cy="277914"/>
          </a:xfrm>
          <a:prstGeom prst="rect">
            <a:avLst/>
          </a:prstGeom>
        </p:spPr>
      </p:pic>
      <p:sp>
        <p:nvSpPr>
          <p:cNvPr id="13" name="Tekstfelt 12">
            <a:extLst>
              <a:ext uri="{FF2B5EF4-FFF2-40B4-BE49-F238E27FC236}">
                <a16:creationId xmlns:a16="http://schemas.microsoft.com/office/drawing/2014/main" id="{BB789853-C958-1F4D-9A88-4B72C31BFAFE}"/>
              </a:ext>
            </a:extLst>
          </p:cNvPr>
          <p:cNvSpPr txBox="1"/>
          <p:nvPr userDrawn="1"/>
        </p:nvSpPr>
        <p:spPr>
          <a:xfrm>
            <a:off x="272285" y="6609486"/>
            <a:ext cx="47620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9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© TANIA ELLIS – The Social Business Company®. All rights reserved.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9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Book" panose="02000503020000020003" pitchFamily="2" charset="0"/>
              <a:ea typeface="+mn-ea"/>
              <a:cs typeface="+mn-cs"/>
            </a:endParaRPr>
          </a:p>
        </p:txBody>
      </p:sp>
      <p:cxnSp>
        <p:nvCxnSpPr>
          <p:cNvPr id="14" name="Lige forbindelse 13">
            <a:extLst>
              <a:ext uri="{FF2B5EF4-FFF2-40B4-BE49-F238E27FC236}">
                <a16:creationId xmlns:a16="http://schemas.microsoft.com/office/drawing/2014/main" id="{122E1B04-9B38-A54B-A97F-CD78904C4A99}"/>
              </a:ext>
            </a:extLst>
          </p:cNvPr>
          <p:cNvCxnSpPr/>
          <p:nvPr userDrawn="1"/>
        </p:nvCxnSpPr>
        <p:spPr>
          <a:xfrm flipH="1">
            <a:off x="7812988" y="6417746"/>
            <a:ext cx="3879988" cy="0"/>
          </a:xfrm>
          <a:prstGeom prst="line">
            <a:avLst/>
          </a:prstGeom>
          <a:ln w="38100">
            <a:solidFill>
              <a:srgbClr val="374D6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Lige forbindelse 14">
            <a:extLst>
              <a:ext uri="{FF2B5EF4-FFF2-40B4-BE49-F238E27FC236}">
                <a16:creationId xmlns:a16="http://schemas.microsoft.com/office/drawing/2014/main" id="{102EAEAF-34E4-444E-8578-252221F437F3}"/>
              </a:ext>
            </a:extLst>
          </p:cNvPr>
          <p:cNvCxnSpPr/>
          <p:nvPr userDrawn="1"/>
        </p:nvCxnSpPr>
        <p:spPr>
          <a:xfrm flipH="1">
            <a:off x="7812988" y="434133"/>
            <a:ext cx="3879988" cy="0"/>
          </a:xfrm>
          <a:prstGeom prst="line">
            <a:avLst/>
          </a:prstGeom>
          <a:ln w="38100">
            <a:solidFill>
              <a:srgbClr val="374D6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Billede 15" descr="Et billede, der indeholder tekst&#10;&#10;Automatisk genereret beskrivelse">
            <a:extLst>
              <a:ext uri="{FF2B5EF4-FFF2-40B4-BE49-F238E27FC236}">
                <a16:creationId xmlns:a16="http://schemas.microsoft.com/office/drawing/2014/main" id="{844B2201-05D0-EB40-829B-C6484876855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7616" t="32145" r="15402" b="35306"/>
          <a:stretch/>
        </p:blipFill>
        <p:spPr>
          <a:xfrm>
            <a:off x="7689669" y="2569029"/>
            <a:ext cx="3666308" cy="15501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0931303"/>
      </p:ext>
    </p:extLst>
  </p:cSld>
  <p:clrMapOvr>
    <a:masterClrMapping/>
  </p:clrMapOvr>
</p:sldLayout>
</file>

<file path=ppt/slideLayouts/slideLayout2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Welcome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ktangel 5">
            <a:extLst>
              <a:ext uri="{FF2B5EF4-FFF2-40B4-BE49-F238E27FC236}">
                <a16:creationId xmlns:a16="http://schemas.microsoft.com/office/drawing/2014/main" id="{EE992EAB-CA5C-4942-B1FA-E1C9D05ABE76}"/>
              </a:ext>
            </a:extLst>
          </p:cNvPr>
          <p:cNvSpPr/>
          <p:nvPr userDrawn="1"/>
        </p:nvSpPr>
        <p:spPr>
          <a:xfrm>
            <a:off x="0" y="-1"/>
            <a:ext cx="12192000" cy="6858001"/>
          </a:xfrm>
          <a:prstGeom prst="rect">
            <a:avLst/>
          </a:prstGeom>
          <a:solidFill>
            <a:srgbClr val="374D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Rektangel 6">
            <a:extLst>
              <a:ext uri="{FF2B5EF4-FFF2-40B4-BE49-F238E27FC236}">
                <a16:creationId xmlns:a16="http://schemas.microsoft.com/office/drawing/2014/main" id="{1868C7C2-A921-2C44-96AA-722BE98F5B08}"/>
              </a:ext>
            </a:extLst>
          </p:cNvPr>
          <p:cNvSpPr/>
          <p:nvPr userDrawn="1"/>
        </p:nvSpPr>
        <p:spPr>
          <a:xfrm>
            <a:off x="319177" y="284672"/>
            <a:ext cx="11559398" cy="62987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Text Box 6">
            <a:extLst>
              <a:ext uri="{FF2B5EF4-FFF2-40B4-BE49-F238E27FC236}">
                <a16:creationId xmlns:a16="http://schemas.microsoft.com/office/drawing/2014/main" id="{F06CDEDA-1F82-6940-A3A7-B3D0E48B7959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5629934" y="3401063"/>
            <a:ext cx="2191292" cy="30773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ＭＳ Ｐゴシック" charset="0"/>
              <a:cs typeface="+mn-cs"/>
            </a:endParaRPr>
          </a:p>
        </p:txBody>
      </p:sp>
      <p:sp>
        <p:nvSpPr>
          <p:cNvPr id="9" name="Rektangel 8">
            <a:extLst>
              <a:ext uri="{FF2B5EF4-FFF2-40B4-BE49-F238E27FC236}">
                <a16:creationId xmlns:a16="http://schemas.microsoft.com/office/drawing/2014/main" id="{FBFEC3E5-8363-B040-8BC6-24D38A10FE31}"/>
              </a:ext>
            </a:extLst>
          </p:cNvPr>
          <p:cNvSpPr/>
          <p:nvPr userDrawn="1"/>
        </p:nvSpPr>
        <p:spPr>
          <a:xfrm>
            <a:off x="7429500" y="425381"/>
            <a:ext cx="4271714" cy="6000890"/>
          </a:xfrm>
          <a:prstGeom prst="rect">
            <a:avLst/>
          </a:prstGeom>
          <a:solidFill>
            <a:srgbClr val="374D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ktangel 9">
            <a:extLst>
              <a:ext uri="{FF2B5EF4-FFF2-40B4-BE49-F238E27FC236}">
                <a16:creationId xmlns:a16="http://schemas.microsoft.com/office/drawing/2014/main" id="{8E84322B-2C11-8C44-8647-CD4183882491}"/>
              </a:ext>
            </a:extLst>
          </p:cNvPr>
          <p:cNvSpPr/>
          <p:nvPr userDrawn="1"/>
        </p:nvSpPr>
        <p:spPr>
          <a:xfrm>
            <a:off x="490786" y="437782"/>
            <a:ext cx="7330440" cy="5980176"/>
          </a:xfrm>
          <a:prstGeom prst="rect">
            <a:avLst/>
          </a:prstGeom>
          <a:noFill/>
          <a:ln w="38100">
            <a:solidFill>
              <a:srgbClr val="374D6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2" name="Billede 11">
            <a:extLst>
              <a:ext uri="{FF2B5EF4-FFF2-40B4-BE49-F238E27FC236}">
                <a16:creationId xmlns:a16="http://schemas.microsoft.com/office/drawing/2014/main" id="{4C8BFF07-D2DA-2640-BF71-9BDE5CFA04C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lum bright="70000" contrast="-70000"/>
            <a:alphaModFix amt="50000"/>
          </a:blip>
          <a:stretch>
            <a:fillRect/>
          </a:stretch>
        </p:blipFill>
        <p:spPr>
          <a:xfrm>
            <a:off x="10846599" y="6601248"/>
            <a:ext cx="1046264" cy="277914"/>
          </a:xfrm>
          <a:prstGeom prst="rect">
            <a:avLst/>
          </a:prstGeom>
        </p:spPr>
      </p:pic>
      <p:sp>
        <p:nvSpPr>
          <p:cNvPr id="13" name="Tekstfelt 12">
            <a:extLst>
              <a:ext uri="{FF2B5EF4-FFF2-40B4-BE49-F238E27FC236}">
                <a16:creationId xmlns:a16="http://schemas.microsoft.com/office/drawing/2014/main" id="{BB789853-C958-1F4D-9A88-4B72C31BFAFE}"/>
              </a:ext>
            </a:extLst>
          </p:cNvPr>
          <p:cNvSpPr txBox="1"/>
          <p:nvPr userDrawn="1"/>
        </p:nvSpPr>
        <p:spPr>
          <a:xfrm>
            <a:off x="272285" y="6609486"/>
            <a:ext cx="47620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9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© TANIA ELLIS – The Social Business Company®. All rights reserved.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9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Book" panose="02000503020000020003" pitchFamily="2" charset="0"/>
              <a:ea typeface="+mn-ea"/>
              <a:cs typeface="+mn-cs"/>
            </a:endParaRPr>
          </a:p>
        </p:txBody>
      </p:sp>
      <p:cxnSp>
        <p:nvCxnSpPr>
          <p:cNvPr id="14" name="Lige forbindelse 13">
            <a:extLst>
              <a:ext uri="{FF2B5EF4-FFF2-40B4-BE49-F238E27FC236}">
                <a16:creationId xmlns:a16="http://schemas.microsoft.com/office/drawing/2014/main" id="{122E1B04-9B38-A54B-A97F-CD78904C4A99}"/>
              </a:ext>
            </a:extLst>
          </p:cNvPr>
          <p:cNvCxnSpPr/>
          <p:nvPr userDrawn="1"/>
        </p:nvCxnSpPr>
        <p:spPr>
          <a:xfrm flipH="1">
            <a:off x="7812988" y="6417746"/>
            <a:ext cx="3879988" cy="0"/>
          </a:xfrm>
          <a:prstGeom prst="line">
            <a:avLst/>
          </a:prstGeom>
          <a:ln w="38100">
            <a:solidFill>
              <a:srgbClr val="374D6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Lige forbindelse 14">
            <a:extLst>
              <a:ext uri="{FF2B5EF4-FFF2-40B4-BE49-F238E27FC236}">
                <a16:creationId xmlns:a16="http://schemas.microsoft.com/office/drawing/2014/main" id="{102EAEAF-34E4-444E-8578-252221F437F3}"/>
              </a:ext>
            </a:extLst>
          </p:cNvPr>
          <p:cNvCxnSpPr/>
          <p:nvPr userDrawn="1"/>
        </p:nvCxnSpPr>
        <p:spPr>
          <a:xfrm flipH="1">
            <a:off x="7812988" y="434133"/>
            <a:ext cx="3879988" cy="0"/>
          </a:xfrm>
          <a:prstGeom prst="line">
            <a:avLst/>
          </a:prstGeom>
          <a:ln w="38100">
            <a:solidFill>
              <a:srgbClr val="374D6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Billede 15" descr="Et billede, der indeholder tekst&#10;&#10;Automatisk genereret beskrivelse">
            <a:extLst>
              <a:ext uri="{FF2B5EF4-FFF2-40B4-BE49-F238E27FC236}">
                <a16:creationId xmlns:a16="http://schemas.microsoft.com/office/drawing/2014/main" id="{844B2201-05D0-EB40-829B-C6484876855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7616" t="32145" r="15402" b="35306"/>
          <a:stretch/>
        </p:blipFill>
        <p:spPr>
          <a:xfrm>
            <a:off x="7689669" y="2569029"/>
            <a:ext cx="3666308" cy="1550126"/>
          </a:xfrm>
          <a:prstGeom prst="rect">
            <a:avLst/>
          </a:prstGeom>
        </p:spPr>
      </p:pic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A5817A28-E5B7-AD44-AC7E-E1AF2CE4D85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182505" y="2468586"/>
            <a:ext cx="5424487" cy="175101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4000">
                <a:solidFill>
                  <a:srgbClr val="374D62"/>
                </a:solidFill>
              </a:defRPr>
            </a:lvl1pPr>
          </a:lstStyle>
          <a:p>
            <a:pPr lvl="0"/>
            <a:r>
              <a:rPr lang="da-DK" dirty="0"/>
              <a:t>Klik for at redigere teksttypografierne i masteren</a:t>
            </a:r>
          </a:p>
        </p:txBody>
      </p:sp>
    </p:spTree>
    <p:extLst>
      <p:ext uri="{BB962C8B-B14F-4D97-AF65-F5344CB8AC3E}">
        <p14:creationId xmlns:p14="http://schemas.microsoft.com/office/powerpoint/2010/main" val="2340017290"/>
      </p:ext>
    </p:extLst>
  </p:cSld>
  <p:clrMapOvr>
    <a:masterClrMapping/>
  </p:clrMapOvr>
</p:sldLayout>
</file>

<file path=ppt/slideLayouts/slideLayout2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Welcome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ktangel 5">
            <a:extLst>
              <a:ext uri="{FF2B5EF4-FFF2-40B4-BE49-F238E27FC236}">
                <a16:creationId xmlns:a16="http://schemas.microsoft.com/office/drawing/2014/main" id="{EE992EAB-CA5C-4942-B1FA-E1C9D05ABE76}"/>
              </a:ext>
            </a:extLst>
          </p:cNvPr>
          <p:cNvSpPr/>
          <p:nvPr userDrawn="1"/>
        </p:nvSpPr>
        <p:spPr>
          <a:xfrm>
            <a:off x="0" y="-1"/>
            <a:ext cx="12192000" cy="6858001"/>
          </a:xfrm>
          <a:prstGeom prst="rect">
            <a:avLst/>
          </a:prstGeom>
          <a:solidFill>
            <a:srgbClr val="374D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Rektangel 6">
            <a:extLst>
              <a:ext uri="{FF2B5EF4-FFF2-40B4-BE49-F238E27FC236}">
                <a16:creationId xmlns:a16="http://schemas.microsoft.com/office/drawing/2014/main" id="{1868C7C2-A921-2C44-96AA-722BE98F5B08}"/>
              </a:ext>
            </a:extLst>
          </p:cNvPr>
          <p:cNvSpPr/>
          <p:nvPr userDrawn="1"/>
        </p:nvSpPr>
        <p:spPr>
          <a:xfrm>
            <a:off x="319177" y="284672"/>
            <a:ext cx="11559398" cy="62987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Text Box 6">
            <a:extLst>
              <a:ext uri="{FF2B5EF4-FFF2-40B4-BE49-F238E27FC236}">
                <a16:creationId xmlns:a16="http://schemas.microsoft.com/office/drawing/2014/main" id="{F06CDEDA-1F82-6940-A3A7-B3D0E48B7959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5629934" y="3401063"/>
            <a:ext cx="2191292" cy="30773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ＭＳ Ｐゴシック" charset="0"/>
              <a:cs typeface="+mn-cs"/>
            </a:endParaRPr>
          </a:p>
        </p:txBody>
      </p:sp>
      <p:sp>
        <p:nvSpPr>
          <p:cNvPr id="9" name="Rektangel 8">
            <a:extLst>
              <a:ext uri="{FF2B5EF4-FFF2-40B4-BE49-F238E27FC236}">
                <a16:creationId xmlns:a16="http://schemas.microsoft.com/office/drawing/2014/main" id="{FBFEC3E5-8363-B040-8BC6-24D38A10FE31}"/>
              </a:ext>
            </a:extLst>
          </p:cNvPr>
          <p:cNvSpPr/>
          <p:nvPr userDrawn="1"/>
        </p:nvSpPr>
        <p:spPr>
          <a:xfrm>
            <a:off x="7429500" y="425381"/>
            <a:ext cx="4271714" cy="6000890"/>
          </a:xfrm>
          <a:prstGeom prst="rect">
            <a:avLst/>
          </a:prstGeom>
          <a:solidFill>
            <a:srgbClr val="374D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ktangel 9">
            <a:extLst>
              <a:ext uri="{FF2B5EF4-FFF2-40B4-BE49-F238E27FC236}">
                <a16:creationId xmlns:a16="http://schemas.microsoft.com/office/drawing/2014/main" id="{8E84322B-2C11-8C44-8647-CD4183882491}"/>
              </a:ext>
            </a:extLst>
          </p:cNvPr>
          <p:cNvSpPr/>
          <p:nvPr userDrawn="1"/>
        </p:nvSpPr>
        <p:spPr>
          <a:xfrm>
            <a:off x="490786" y="437782"/>
            <a:ext cx="7330440" cy="5980176"/>
          </a:xfrm>
          <a:prstGeom prst="rect">
            <a:avLst/>
          </a:prstGeom>
          <a:noFill/>
          <a:ln w="38100">
            <a:solidFill>
              <a:srgbClr val="374D6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Rektangel 10">
            <a:extLst>
              <a:ext uri="{FF2B5EF4-FFF2-40B4-BE49-F238E27FC236}">
                <a16:creationId xmlns:a16="http://schemas.microsoft.com/office/drawing/2014/main" id="{D63A0C92-08F6-D643-90E1-5A11C9845B4D}"/>
              </a:ext>
            </a:extLst>
          </p:cNvPr>
          <p:cNvSpPr/>
          <p:nvPr userDrawn="1"/>
        </p:nvSpPr>
        <p:spPr>
          <a:xfrm>
            <a:off x="1009699" y="2168014"/>
            <a:ext cx="5086301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4000" b="0" i="0" u="none" strike="noStrike" kern="1200" cap="none" spc="0" normalizeH="0" baseline="0" noProof="0" dirty="0">
                <a:ln>
                  <a:noFill/>
                </a:ln>
                <a:solidFill>
                  <a:srgbClr val="374D62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Velkommen til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4000" b="0" i="0" u="none" strike="noStrike" kern="1200" cap="none" spc="0" normalizeH="0" baseline="0" noProof="0" dirty="0">
                <a:ln>
                  <a:noFill/>
                </a:ln>
                <a:solidFill>
                  <a:srgbClr val="374D62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Sustainable Business Change Manager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4000" b="0" i="0" u="none" strike="noStrike" kern="1200" cap="none" spc="0" normalizeH="0" baseline="0" noProof="0" dirty="0">
              <a:ln>
                <a:noFill/>
              </a:ln>
              <a:solidFill>
                <a:srgbClr val="374D62"/>
              </a:solidFill>
              <a:effectLst/>
              <a:uLnTx/>
              <a:uFillTx/>
              <a:latin typeface="Avenir Book" panose="02000503020000020003" pitchFamily="2" charset="0"/>
              <a:ea typeface="+mn-ea"/>
              <a:cs typeface="+mn-cs"/>
            </a:endParaRPr>
          </a:p>
        </p:txBody>
      </p:sp>
      <p:pic>
        <p:nvPicPr>
          <p:cNvPr id="12" name="Billede 11">
            <a:extLst>
              <a:ext uri="{FF2B5EF4-FFF2-40B4-BE49-F238E27FC236}">
                <a16:creationId xmlns:a16="http://schemas.microsoft.com/office/drawing/2014/main" id="{4C8BFF07-D2DA-2640-BF71-9BDE5CFA04C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lum bright="70000" contrast="-70000"/>
            <a:alphaModFix amt="50000"/>
          </a:blip>
          <a:stretch>
            <a:fillRect/>
          </a:stretch>
        </p:blipFill>
        <p:spPr>
          <a:xfrm>
            <a:off x="10846599" y="6601248"/>
            <a:ext cx="1046264" cy="277914"/>
          </a:xfrm>
          <a:prstGeom prst="rect">
            <a:avLst/>
          </a:prstGeom>
        </p:spPr>
      </p:pic>
      <p:sp>
        <p:nvSpPr>
          <p:cNvPr id="13" name="Tekstfelt 12">
            <a:extLst>
              <a:ext uri="{FF2B5EF4-FFF2-40B4-BE49-F238E27FC236}">
                <a16:creationId xmlns:a16="http://schemas.microsoft.com/office/drawing/2014/main" id="{BB789853-C958-1F4D-9A88-4B72C31BFAFE}"/>
              </a:ext>
            </a:extLst>
          </p:cNvPr>
          <p:cNvSpPr txBox="1"/>
          <p:nvPr userDrawn="1"/>
        </p:nvSpPr>
        <p:spPr>
          <a:xfrm>
            <a:off x="272285" y="6609486"/>
            <a:ext cx="47620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9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© TANIA ELLIS – The Social Business Company®. All rights reserved.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9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Book" panose="02000503020000020003" pitchFamily="2" charset="0"/>
              <a:ea typeface="+mn-ea"/>
              <a:cs typeface="+mn-cs"/>
            </a:endParaRPr>
          </a:p>
        </p:txBody>
      </p:sp>
      <p:cxnSp>
        <p:nvCxnSpPr>
          <p:cNvPr id="14" name="Lige forbindelse 13">
            <a:extLst>
              <a:ext uri="{FF2B5EF4-FFF2-40B4-BE49-F238E27FC236}">
                <a16:creationId xmlns:a16="http://schemas.microsoft.com/office/drawing/2014/main" id="{122E1B04-9B38-A54B-A97F-CD78904C4A99}"/>
              </a:ext>
            </a:extLst>
          </p:cNvPr>
          <p:cNvCxnSpPr/>
          <p:nvPr userDrawn="1"/>
        </p:nvCxnSpPr>
        <p:spPr>
          <a:xfrm flipH="1">
            <a:off x="7812988" y="6417746"/>
            <a:ext cx="3879988" cy="0"/>
          </a:xfrm>
          <a:prstGeom prst="line">
            <a:avLst/>
          </a:prstGeom>
          <a:ln w="38100">
            <a:solidFill>
              <a:srgbClr val="374D6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Lige forbindelse 14">
            <a:extLst>
              <a:ext uri="{FF2B5EF4-FFF2-40B4-BE49-F238E27FC236}">
                <a16:creationId xmlns:a16="http://schemas.microsoft.com/office/drawing/2014/main" id="{102EAEAF-34E4-444E-8578-252221F437F3}"/>
              </a:ext>
            </a:extLst>
          </p:cNvPr>
          <p:cNvCxnSpPr/>
          <p:nvPr userDrawn="1"/>
        </p:nvCxnSpPr>
        <p:spPr>
          <a:xfrm flipH="1">
            <a:off x="7812988" y="434133"/>
            <a:ext cx="3879988" cy="0"/>
          </a:xfrm>
          <a:prstGeom prst="line">
            <a:avLst/>
          </a:prstGeom>
          <a:ln w="38100">
            <a:solidFill>
              <a:srgbClr val="374D6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Billede 15" descr="Et billede, der indeholder tekst&#10;&#10;Automatisk genereret beskrivelse">
            <a:extLst>
              <a:ext uri="{FF2B5EF4-FFF2-40B4-BE49-F238E27FC236}">
                <a16:creationId xmlns:a16="http://schemas.microsoft.com/office/drawing/2014/main" id="{844B2201-05D0-EB40-829B-C6484876855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7616" t="32145" r="15402" b="35306"/>
          <a:stretch/>
        </p:blipFill>
        <p:spPr>
          <a:xfrm>
            <a:off x="7689669" y="2569029"/>
            <a:ext cx="3666308" cy="15501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9819046"/>
      </p:ext>
    </p:extLst>
  </p:cSld>
  <p:clrMapOvr>
    <a:masterClrMapping/>
  </p:clrMapOvr>
</p:sldLayout>
</file>

<file path=ppt/slideLayouts/slideLayout2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Welcome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ktangel 5">
            <a:extLst>
              <a:ext uri="{FF2B5EF4-FFF2-40B4-BE49-F238E27FC236}">
                <a16:creationId xmlns:a16="http://schemas.microsoft.com/office/drawing/2014/main" id="{EE992EAB-CA5C-4942-B1FA-E1C9D05ABE76}"/>
              </a:ext>
            </a:extLst>
          </p:cNvPr>
          <p:cNvSpPr/>
          <p:nvPr userDrawn="1"/>
        </p:nvSpPr>
        <p:spPr>
          <a:xfrm>
            <a:off x="0" y="-1"/>
            <a:ext cx="12192000" cy="6858001"/>
          </a:xfrm>
          <a:prstGeom prst="rect">
            <a:avLst/>
          </a:prstGeom>
          <a:solidFill>
            <a:srgbClr val="374D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Rektangel 6">
            <a:extLst>
              <a:ext uri="{FF2B5EF4-FFF2-40B4-BE49-F238E27FC236}">
                <a16:creationId xmlns:a16="http://schemas.microsoft.com/office/drawing/2014/main" id="{1868C7C2-A921-2C44-96AA-722BE98F5B08}"/>
              </a:ext>
            </a:extLst>
          </p:cNvPr>
          <p:cNvSpPr/>
          <p:nvPr userDrawn="1"/>
        </p:nvSpPr>
        <p:spPr>
          <a:xfrm>
            <a:off x="319177" y="284672"/>
            <a:ext cx="11559398" cy="62987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Text Box 6">
            <a:extLst>
              <a:ext uri="{FF2B5EF4-FFF2-40B4-BE49-F238E27FC236}">
                <a16:creationId xmlns:a16="http://schemas.microsoft.com/office/drawing/2014/main" id="{F06CDEDA-1F82-6940-A3A7-B3D0E48B7959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5629934" y="3401063"/>
            <a:ext cx="2191292" cy="30773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ＭＳ Ｐゴシック" charset="0"/>
              <a:cs typeface="+mn-cs"/>
            </a:endParaRPr>
          </a:p>
        </p:txBody>
      </p:sp>
      <p:sp>
        <p:nvSpPr>
          <p:cNvPr id="9" name="Rektangel 8">
            <a:extLst>
              <a:ext uri="{FF2B5EF4-FFF2-40B4-BE49-F238E27FC236}">
                <a16:creationId xmlns:a16="http://schemas.microsoft.com/office/drawing/2014/main" id="{FBFEC3E5-8363-B040-8BC6-24D38A10FE31}"/>
              </a:ext>
            </a:extLst>
          </p:cNvPr>
          <p:cNvSpPr/>
          <p:nvPr userDrawn="1"/>
        </p:nvSpPr>
        <p:spPr>
          <a:xfrm>
            <a:off x="7429500" y="425381"/>
            <a:ext cx="4271714" cy="6000890"/>
          </a:xfrm>
          <a:prstGeom prst="rect">
            <a:avLst/>
          </a:prstGeom>
          <a:solidFill>
            <a:srgbClr val="374D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ktangel 9">
            <a:extLst>
              <a:ext uri="{FF2B5EF4-FFF2-40B4-BE49-F238E27FC236}">
                <a16:creationId xmlns:a16="http://schemas.microsoft.com/office/drawing/2014/main" id="{8E84322B-2C11-8C44-8647-CD4183882491}"/>
              </a:ext>
            </a:extLst>
          </p:cNvPr>
          <p:cNvSpPr/>
          <p:nvPr userDrawn="1"/>
        </p:nvSpPr>
        <p:spPr>
          <a:xfrm>
            <a:off x="490786" y="437782"/>
            <a:ext cx="7330440" cy="5980176"/>
          </a:xfrm>
          <a:prstGeom prst="rect">
            <a:avLst/>
          </a:prstGeom>
          <a:noFill/>
          <a:ln w="38100">
            <a:solidFill>
              <a:srgbClr val="374D6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2" name="Billede 11">
            <a:extLst>
              <a:ext uri="{FF2B5EF4-FFF2-40B4-BE49-F238E27FC236}">
                <a16:creationId xmlns:a16="http://schemas.microsoft.com/office/drawing/2014/main" id="{4C8BFF07-D2DA-2640-BF71-9BDE5CFA04C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lum bright="70000" contrast="-70000"/>
            <a:alphaModFix amt="50000"/>
          </a:blip>
          <a:stretch>
            <a:fillRect/>
          </a:stretch>
        </p:blipFill>
        <p:spPr>
          <a:xfrm>
            <a:off x="10846599" y="6601248"/>
            <a:ext cx="1046264" cy="277914"/>
          </a:xfrm>
          <a:prstGeom prst="rect">
            <a:avLst/>
          </a:prstGeom>
        </p:spPr>
      </p:pic>
      <p:sp>
        <p:nvSpPr>
          <p:cNvPr id="13" name="Tekstfelt 12">
            <a:extLst>
              <a:ext uri="{FF2B5EF4-FFF2-40B4-BE49-F238E27FC236}">
                <a16:creationId xmlns:a16="http://schemas.microsoft.com/office/drawing/2014/main" id="{BB789853-C958-1F4D-9A88-4B72C31BFAFE}"/>
              </a:ext>
            </a:extLst>
          </p:cNvPr>
          <p:cNvSpPr txBox="1"/>
          <p:nvPr userDrawn="1"/>
        </p:nvSpPr>
        <p:spPr>
          <a:xfrm>
            <a:off x="272285" y="6609486"/>
            <a:ext cx="47620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9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© TANIA ELLIS – The Social Business Company®. All rights reserved.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9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Book" panose="02000503020000020003" pitchFamily="2" charset="0"/>
              <a:ea typeface="+mn-ea"/>
              <a:cs typeface="+mn-cs"/>
            </a:endParaRPr>
          </a:p>
        </p:txBody>
      </p:sp>
      <p:cxnSp>
        <p:nvCxnSpPr>
          <p:cNvPr id="14" name="Lige forbindelse 13">
            <a:extLst>
              <a:ext uri="{FF2B5EF4-FFF2-40B4-BE49-F238E27FC236}">
                <a16:creationId xmlns:a16="http://schemas.microsoft.com/office/drawing/2014/main" id="{122E1B04-9B38-A54B-A97F-CD78904C4A99}"/>
              </a:ext>
            </a:extLst>
          </p:cNvPr>
          <p:cNvCxnSpPr/>
          <p:nvPr userDrawn="1"/>
        </p:nvCxnSpPr>
        <p:spPr>
          <a:xfrm flipH="1">
            <a:off x="7812988" y="6417746"/>
            <a:ext cx="3879988" cy="0"/>
          </a:xfrm>
          <a:prstGeom prst="line">
            <a:avLst/>
          </a:prstGeom>
          <a:ln w="38100">
            <a:solidFill>
              <a:srgbClr val="374D6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Lige forbindelse 14">
            <a:extLst>
              <a:ext uri="{FF2B5EF4-FFF2-40B4-BE49-F238E27FC236}">
                <a16:creationId xmlns:a16="http://schemas.microsoft.com/office/drawing/2014/main" id="{102EAEAF-34E4-444E-8578-252221F437F3}"/>
              </a:ext>
            </a:extLst>
          </p:cNvPr>
          <p:cNvCxnSpPr/>
          <p:nvPr userDrawn="1"/>
        </p:nvCxnSpPr>
        <p:spPr>
          <a:xfrm flipH="1">
            <a:off x="7812988" y="434133"/>
            <a:ext cx="3879988" cy="0"/>
          </a:xfrm>
          <a:prstGeom prst="line">
            <a:avLst/>
          </a:prstGeom>
          <a:ln w="38100">
            <a:solidFill>
              <a:srgbClr val="374D6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Billede 15" descr="Et billede, der indeholder tekst&#10;&#10;Automatisk genereret beskrivelse">
            <a:extLst>
              <a:ext uri="{FF2B5EF4-FFF2-40B4-BE49-F238E27FC236}">
                <a16:creationId xmlns:a16="http://schemas.microsoft.com/office/drawing/2014/main" id="{844B2201-05D0-EB40-829B-C6484876855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7616" t="32145" r="15402" b="35306"/>
          <a:stretch/>
        </p:blipFill>
        <p:spPr>
          <a:xfrm>
            <a:off x="7689669" y="2569029"/>
            <a:ext cx="3666308" cy="1550126"/>
          </a:xfrm>
          <a:prstGeom prst="rect">
            <a:avLst/>
          </a:prstGeom>
        </p:spPr>
      </p:pic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A5817A28-E5B7-AD44-AC7E-E1AF2CE4D85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182505" y="2468586"/>
            <a:ext cx="5424487" cy="175101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4000">
                <a:solidFill>
                  <a:srgbClr val="374D62"/>
                </a:solidFill>
              </a:defRPr>
            </a:lvl1pPr>
          </a:lstStyle>
          <a:p>
            <a:pPr lvl="0"/>
            <a:r>
              <a:rPr lang="da-DK" dirty="0"/>
              <a:t>Klik for at redigere teksttypografierne i masteren</a:t>
            </a:r>
          </a:p>
        </p:txBody>
      </p:sp>
    </p:spTree>
    <p:extLst>
      <p:ext uri="{BB962C8B-B14F-4D97-AF65-F5344CB8AC3E}">
        <p14:creationId xmlns:p14="http://schemas.microsoft.com/office/powerpoint/2010/main" val="1670679213"/>
      </p:ext>
    </p:extLst>
  </p:cSld>
  <p:clrMapOvr>
    <a:masterClrMapping/>
  </p:clrMapOvr>
</p:sldLayout>
</file>

<file path=ppt/slideLayouts/slideLayout2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Welcome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ktangel 5">
            <a:extLst>
              <a:ext uri="{FF2B5EF4-FFF2-40B4-BE49-F238E27FC236}">
                <a16:creationId xmlns:a16="http://schemas.microsoft.com/office/drawing/2014/main" id="{EE992EAB-CA5C-4942-B1FA-E1C9D05ABE76}"/>
              </a:ext>
            </a:extLst>
          </p:cNvPr>
          <p:cNvSpPr/>
          <p:nvPr userDrawn="1"/>
        </p:nvSpPr>
        <p:spPr>
          <a:xfrm>
            <a:off x="0" y="-1"/>
            <a:ext cx="12192000" cy="6858001"/>
          </a:xfrm>
          <a:prstGeom prst="rect">
            <a:avLst/>
          </a:prstGeom>
          <a:solidFill>
            <a:srgbClr val="374D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Rektangel 6">
            <a:extLst>
              <a:ext uri="{FF2B5EF4-FFF2-40B4-BE49-F238E27FC236}">
                <a16:creationId xmlns:a16="http://schemas.microsoft.com/office/drawing/2014/main" id="{1868C7C2-A921-2C44-96AA-722BE98F5B08}"/>
              </a:ext>
            </a:extLst>
          </p:cNvPr>
          <p:cNvSpPr/>
          <p:nvPr userDrawn="1"/>
        </p:nvSpPr>
        <p:spPr>
          <a:xfrm>
            <a:off x="319177" y="284672"/>
            <a:ext cx="11559398" cy="62987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Text Box 6">
            <a:extLst>
              <a:ext uri="{FF2B5EF4-FFF2-40B4-BE49-F238E27FC236}">
                <a16:creationId xmlns:a16="http://schemas.microsoft.com/office/drawing/2014/main" id="{F06CDEDA-1F82-6940-A3A7-B3D0E48B7959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5629934" y="3401063"/>
            <a:ext cx="2191292" cy="30773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ＭＳ Ｐゴシック" charset="0"/>
              <a:cs typeface="+mn-cs"/>
            </a:endParaRPr>
          </a:p>
        </p:txBody>
      </p:sp>
      <p:sp>
        <p:nvSpPr>
          <p:cNvPr id="9" name="Rektangel 8">
            <a:extLst>
              <a:ext uri="{FF2B5EF4-FFF2-40B4-BE49-F238E27FC236}">
                <a16:creationId xmlns:a16="http://schemas.microsoft.com/office/drawing/2014/main" id="{FBFEC3E5-8363-B040-8BC6-24D38A10FE31}"/>
              </a:ext>
            </a:extLst>
          </p:cNvPr>
          <p:cNvSpPr/>
          <p:nvPr userDrawn="1"/>
        </p:nvSpPr>
        <p:spPr>
          <a:xfrm>
            <a:off x="7429500" y="425381"/>
            <a:ext cx="4271714" cy="6000890"/>
          </a:xfrm>
          <a:prstGeom prst="rect">
            <a:avLst/>
          </a:prstGeom>
          <a:solidFill>
            <a:srgbClr val="374D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ktangel 9">
            <a:extLst>
              <a:ext uri="{FF2B5EF4-FFF2-40B4-BE49-F238E27FC236}">
                <a16:creationId xmlns:a16="http://schemas.microsoft.com/office/drawing/2014/main" id="{8E84322B-2C11-8C44-8647-CD4183882491}"/>
              </a:ext>
            </a:extLst>
          </p:cNvPr>
          <p:cNvSpPr/>
          <p:nvPr userDrawn="1"/>
        </p:nvSpPr>
        <p:spPr>
          <a:xfrm>
            <a:off x="490786" y="437782"/>
            <a:ext cx="7330440" cy="5980176"/>
          </a:xfrm>
          <a:prstGeom prst="rect">
            <a:avLst/>
          </a:prstGeom>
          <a:noFill/>
          <a:ln w="38100">
            <a:solidFill>
              <a:srgbClr val="374D6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Rektangel 10">
            <a:extLst>
              <a:ext uri="{FF2B5EF4-FFF2-40B4-BE49-F238E27FC236}">
                <a16:creationId xmlns:a16="http://schemas.microsoft.com/office/drawing/2014/main" id="{D63A0C92-08F6-D643-90E1-5A11C9845B4D}"/>
              </a:ext>
            </a:extLst>
          </p:cNvPr>
          <p:cNvSpPr/>
          <p:nvPr userDrawn="1"/>
        </p:nvSpPr>
        <p:spPr>
          <a:xfrm>
            <a:off x="1009699" y="2168014"/>
            <a:ext cx="5086301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4000" b="0" i="0" u="none" strike="noStrike" kern="1200" cap="none" spc="0" normalizeH="0" baseline="0" noProof="0" dirty="0">
                <a:ln>
                  <a:noFill/>
                </a:ln>
                <a:solidFill>
                  <a:srgbClr val="374D62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Velkommen til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374D62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Sustainable</a:t>
            </a:r>
            <a:r>
              <a:rPr kumimoji="0" lang="da-DK" sz="4000" b="0" i="0" u="none" strike="noStrike" kern="1200" cap="none" spc="0" normalizeH="0" baseline="0" noProof="0" dirty="0">
                <a:ln>
                  <a:noFill/>
                </a:ln>
                <a:solidFill>
                  <a:srgbClr val="374D62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 Business Change Manager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4000" b="0" i="0" u="none" strike="noStrike" kern="1200" cap="none" spc="0" normalizeH="0" baseline="0" noProof="0" dirty="0">
              <a:ln>
                <a:noFill/>
              </a:ln>
              <a:solidFill>
                <a:srgbClr val="374D62"/>
              </a:solidFill>
              <a:effectLst/>
              <a:uLnTx/>
              <a:uFillTx/>
              <a:latin typeface="Avenir Book" panose="02000503020000020003" pitchFamily="2" charset="0"/>
              <a:ea typeface="+mn-ea"/>
              <a:cs typeface="+mn-cs"/>
            </a:endParaRPr>
          </a:p>
        </p:txBody>
      </p:sp>
      <p:pic>
        <p:nvPicPr>
          <p:cNvPr id="12" name="Billede 11">
            <a:extLst>
              <a:ext uri="{FF2B5EF4-FFF2-40B4-BE49-F238E27FC236}">
                <a16:creationId xmlns:a16="http://schemas.microsoft.com/office/drawing/2014/main" id="{4C8BFF07-D2DA-2640-BF71-9BDE5CFA04C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lum bright="70000" contrast="-70000"/>
            <a:alphaModFix amt="50000"/>
          </a:blip>
          <a:stretch>
            <a:fillRect/>
          </a:stretch>
        </p:blipFill>
        <p:spPr>
          <a:xfrm>
            <a:off x="10846599" y="6601248"/>
            <a:ext cx="1046264" cy="277914"/>
          </a:xfrm>
          <a:prstGeom prst="rect">
            <a:avLst/>
          </a:prstGeom>
        </p:spPr>
      </p:pic>
      <p:sp>
        <p:nvSpPr>
          <p:cNvPr id="13" name="Tekstfelt 12">
            <a:extLst>
              <a:ext uri="{FF2B5EF4-FFF2-40B4-BE49-F238E27FC236}">
                <a16:creationId xmlns:a16="http://schemas.microsoft.com/office/drawing/2014/main" id="{BB789853-C958-1F4D-9A88-4B72C31BFAFE}"/>
              </a:ext>
            </a:extLst>
          </p:cNvPr>
          <p:cNvSpPr txBox="1"/>
          <p:nvPr userDrawn="1"/>
        </p:nvSpPr>
        <p:spPr>
          <a:xfrm>
            <a:off x="272285" y="6609486"/>
            <a:ext cx="47620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9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© TANIA ELLIS – The Social Business Company®. All </a:t>
            </a:r>
            <a:r>
              <a:rPr kumimoji="0" lang="da-DK" sz="9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rights</a:t>
            </a:r>
            <a:r>
              <a:rPr kumimoji="0" lang="da-DK" sz="9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 </a:t>
            </a:r>
            <a:r>
              <a:rPr kumimoji="0" lang="da-DK" sz="9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reserved</a:t>
            </a:r>
            <a:r>
              <a:rPr kumimoji="0" lang="da-DK" sz="9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9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Book" panose="02000503020000020003" pitchFamily="2" charset="0"/>
              <a:ea typeface="+mn-ea"/>
              <a:cs typeface="+mn-cs"/>
            </a:endParaRPr>
          </a:p>
        </p:txBody>
      </p:sp>
      <p:cxnSp>
        <p:nvCxnSpPr>
          <p:cNvPr id="14" name="Lige forbindelse 13">
            <a:extLst>
              <a:ext uri="{FF2B5EF4-FFF2-40B4-BE49-F238E27FC236}">
                <a16:creationId xmlns:a16="http://schemas.microsoft.com/office/drawing/2014/main" id="{122E1B04-9B38-A54B-A97F-CD78904C4A99}"/>
              </a:ext>
            </a:extLst>
          </p:cNvPr>
          <p:cNvCxnSpPr/>
          <p:nvPr userDrawn="1"/>
        </p:nvCxnSpPr>
        <p:spPr>
          <a:xfrm flipH="1">
            <a:off x="7812988" y="6417746"/>
            <a:ext cx="3879988" cy="0"/>
          </a:xfrm>
          <a:prstGeom prst="line">
            <a:avLst/>
          </a:prstGeom>
          <a:ln w="38100">
            <a:solidFill>
              <a:srgbClr val="374D6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Lige forbindelse 14">
            <a:extLst>
              <a:ext uri="{FF2B5EF4-FFF2-40B4-BE49-F238E27FC236}">
                <a16:creationId xmlns:a16="http://schemas.microsoft.com/office/drawing/2014/main" id="{102EAEAF-34E4-444E-8578-252221F437F3}"/>
              </a:ext>
            </a:extLst>
          </p:cNvPr>
          <p:cNvCxnSpPr/>
          <p:nvPr userDrawn="1"/>
        </p:nvCxnSpPr>
        <p:spPr>
          <a:xfrm flipH="1">
            <a:off x="7812988" y="434133"/>
            <a:ext cx="3879988" cy="0"/>
          </a:xfrm>
          <a:prstGeom prst="line">
            <a:avLst/>
          </a:prstGeom>
          <a:ln w="38100">
            <a:solidFill>
              <a:srgbClr val="374D6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Billede 15" descr="Et billede, der indeholder tekst&#10;&#10;Automatisk genereret beskrivelse">
            <a:extLst>
              <a:ext uri="{FF2B5EF4-FFF2-40B4-BE49-F238E27FC236}">
                <a16:creationId xmlns:a16="http://schemas.microsoft.com/office/drawing/2014/main" id="{844B2201-05D0-EB40-829B-C6484876855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7616" t="32145" r="15402" b="35306"/>
          <a:stretch/>
        </p:blipFill>
        <p:spPr>
          <a:xfrm>
            <a:off x="7689669" y="2569029"/>
            <a:ext cx="3666308" cy="15501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1986309"/>
      </p:ext>
    </p:extLst>
  </p:cSld>
  <p:clrMapOvr>
    <a:masterClrMapping/>
  </p:clrMapOvr>
</p:sldLayout>
</file>

<file path=ppt/slideLayouts/slideLayout2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Welcome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ktangel 5">
            <a:extLst>
              <a:ext uri="{FF2B5EF4-FFF2-40B4-BE49-F238E27FC236}">
                <a16:creationId xmlns:a16="http://schemas.microsoft.com/office/drawing/2014/main" id="{EE992EAB-CA5C-4942-B1FA-E1C9D05ABE76}"/>
              </a:ext>
            </a:extLst>
          </p:cNvPr>
          <p:cNvSpPr/>
          <p:nvPr userDrawn="1"/>
        </p:nvSpPr>
        <p:spPr>
          <a:xfrm>
            <a:off x="0" y="-1"/>
            <a:ext cx="12192000" cy="6858001"/>
          </a:xfrm>
          <a:prstGeom prst="rect">
            <a:avLst/>
          </a:prstGeom>
          <a:solidFill>
            <a:srgbClr val="374D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Rektangel 6">
            <a:extLst>
              <a:ext uri="{FF2B5EF4-FFF2-40B4-BE49-F238E27FC236}">
                <a16:creationId xmlns:a16="http://schemas.microsoft.com/office/drawing/2014/main" id="{1868C7C2-A921-2C44-96AA-722BE98F5B08}"/>
              </a:ext>
            </a:extLst>
          </p:cNvPr>
          <p:cNvSpPr/>
          <p:nvPr userDrawn="1"/>
        </p:nvSpPr>
        <p:spPr>
          <a:xfrm>
            <a:off x="319177" y="284672"/>
            <a:ext cx="11559398" cy="62987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Text Box 6">
            <a:extLst>
              <a:ext uri="{FF2B5EF4-FFF2-40B4-BE49-F238E27FC236}">
                <a16:creationId xmlns:a16="http://schemas.microsoft.com/office/drawing/2014/main" id="{F06CDEDA-1F82-6940-A3A7-B3D0E48B7959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5629934" y="3401063"/>
            <a:ext cx="2191292" cy="30773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ＭＳ Ｐゴシック" charset="0"/>
              <a:cs typeface="+mn-cs"/>
            </a:endParaRPr>
          </a:p>
        </p:txBody>
      </p:sp>
      <p:sp>
        <p:nvSpPr>
          <p:cNvPr id="9" name="Rektangel 8">
            <a:extLst>
              <a:ext uri="{FF2B5EF4-FFF2-40B4-BE49-F238E27FC236}">
                <a16:creationId xmlns:a16="http://schemas.microsoft.com/office/drawing/2014/main" id="{FBFEC3E5-8363-B040-8BC6-24D38A10FE31}"/>
              </a:ext>
            </a:extLst>
          </p:cNvPr>
          <p:cNvSpPr/>
          <p:nvPr userDrawn="1"/>
        </p:nvSpPr>
        <p:spPr>
          <a:xfrm>
            <a:off x="7429500" y="425381"/>
            <a:ext cx="4271714" cy="6000890"/>
          </a:xfrm>
          <a:prstGeom prst="rect">
            <a:avLst/>
          </a:prstGeom>
          <a:solidFill>
            <a:srgbClr val="374D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ktangel 9">
            <a:extLst>
              <a:ext uri="{FF2B5EF4-FFF2-40B4-BE49-F238E27FC236}">
                <a16:creationId xmlns:a16="http://schemas.microsoft.com/office/drawing/2014/main" id="{8E84322B-2C11-8C44-8647-CD4183882491}"/>
              </a:ext>
            </a:extLst>
          </p:cNvPr>
          <p:cNvSpPr/>
          <p:nvPr userDrawn="1"/>
        </p:nvSpPr>
        <p:spPr>
          <a:xfrm>
            <a:off x="490786" y="437782"/>
            <a:ext cx="7330440" cy="5980176"/>
          </a:xfrm>
          <a:prstGeom prst="rect">
            <a:avLst/>
          </a:prstGeom>
          <a:noFill/>
          <a:ln w="38100">
            <a:solidFill>
              <a:srgbClr val="374D6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2" name="Billede 11">
            <a:extLst>
              <a:ext uri="{FF2B5EF4-FFF2-40B4-BE49-F238E27FC236}">
                <a16:creationId xmlns:a16="http://schemas.microsoft.com/office/drawing/2014/main" id="{4C8BFF07-D2DA-2640-BF71-9BDE5CFA04C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lum bright="70000" contrast="-70000"/>
            <a:alphaModFix amt="50000"/>
          </a:blip>
          <a:stretch>
            <a:fillRect/>
          </a:stretch>
        </p:blipFill>
        <p:spPr>
          <a:xfrm>
            <a:off x="10846599" y="6601248"/>
            <a:ext cx="1046264" cy="277914"/>
          </a:xfrm>
          <a:prstGeom prst="rect">
            <a:avLst/>
          </a:prstGeom>
        </p:spPr>
      </p:pic>
      <p:sp>
        <p:nvSpPr>
          <p:cNvPr id="13" name="Tekstfelt 12">
            <a:extLst>
              <a:ext uri="{FF2B5EF4-FFF2-40B4-BE49-F238E27FC236}">
                <a16:creationId xmlns:a16="http://schemas.microsoft.com/office/drawing/2014/main" id="{BB789853-C958-1F4D-9A88-4B72C31BFAFE}"/>
              </a:ext>
            </a:extLst>
          </p:cNvPr>
          <p:cNvSpPr txBox="1"/>
          <p:nvPr userDrawn="1"/>
        </p:nvSpPr>
        <p:spPr>
          <a:xfrm>
            <a:off x="272285" y="6609486"/>
            <a:ext cx="47620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9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© TANIA ELLIS – The Social Business Company®. All </a:t>
            </a:r>
            <a:r>
              <a:rPr kumimoji="0" lang="da-DK" sz="9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rights</a:t>
            </a:r>
            <a:r>
              <a:rPr kumimoji="0" lang="da-DK" sz="9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 </a:t>
            </a:r>
            <a:r>
              <a:rPr kumimoji="0" lang="da-DK" sz="9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reserved</a:t>
            </a:r>
            <a:r>
              <a:rPr kumimoji="0" lang="da-DK" sz="9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9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Book" panose="02000503020000020003" pitchFamily="2" charset="0"/>
              <a:ea typeface="+mn-ea"/>
              <a:cs typeface="+mn-cs"/>
            </a:endParaRPr>
          </a:p>
        </p:txBody>
      </p:sp>
      <p:cxnSp>
        <p:nvCxnSpPr>
          <p:cNvPr id="14" name="Lige forbindelse 13">
            <a:extLst>
              <a:ext uri="{FF2B5EF4-FFF2-40B4-BE49-F238E27FC236}">
                <a16:creationId xmlns:a16="http://schemas.microsoft.com/office/drawing/2014/main" id="{122E1B04-9B38-A54B-A97F-CD78904C4A99}"/>
              </a:ext>
            </a:extLst>
          </p:cNvPr>
          <p:cNvCxnSpPr/>
          <p:nvPr userDrawn="1"/>
        </p:nvCxnSpPr>
        <p:spPr>
          <a:xfrm flipH="1">
            <a:off x="7812988" y="6417746"/>
            <a:ext cx="3879988" cy="0"/>
          </a:xfrm>
          <a:prstGeom prst="line">
            <a:avLst/>
          </a:prstGeom>
          <a:ln w="38100">
            <a:solidFill>
              <a:srgbClr val="374D6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Lige forbindelse 14">
            <a:extLst>
              <a:ext uri="{FF2B5EF4-FFF2-40B4-BE49-F238E27FC236}">
                <a16:creationId xmlns:a16="http://schemas.microsoft.com/office/drawing/2014/main" id="{102EAEAF-34E4-444E-8578-252221F437F3}"/>
              </a:ext>
            </a:extLst>
          </p:cNvPr>
          <p:cNvCxnSpPr/>
          <p:nvPr userDrawn="1"/>
        </p:nvCxnSpPr>
        <p:spPr>
          <a:xfrm flipH="1">
            <a:off x="7812988" y="434133"/>
            <a:ext cx="3879988" cy="0"/>
          </a:xfrm>
          <a:prstGeom prst="line">
            <a:avLst/>
          </a:prstGeom>
          <a:ln w="38100">
            <a:solidFill>
              <a:srgbClr val="374D6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Billede 15" descr="Et billede, der indeholder tekst&#10;&#10;Automatisk genereret beskrivelse">
            <a:extLst>
              <a:ext uri="{FF2B5EF4-FFF2-40B4-BE49-F238E27FC236}">
                <a16:creationId xmlns:a16="http://schemas.microsoft.com/office/drawing/2014/main" id="{844B2201-05D0-EB40-829B-C6484876855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7616" t="32145" r="15402" b="35306"/>
          <a:stretch/>
        </p:blipFill>
        <p:spPr>
          <a:xfrm>
            <a:off x="7689669" y="2569029"/>
            <a:ext cx="3666308" cy="1550126"/>
          </a:xfrm>
          <a:prstGeom prst="rect">
            <a:avLst/>
          </a:prstGeom>
        </p:spPr>
      </p:pic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A5817A28-E5B7-AD44-AC7E-E1AF2CE4D85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182505" y="2468586"/>
            <a:ext cx="5424487" cy="175101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4000">
                <a:solidFill>
                  <a:srgbClr val="374D62"/>
                </a:solidFill>
              </a:defRPr>
            </a:lvl1pPr>
          </a:lstStyle>
          <a:p>
            <a:pPr lvl="0"/>
            <a:r>
              <a:rPr lang="da-DK" dirty="0"/>
              <a:t>Klik for at redigere teksttypografierne i masteren</a:t>
            </a:r>
          </a:p>
        </p:txBody>
      </p:sp>
    </p:spTree>
    <p:extLst>
      <p:ext uri="{BB962C8B-B14F-4D97-AF65-F5344CB8AC3E}">
        <p14:creationId xmlns:p14="http://schemas.microsoft.com/office/powerpoint/2010/main" val="4105454973"/>
      </p:ext>
    </p:extLst>
  </p:cSld>
  <p:clrMapOvr>
    <a:masterClrMapping/>
  </p:clrMapOvr>
</p:sldLayout>
</file>

<file path=ppt/slideLayouts/slideLayout2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E SBCM PROGRAMME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4">
            <a:extLst>
              <a:ext uri="{FF2B5EF4-FFF2-40B4-BE49-F238E27FC236}">
                <a16:creationId xmlns:a16="http://schemas.microsoft.com/office/drawing/2014/main" id="{16518697-8058-B843-BCDC-4E813DDD7A99}"/>
              </a:ext>
            </a:extLst>
          </p:cNvPr>
          <p:cNvSpPr/>
          <p:nvPr userDrawn="1"/>
        </p:nvSpPr>
        <p:spPr>
          <a:xfrm>
            <a:off x="1" y="0"/>
            <a:ext cx="12191999" cy="520589"/>
          </a:xfrm>
          <a:prstGeom prst="rect">
            <a:avLst/>
          </a:prstGeom>
          <a:solidFill>
            <a:srgbClr val="374D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TextBox 18">
            <a:hlinkClick r:id="" action="ppaction://noaction"/>
            <a:extLst>
              <a:ext uri="{FF2B5EF4-FFF2-40B4-BE49-F238E27FC236}">
                <a16:creationId xmlns:a16="http://schemas.microsoft.com/office/drawing/2014/main" id="{F9C0C752-AC81-A84D-BBCD-105F506D9C46}"/>
              </a:ext>
            </a:extLst>
          </p:cNvPr>
          <p:cNvSpPr txBox="1"/>
          <p:nvPr userDrawn="1"/>
        </p:nvSpPr>
        <p:spPr>
          <a:xfrm>
            <a:off x="257301" y="99940"/>
            <a:ext cx="1185735" cy="338554"/>
          </a:xfrm>
          <a:prstGeom prst="rect">
            <a:avLst/>
          </a:prstGeom>
          <a:noFill/>
          <a:ln w="9525">
            <a:noFill/>
          </a:ln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b="1" spc="300" dirty="0">
                <a:solidFill>
                  <a:srgbClr val="E5E7E7"/>
                </a:solidFill>
                <a:latin typeface="Avenir Book" panose="02000503020000020003" pitchFamily="2" charset="0"/>
              </a:rPr>
              <a:t>THE SBCM PROGRAMME</a:t>
            </a:r>
            <a:endParaRPr kumimoji="0" lang="en-US" sz="800" b="1" i="0" u="none" strike="noStrike" kern="1200" cap="none" spc="300" normalizeH="0" baseline="0" noProof="0" dirty="0">
              <a:ln>
                <a:noFill/>
              </a:ln>
              <a:solidFill>
                <a:srgbClr val="E5E7E7"/>
              </a:solidFill>
              <a:effectLst/>
              <a:uLnTx/>
              <a:uFillTx/>
              <a:latin typeface="Avenir Book" panose="02000503020000020003" pitchFamily="2" charset="0"/>
            </a:endParaRPr>
          </a:p>
        </p:txBody>
      </p:sp>
      <p:cxnSp>
        <p:nvCxnSpPr>
          <p:cNvPr id="8" name="Lige forbindelse 7">
            <a:extLst>
              <a:ext uri="{FF2B5EF4-FFF2-40B4-BE49-F238E27FC236}">
                <a16:creationId xmlns:a16="http://schemas.microsoft.com/office/drawing/2014/main" id="{81F922AF-EE92-7649-8D23-7205FA40D5EB}"/>
              </a:ext>
            </a:extLst>
          </p:cNvPr>
          <p:cNvCxnSpPr>
            <a:cxnSpLocks/>
          </p:cNvCxnSpPr>
          <p:nvPr userDrawn="1"/>
        </p:nvCxnSpPr>
        <p:spPr>
          <a:xfrm>
            <a:off x="1517573" y="4356"/>
            <a:ext cx="0" cy="493994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15" descr="Icon&#10;&#10;Description automatically generated">
            <a:extLst>
              <a:ext uri="{FF2B5EF4-FFF2-40B4-BE49-F238E27FC236}">
                <a16:creationId xmlns:a16="http://schemas.microsoft.com/office/drawing/2014/main" id="{81995CB1-FA01-BF4D-B83A-D1888371C66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99137" y="6111818"/>
            <a:ext cx="628387" cy="628387"/>
          </a:xfrm>
          <a:prstGeom prst="rect">
            <a:avLst/>
          </a:prstGeom>
        </p:spPr>
      </p:pic>
      <p:pic>
        <p:nvPicPr>
          <p:cNvPr id="10" name="Billede 11">
            <a:extLst>
              <a:ext uri="{FF2B5EF4-FFF2-40B4-BE49-F238E27FC236}">
                <a16:creationId xmlns:a16="http://schemas.microsoft.com/office/drawing/2014/main" id="{19A4D277-59B4-3B45-8D5B-38EA3A1D81B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alphaModFix amt="73000"/>
          </a:blip>
          <a:stretch>
            <a:fillRect/>
          </a:stretch>
        </p:blipFill>
        <p:spPr>
          <a:xfrm>
            <a:off x="10846599" y="6426011"/>
            <a:ext cx="1046264" cy="2779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6722740"/>
      </p:ext>
    </p:extLst>
  </p:cSld>
  <p:clrMapOvr>
    <a:masterClrMapping/>
  </p:clrMapOvr>
</p:sldLayout>
</file>

<file path=ppt/slideLayouts/slideLayout2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HE SBCM PROGRAMME B">
    <p:bg>
      <p:bgPr>
        <a:solidFill>
          <a:srgbClr val="374D6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14">
            <a:extLst>
              <a:ext uri="{FF2B5EF4-FFF2-40B4-BE49-F238E27FC236}">
                <a16:creationId xmlns:a16="http://schemas.microsoft.com/office/drawing/2014/main" id="{A23596DB-BD92-0749-9861-060E7A3BB714}"/>
              </a:ext>
            </a:extLst>
          </p:cNvPr>
          <p:cNvSpPr/>
          <p:nvPr userDrawn="1"/>
        </p:nvSpPr>
        <p:spPr>
          <a:xfrm>
            <a:off x="1" y="0"/>
            <a:ext cx="12191999" cy="520589"/>
          </a:xfrm>
          <a:prstGeom prst="rect">
            <a:avLst/>
          </a:prstGeom>
          <a:solidFill>
            <a:srgbClr val="374D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TextBox 18">
            <a:hlinkClick r:id="" action="ppaction://noaction"/>
            <a:extLst>
              <a:ext uri="{FF2B5EF4-FFF2-40B4-BE49-F238E27FC236}">
                <a16:creationId xmlns:a16="http://schemas.microsoft.com/office/drawing/2014/main" id="{9830EE64-ADD1-CC44-B6E1-A4E523A50EF5}"/>
              </a:ext>
            </a:extLst>
          </p:cNvPr>
          <p:cNvSpPr txBox="1"/>
          <p:nvPr userDrawn="1"/>
        </p:nvSpPr>
        <p:spPr>
          <a:xfrm>
            <a:off x="257301" y="99940"/>
            <a:ext cx="1185735" cy="338554"/>
          </a:xfrm>
          <a:prstGeom prst="rect">
            <a:avLst/>
          </a:prstGeom>
          <a:noFill/>
          <a:ln w="9525">
            <a:noFill/>
          </a:ln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b="1" spc="300" dirty="0">
                <a:solidFill>
                  <a:srgbClr val="E5E7E7"/>
                </a:solidFill>
                <a:latin typeface="Avenir Book" panose="02000503020000020003" pitchFamily="2" charset="0"/>
              </a:rPr>
              <a:t>THE SBCM PROGRAMME</a:t>
            </a:r>
            <a:endParaRPr kumimoji="0" lang="en-US" sz="800" b="1" i="0" u="none" strike="noStrike" kern="1200" cap="none" spc="300" normalizeH="0" baseline="0" noProof="0" dirty="0">
              <a:ln>
                <a:noFill/>
              </a:ln>
              <a:solidFill>
                <a:srgbClr val="E5E7E7"/>
              </a:solidFill>
              <a:effectLst/>
              <a:uLnTx/>
              <a:uFillTx/>
              <a:latin typeface="Avenir Book" panose="02000503020000020003" pitchFamily="2" charset="0"/>
            </a:endParaRPr>
          </a:p>
        </p:txBody>
      </p:sp>
      <p:cxnSp>
        <p:nvCxnSpPr>
          <p:cNvPr id="11" name="Lige forbindelse 10">
            <a:extLst>
              <a:ext uri="{FF2B5EF4-FFF2-40B4-BE49-F238E27FC236}">
                <a16:creationId xmlns:a16="http://schemas.microsoft.com/office/drawing/2014/main" id="{9F2CC258-7947-4142-A544-35435D66C1A9}"/>
              </a:ext>
            </a:extLst>
          </p:cNvPr>
          <p:cNvCxnSpPr>
            <a:cxnSpLocks/>
          </p:cNvCxnSpPr>
          <p:nvPr userDrawn="1"/>
        </p:nvCxnSpPr>
        <p:spPr>
          <a:xfrm>
            <a:off x="1517573" y="4356"/>
            <a:ext cx="0" cy="493994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ktangel 18">
            <a:extLst>
              <a:ext uri="{FF2B5EF4-FFF2-40B4-BE49-F238E27FC236}">
                <a16:creationId xmlns:a16="http://schemas.microsoft.com/office/drawing/2014/main" id="{C30194E4-4360-B441-8199-F43803ACE533}"/>
              </a:ext>
            </a:extLst>
          </p:cNvPr>
          <p:cNvSpPr/>
          <p:nvPr userDrawn="1"/>
        </p:nvSpPr>
        <p:spPr>
          <a:xfrm>
            <a:off x="266576" y="520589"/>
            <a:ext cx="11606337" cy="606594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0" name="Billede 11">
            <a:extLst>
              <a:ext uri="{FF2B5EF4-FFF2-40B4-BE49-F238E27FC236}">
                <a16:creationId xmlns:a16="http://schemas.microsoft.com/office/drawing/2014/main" id="{0E92EF41-4AA4-7C4D-BC2E-06C3486F28E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lum bright="70000" contrast="-70000"/>
            <a:alphaModFix amt="50000"/>
          </a:blip>
          <a:stretch>
            <a:fillRect/>
          </a:stretch>
        </p:blipFill>
        <p:spPr>
          <a:xfrm>
            <a:off x="10846599" y="6601248"/>
            <a:ext cx="1046264" cy="277914"/>
          </a:xfrm>
          <a:prstGeom prst="rect">
            <a:avLst/>
          </a:prstGeom>
        </p:spPr>
      </p:pic>
      <p:pic>
        <p:nvPicPr>
          <p:cNvPr id="21" name="Picture 15" descr="Icon&#10;&#10;Description automatically generated">
            <a:extLst>
              <a:ext uri="{FF2B5EF4-FFF2-40B4-BE49-F238E27FC236}">
                <a16:creationId xmlns:a16="http://schemas.microsoft.com/office/drawing/2014/main" id="{39A47F36-3870-F44F-B846-1A897F8A993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25324" y="5935610"/>
            <a:ext cx="628387" cy="6283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2211664"/>
      </p:ext>
    </p:extLst>
  </p:cSld>
  <p:clrMapOvr>
    <a:masterClrMapping/>
  </p:clrMapOvr>
</p:sldLayout>
</file>

<file path=ppt/slideLayouts/slideLayout29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Program intro M1">
    <p:bg>
      <p:bgPr>
        <a:solidFill>
          <a:srgbClr val="6B819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">
            <a:extLst>
              <a:ext uri="{FF2B5EF4-FFF2-40B4-BE49-F238E27FC236}">
                <a16:creationId xmlns:a16="http://schemas.microsoft.com/office/drawing/2014/main" id="{5057CABE-0CAC-2B41-A249-1FA93ACB4CFA}"/>
              </a:ext>
            </a:extLst>
          </p:cNvPr>
          <p:cNvSpPr/>
          <p:nvPr userDrawn="1"/>
        </p:nvSpPr>
        <p:spPr>
          <a:xfrm>
            <a:off x="323448" y="2035829"/>
            <a:ext cx="3722113" cy="3682870"/>
          </a:xfrm>
          <a:prstGeom prst="rect">
            <a:avLst/>
          </a:prstGeom>
          <a:solidFill>
            <a:srgbClr val="E5E7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4" name="Billede 23" descr="Et billede, der indeholder plade, tegning&#10;&#10;Automatisk genereret beskrivelse">
            <a:extLst>
              <a:ext uri="{FF2B5EF4-FFF2-40B4-BE49-F238E27FC236}">
                <a16:creationId xmlns:a16="http://schemas.microsoft.com/office/drawing/2014/main" id="{AED56B3A-FC42-3A48-9B76-D4362A02C14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lum bright="70000" contrast="-70000"/>
            <a:alphaModFix amt="11000"/>
          </a:blip>
          <a:stretch>
            <a:fillRect/>
          </a:stretch>
        </p:blipFill>
        <p:spPr>
          <a:xfrm>
            <a:off x="2646261" y="982133"/>
            <a:ext cx="6564880" cy="5654145"/>
          </a:xfrm>
          <a:prstGeom prst="rect">
            <a:avLst/>
          </a:prstGeom>
        </p:spPr>
      </p:pic>
      <p:sp>
        <p:nvSpPr>
          <p:cNvPr id="26" name="Rectangle 2">
            <a:extLst>
              <a:ext uri="{FF2B5EF4-FFF2-40B4-BE49-F238E27FC236}">
                <a16:creationId xmlns:a16="http://schemas.microsoft.com/office/drawing/2014/main" id="{612DE8D1-6744-334C-A882-7D8A7465D76A}"/>
              </a:ext>
            </a:extLst>
          </p:cNvPr>
          <p:cNvSpPr/>
          <p:nvPr userDrawn="1"/>
        </p:nvSpPr>
        <p:spPr>
          <a:xfrm>
            <a:off x="4157240" y="2035829"/>
            <a:ext cx="3722113" cy="3682870"/>
          </a:xfrm>
          <a:prstGeom prst="rect">
            <a:avLst/>
          </a:prstGeom>
          <a:solidFill>
            <a:srgbClr val="E5E7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9" name="Rectangle 2">
            <a:extLst>
              <a:ext uri="{FF2B5EF4-FFF2-40B4-BE49-F238E27FC236}">
                <a16:creationId xmlns:a16="http://schemas.microsoft.com/office/drawing/2014/main" id="{5919263D-FDE4-4F48-B674-8715E652B90A}"/>
              </a:ext>
            </a:extLst>
          </p:cNvPr>
          <p:cNvSpPr/>
          <p:nvPr userDrawn="1"/>
        </p:nvSpPr>
        <p:spPr>
          <a:xfrm>
            <a:off x="8072562" y="2035829"/>
            <a:ext cx="3722113" cy="3682870"/>
          </a:xfrm>
          <a:prstGeom prst="rect">
            <a:avLst/>
          </a:prstGeom>
          <a:solidFill>
            <a:srgbClr val="E5E7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3" name="Rectangle 14">
            <a:extLst>
              <a:ext uri="{FF2B5EF4-FFF2-40B4-BE49-F238E27FC236}">
                <a16:creationId xmlns:a16="http://schemas.microsoft.com/office/drawing/2014/main" id="{34B53CDC-B239-8A48-85B8-D1A8C0616F4E}"/>
              </a:ext>
            </a:extLst>
          </p:cNvPr>
          <p:cNvSpPr/>
          <p:nvPr userDrawn="1"/>
        </p:nvSpPr>
        <p:spPr>
          <a:xfrm>
            <a:off x="1" y="0"/>
            <a:ext cx="12191999" cy="520589"/>
          </a:xfrm>
          <a:prstGeom prst="rect">
            <a:avLst/>
          </a:prstGeom>
          <a:solidFill>
            <a:srgbClr val="374D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4" name="TextBox 18">
            <a:hlinkClick r:id="" action="ppaction://noaction"/>
            <a:extLst>
              <a:ext uri="{FF2B5EF4-FFF2-40B4-BE49-F238E27FC236}">
                <a16:creationId xmlns:a16="http://schemas.microsoft.com/office/drawing/2014/main" id="{56354988-7F18-814F-8E3E-ECD0F90A3823}"/>
              </a:ext>
            </a:extLst>
          </p:cNvPr>
          <p:cNvSpPr txBox="1"/>
          <p:nvPr userDrawn="1"/>
        </p:nvSpPr>
        <p:spPr>
          <a:xfrm>
            <a:off x="257302" y="99940"/>
            <a:ext cx="1073784" cy="338554"/>
          </a:xfrm>
          <a:prstGeom prst="rect">
            <a:avLst/>
          </a:prstGeom>
          <a:noFill/>
          <a:ln w="9525"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300" normalizeH="0" baseline="0" noProof="0" dirty="0">
                <a:ln>
                  <a:noFill/>
                </a:ln>
                <a:solidFill>
                  <a:srgbClr val="E5E7E7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MODULE 1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300" normalizeH="0" baseline="0" noProof="0" dirty="0">
                <a:ln>
                  <a:noFill/>
                </a:ln>
                <a:solidFill>
                  <a:srgbClr val="E5E7E7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INTRO</a:t>
            </a:r>
          </a:p>
        </p:txBody>
      </p:sp>
      <p:cxnSp>
        <p:nvCxnSpPr>
          <p:cNvPr id="35" name="Lige forbindelse 34">
            <a:extLst>
              <a:ext uri="{FF2B5EF4-FFF2-40B4-BE49-F238E27FC236}">
                <a16:creationId xmlns:a16="http://schemas.microsoft.com/office/drawing/2014/main" id="{3B54CF8E-4FE9-2540-AA4F-7839E447B61F}"/>
              </a:ext>
            </a:extLst>
          </p:cNvPr>
          <p:cNvCxnSpPr>
            <a:cxnSpLocks/>
          </p:cNvCxnSpPr>
          <p:nvPr userDrawn="1"/>
        </p:nvCxnSpPr>
        <p:spPr>
          <a:xfrm>
            <a:off x="1331829" y="18644"/>
            <a:ext cx="0" cy="493994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6" name="Billede 35">
            <a:extLst>
              <a:ext uri="{FF2B5EF4-FFF2-40B4-BE49-F238E27FC236}">
                <a16:creationId xmlns:a16="http://schemas.microsoft.com/office/drawing/2014/main" id="{53B29203-9EEE-644B-BAEB-A066F5E9BE9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alphaModFix amt="50000"/>
          </a:blip>
          <a:srcRect l="8285" t="28774" r="58175" b="41828"/>
          <a:stretch/>
        </p:blipFill>
        <p:spPr>
          <a:xfrm>
            <a:off x="257302" y="6201113"/>
            <a:ext cx="716895" cy="628387"/>
          </a:xfrm>
          <a:prstGeom prst="rect">
            <a:avLst/>
          </a:prstGeom>
        </p:spPr>
      </p:pic>
      <p:pic>
        <p:nvPicPr>
          <p:cNvPr id="37" name="Billede 36">
            <a:extLst>
              <a:ext uri="{FF2B5EF4-FFF2-40B4-BE49-F238E27FC236}">
                <a16:creationId xmlns:a16="http://schemas.microsoft.com/office/drawing/2014/main" id="{585E147C-D14C-A846-A377-EB9D1A35218D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biLevel thresh="25000"/>
            <a:alphaModFix amt="50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1500"/>
                    </a14:imgEffect>
                    <a14:imgEffect>
                      <a14:saturation sat="191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723783" y="6415290"/>
            <a:ext cx="1034680" cy="274837"/>
          </a:xfrm>
          <a:prstGeom prst="rect">
            <a:avLst/>
          </a:prstGeom>
        </p:spPr>
      </p:pic>
      <p:sp>
        <p:nvSpPr>
          <p:cNvPr id="39" name="Pladsholder til tekst 3">
            <a:extLst>
              <a:ext uri="{FF2B5EF4-FFF2-40B4-BE49-F238E27FC236}">
                <a16:creationId xmlns:a16="http://schemas.microsoft.com/office/drawing/2014/main" id="{E6C5BE7A-18EB-0C40-BF74-5242B28F62A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850" y="1139825"/>
            <a:ext cx="9464584" cy="36671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800" spc="300">
                <a:solidFill>
                  <a:srgbClr val="F8F8F3"/>
                </a:solidFill>
              </a:defRPr>
            </a:lvl1pPr>
            <a:lvl2pPr marL="457200" indent="0">
              <a:buNone/>
              <a:defRPr sz="1800">
                <a:solidFill>
                  <a:srgbClr val="F8F8F3"/>
                </a:solidFill>
              </a:defRPr>
            </a:lvl2pPr>
            <a:lvl3pPr marL="914400" indent="0">
              <a:buNone/>
              <a:defRPr sz="1800">
                <a:solidFill>
                  <a:srgbClr val="F8F8F3"/>
                </a:solidFill>
              </a:defRPr>
            </a:lvl3pPr>
            <a:lvl4pPr marL="1371600" indent="0">
              <a:buNone/>
              <a:defRPr sz="1800">
                <a:solidFill>
                  <a:srgbClr val="F8F8F3"/>
                </a:solidFill>
              </a:defRPr>
            </a:lvl4pPr>
            <a:lvl5pPr marL="1828800" indent="0">
              <a:buNone/>
              <a:defRPr sz="1800">
                <a:solidFill>
                  <a:srgbClr val="F8F8F3"/>
                </a:solidFill>
              </a:defRPr>
            </a:lvl5pPr>
          </a:lstStyle>
          <a:p>
            <a:pPr lvl="0"/>
            <a:r>
              <a:rPr lang="da-DK" dirty="0"/>
              <a:t>KLIK FOR AT REDIGERE TEKSTTYPOGRAFIERNE I MASTEREN</a:t>
            </a:r>
          </a:p>
        </p:txBody>
      </p:sp>
      <p:sp>
        <p:nvSpPr>
          <p:cNvPr id="40" name="Pladsholder til tekst 5">
            <a:extLst>
              <a:ext uri="{FF2B5EF4-FFF2-40B4-BE49-F238E27FC236}">
                <a16:creationId xmlns:a16="http://schemas.microsoft.com/office/drawing/2014/main" id="{C8C52C0F-2180-E041-BA3C-BCAD492C196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157663" y="3806825"/>
            <a:ext cx="3721100" cy="191135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400">
                <a:solidFill>
                  <a:srgbClr val="374D62"/>
                </a:solidFill>
              </a:defRPr>
            </a:lvl1pPr>
            <a:lvl2pPr marL="457200" indent="0" algn="ctr">
              <a:buNone/>
              <a:defRPr sz="1400">
                <a:solidFill>
                  <a:srgbClr val="374D62"/>
                </a:solidFill>
              </a:defRPr>
            </a:lvl2pPr>
            <a:lvl3pPr marL="914400" indent="0" algn="ctr">
              <a:buNone/>
              <a:defRPr sz="1400">
                <a:solidFill>
                  <a:srgbClr val="374D62"/>
                </a:solidFill>
              </a:defRPr>
            </a:lvl3pPr>
            <a:lvl4pPr marL="1371600" indent="0" algn="ctr">
              <a:buNone/>
              <a:defRPr sz="1400">
                <a:solidFill>
                  <a:srgbClr val="374D62"/>
                </a:solidFill>
              </a:defRPr>
            </a:lvl4pPr>
            <a:lvl5pPr marL="1828800" indent="0" algn="ctr">
              <a:buNone/>
              <a:defRPr sz="1400">
                <a:solidFill>
                  <a:srgbClr val="374D62"/>
                </a:solidFill>
              </a:defRPr>
            </a:lvl5pPr>
          </a:lstStyle>
          <a:p>
            <a:pPr lvl="0"/>
            <a:r>
              <a:rPr lang="da-DK" dirty="0"/>
              <a:t>Klik for at indsætte programtitler</a:t>
            </a:r>
          </a:p>
        </p:txBody>
      </p:sp>
      <p:sp>
        <p:nvSpPr>
          <p:cNvPr id="43" name="Pladsholder til tekst 41">
            <a:extLst>
              <a:ext uri="{FF2B5EF4-FFF2-40B4-BE49-F238E27FC236}">
                <a16:creationId xmlns:a16="http://schemas.microsoft.com/office/drawing/2014/main" id="{67587470-126D-B347-9806-A73C7B4A746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156075" y="2311400"/>
            <a:ext cx="3722688" cy="28375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400" spc="300">
                <a:solidFill>
                  <a:srgbClr val="374D62"/>
                </a:solidFill>
              </a:defRPr>
            </a:lvl1pPr>
            <a:lvl2pPr marL="457200" indent="0">
              <a:buNone/>
              <a:defRPr>
                <a:solidFill>
                  <a:srgbClr val="374D62"/>
                </a:solidFill>
              </a:defRPr>
            </a:lvl2pPr>
            <a:lvl3pPr marL="914400" indent="0">
              <a:buNone/>
              <a:defRPr>
                <a:solidFill>
                  <a:srgbClr val="374D62"/>
                </a:solidFill>
              </a:defRPr>
            </a:lvl3pPr>
            <a:lvl4pPr marL="1371600" indent="0">
              <a:buNone/>
              <a:defRPr>
                <a:solidFill>
                  <a:srgbClr val="374D62"/>
                </a:solidFill>
              </a:defRPr>
            </a:lvl4pPr>
            <a:lvl5pPr marL="1828800" indent="0">
              <a:buNone/>
              <a:defRPr>
                <a:solidFill>
                  <a:srgbClr val="374D62"/>
                </a:solidFill>
              </a:defRPr>
            </a:lvl5pPr>
          </a:lstStyle>
          <a:p>
            <a:pPr lvl="0"/>
            <a:r>
              <a:rPr lang="da-DK" dirty="0"/>
              <a:t>KLIK FOR DAG NR. </a:t>
            </a:r>
          </a:p>
        </p:txBody>
      </p:sp>
      <p:sp>
        <p:nvSpPr>
          <p:cNvPr id="44" name="Pladsholder til tekst 41">
            <a:extLst>
              <a:ext uri="{FF2B5EF4-FFF2-40B4-BE49-F238E27FC236}">
                <a16:creationId xmlns:a16="http://schemas.microsoft.com/office/drawing/2014/main" id="{6472E869-EE11-4B4D-85A7-8D232A5C179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156075" y="2681042"/>
            <a:ext cx="3722688" cy="28375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050" b="1" spc="300">
                <a:solidFill>
                  <a:srgbClr val="D77621"/>
                </a:solidFill>
                <a:latin typeface="Avenir Book" panose="02000503020000020003" pitchFamily="2" charset="0"/>
              </a:defRPr>
            </a:lvl1pPr>
            <a:lvl2pPr marL="457200" indent="0">
              <a:buNone/>
              <a:defRPr>
                <a:solidFill>
                  <a:srgbClr val="374D62"/>
                </a:solidFill>
              </a:defRPr>
            </a:lvl2pPr>
            <a:lvl3pPr marL="914400" indent="0">
              <a:buNone/>
              <a:defRPr>
                <a:solidFill>
                  <a:srgbClr val="374D62"/>
                </a:solidFill>
              </a:defRPr>
            </a:lvl3pPr>
            <a:lvl4pPr marL="1371600" indent="0">
              <a:buNone/>
              <a:defRPr>
                <a:solidFill>
                  <a:srgbClr val="374D62"/>
                </a:solidFill>
              </a:defRPr>
            </a:lvl4pPr>
            <a:lvl5pPr marL="1828800" indent="0">
              <a:buNone/>
              <a:defRPr>
                <a:solidFill>
                  <a:srgbClr val="374D62"/>
                </a:solidFill>
              </a:defRPr>
            </a:lvl5pPr>
          </a:lstStyle>
          <a:p>
            <a:pPr lvl="0"/>
            <a:r>
              <a:rPr lang="da-DK" dirty="0"/>
              <a:t>KLIK FOR WHY/WHAT/WHO</a:t>
            </a:r>
          </a:p>
        </p:txBody>
      </p:sp>
      <p:sp>
        <p:nvSpPr>
          <p:cNvPr id="45" name="Pladsholder til tekst 41">
            <a:extLst>
              <a:ext uri="{FF2B5EF4-FFF2-40B4-BE49-F238E27FC236}">
                <a16:creationId xmlns:a16="http://schemas.microsoft.com/office/drawing/2014/main" id="{8C5F973A-0CB6-0C43-B458-4BC7A5C77EE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156075" y="2997954"/>
            <a:ext cx="3722688" cy="28375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400" spc="300">
                <a:solidFill>
                  <a:srgbClr val="374D62"/>
                </a:solidFill>
              </a:defRPr>
            </a:lvl1pPr>
            <a:lvl2pPr marL="457200" indent="0">
              <a:buNone/>
              <a:defRPr>
                <a:solidFill>
                  <a:srgbClr val="374D62"/>
                </a:solidFill>
              </a:defRPr>
            </a:lvl2pPr>
            <a:lvl3pPr marL="914400" indent="0">
              <a:buNone/>
              <a:defRPr>
                <a:solidFill>
                  <a:srgbClr val="374D62"/>
                </a:solidFill>
              </a:defRPr>
            </a:lvl3pPr>
            <a:lvl4pPr marL="1371600" indent="0">
              <a:buNone/>
              <a:defRPr>
                <a:solidFill>
                  <a:srgbClr val="374D62"/>
                </a:solidFill>
              </a:defRPr>
            </a:lvl4pPr>
            <a:lvl5pPr marL="1828800" indent="0">
              <a:buNone/>
              <a:defRPr>
                <a:solidFill>
                  <a:srgbClr val="374D62"/>
                </a:solidFill>
              </a:defRPr>
            </a:lvl5pPr>
          </a:lstStyle>
          <a:p>
            <a:pPr lvl="0"/>
            <a:r>
              <a:rPr lang="da-DK" dirty="0"/>
              <a:t>KLIK FOR DAG TITEL</a:t>
            </a:r>
          </a:p>
        </p:txBody>
      </p:sp>
      <p:sp>
        <p:nvSpPr>
          <p:cNvPr id="46" name="Pladsholder til tekst 5">
            <a:extLst>
              <a:ext uri="{FF2B5EF4-FFF2-40B4-BE49-F238E27FC236}">
                <a16:creationId xmlns:a16="http://schemas.microsoft.com/office/drawing/2014/main" id="{E0018757-BB57-5749-B407-CF7AE9CD4869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24446" y="3806825"/>
            <a:ext cx="3721100" cy="191135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400">
                <a:solidFill>
                  <a:srgbClr val="374D62"/>
                </a:solidFill>
              </a:defRPr>
            </a:lvl1pPr>
            <a:lvl2pPr marL="457200" indent="0" algn="ctr">
              <a:buNone/>
              <a:defRPr sz="1400">
                <a:solidFill>
                  <a:srgbClr val="374D62"/>
                </a:solidFill>
              </a:defRPr>
            </a:lvl2pPr>
            <a:lvl3pPr marL="914400" indent="0" algn="ctr">
              <a:buNone/>
              <a:defRPr sz="1400">
                <a:solidFill>
                  <a:srgbClr val="374D62"/>
                </a:solidFill>
              </a:defRPr>
            </a:lvl3pPr>
            <a:lvl4pPr marL="1371600" indent="0" algn="ctr">
              <a:buNone/>
              <a:defRPr sz="1400">
                <a:solidFill>
                  <a:srgbClr val="374D62"/>
                </a:solidFill>
              </a:defRPr>
            </a:lvl4pPr>
            <a:lvl5pPr marL="1828800" indent="0" algn="ctr">
              <a:buNone/>
              <a:defRPr sz="1400">
                <a:solidFill>
                  <a:srgbClr val="374D62"/>
                </a:solidFill>
              </a:defRPr>
            </a:lvl5pPr>
          </a:lstStyle>
          <a:p>
            <a:pPr lvl="0"/>
            <a:r>
              <a:rPr lang="da-DK" dirty="0"/>
              <a:t>Klik for at indsætte programtitler</a:t>
            </a:r>
          </a:p>
        </p:txBody>
      </p:sp>
      <p:sp>
        <p:nvSpPr>
          <p:cNvPr id="47" name="Pladsholder til tekst 41">
            <a:extLst>
              <a:ext uri="{FF2B5EF4-FFF2-40B4-BE49-F238E27FC236}">
                <a16:creationId xmlns:a16="http://schemas.microsoft.com/office/drawing/2014/main" id="{882BFFCF-1CB6-DC45-A5D7-F82E795DF5B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22858" y="2311400"/>
            <a:ext cx="3722688" cy="28375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400" spc="300">
                <a:solidFill>
                  <a:srgbClr val="374D62"/>
                </a:solidFill>
              </a:defRPr>
            </a:lvl1pPr>
            <a:lvl2pPr marL="457200" indent="0">
              <a:buNone/>
              <a:defRPr>
                <a:solidFill>
                  <a:srgbClr val="374D62"/>
                </a:solidFill>
              </a:defRPr>
            </a:lvl2pPr>
            <a:lvl3pPr marL="914400" indent="0">
              <a:buNone/>
              <a:defRPr>
                <a:solidFill>
                  <a:srgbClr val="374D62"/>
                </a:solidFill>
              </a:defRPr>
            </a:lvl3pPr>
            <a:lvl4pPr marL="1371600" indent="0">
              <a:buNone/>
              <a:defRPr>
                <a:solidFill>
                  <a:srgbClr val="374D62"/>
                </a:solidFill>
              </a:defRPr>
            </a:lvl4pPr>
            <a:lvl5pPr marL="1828800" indent="0">
              <a:buNone/>
              <a:defRPr>
                <a:solidFill>
                  <a:srgbClr val="374D62"/>
                </a:solidFill>
              </a:defRPr>
            </a:lvl5pPr>
          </a:lstStyle>
          <a:p>
            <a:pPr lvl="0"/>
            <a:r>
              <a:rPr lang="da-DK" dirty="0"/>
              <a:t>KLIK FOR DAG NR. </a:t>
            </a:r>
          </a:p>
        </p:txBody>
      </p:sp>
      <p:sp>
        <p:nvSpPr>
          <p:cNvPr id="48" name="Pladsholder til tekst 41">
            <a:extLst>
              <a:ext uri="{FF2B5EF4-FFF2-40B4-BE49-F238E27FC236}">
                <a16:creationId xmlns:a16="http://schemas.microsoft.com/office/drawing/2014/main" id="{5B345C0A-4505-0443-8FDE-3F6761BBF86D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22858" y="2681042"/>
            <a:ext cx="3722688" cy="28375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050" b="1" spc="300">
                <a:solidFill>
                  <a:srgbClr val="D77621"/>
                </a:solidFill>
                <a:latin typeface="Avenir Book" panose="02000503020000020003" pitchFamily="2" charset="0"/>
              </a:defRPr>
            </a:lvl1pPr>
            <a:lvl2pPr marL="457200" indent="0">
              <a:buNone/>
              <a:defRPr>
                <a:solidFill>
                  <a:srgbClr val="374D62"/>
                </a:solidFill>
              </a:defRPr>
            </a:lvl2pPr>
            <a:lvl3pPr marL="914400" indent="0">
              <a:buNone/>
              <a:defRPr>
                <a:solidFill>
                  <a:srgbClr val="374D62"/>
                </a:solidFill>
              </a:defRPr>
            </a:lvl3pPr>
            <a:lvl4pPr marL="1371600" indent="0">
              <a:buNone/>
              <a:defRPr>
                <a:solidFill>
                  <a:srgbClr val="374D62"/>
                </a:solidFill>
              </a:defRPr>
            </a:lvl4pPr>
            <a:lvl5pPr marL="1828800" indent="0">
              <a:buNone/>
              <a:defRPr>
                <a:solidFill>
                  <a:srgbClr val="374D62"/>
                </a:solidFill>
              </a:defRPr>
            </a:lvl5pPr>
          </a:lstStyle>
          <a:p>
            <a:pPr lvl="0"/>
            <a:r>
              <a:rPr lang="da-DK" dirty="0"/>
              <a:t>KLIK FOR WHY/WHAT/WHO</a:t>
            </a:r>
          </a:p>
        </p:txBody>
      </p:sp>
      <p:sp>
        <p:nvSpPr>
          <p:cNvPr id="49" name="Pladsholder til tekst 41">
            <a:extLst>
              <a:ext uri="{FF2B5EF4-FFF2-40B4-BE49-F238E27FC236}">
                <a16:creationId xmlns:a16="http://schemas.microsoft.com/office/drawing/2014/main" id="{2DE45406-1216-6840-9510-069C40F59349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22858" y="2997954"/>
            <a:ext cx="3722688" cy="28375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400" spc="300">
                <a:solidFill>
                  <a:srgbClr val="374D62"/>
                </a:solidFill>
              </a:defRPr>
            </a:lvl1pPr>
            <a:lvl2pPr marL="457200" indent="0">
              <a:buNone/>
              <a:defRPr>
                <a:solidFill>
                  <a:srgbClr val="374D62"/>
                </a:solidFill>
              </a:defRPr>
            </a:lvl2pPr>
            <a:lvl3pPr marL="914400" indent="0">
              <a:buNone/>
              <a:defRPr>
                <a:solidFill>
                  <a:srgbClr val="374D62"/>
                </a:solidFill>
              </a:defRPr>
            </a:lvl3pPr>
            <a:lvl4pPr marL="1371600" indent="0">
              <a:buNone/>
              <a:defRPr>
                <a:solidFill>
                  <a:srgbClr val="374D62"/>
                </a:solidFill>
              </a:defRPr>
            </a:lvl4pPr>
            <a:lvl5pPr marL="1828800" indent="0">
              <a:buNone/>
              <a:defRPr>
                <a:solidFill>
                  <a:srgbClr val="374D62"/>
                </a:solidFill>
              </a:defRPr>
            </a:lvl5pPr>
          </a:lstStyle>
          <a:p>
            <a:pPr lvl="0"/>
            <a:r>
              <a:rPr lang="da-DK" dirty="0"/>
              <a:t>KLIK FOR DAG TITEL</a:t>
            </a:r>
          </a:p>
        </p:txBody>
      </p:sp>
      <p:sp>
        <p:nvSpPr>
          <p:cNvPr id="50" name="Pladsholder til tekst 5">
            <a:extLst>
              <a:ext uri="{FF2B5EF4-FFF2-40B4-BE49-F238E27FC236}">
                <a16:creationId xmlns:a16="http://schemas.microsoft.com/office/drawing/2014/main" id="{49F73532-D47C-474A-BF4E-D6DB21931A90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8074150" y="3806825"/>
            <a:ext cx="3721100" cy="191135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400">
                <a:solidFill>
                  <a:srgbClr val="374D62"/>
                </a:solidFill>
              </a:defRPr>
            </a:lvl1pPr>
            <a:lvl2pPr marL="457200" indent="0" algn="ctr">
              <a:buNone/>
              <a:defRPr sz="1400">
                <a:solidFill>
                  <a:srgbClr val="374D62"/>
                </a:solidFill>
              </a:defRPr>
            </a:lvl2pPr>
            <a:lvl3pPr marL="914400" indent="0" algn="ctr">
              <a:buNone/>
              <a:defRPr sz="1400">
                <a:solidFill>
                  <a:srgbClr val="374D62"/>
                </a:solidFill>
              </a:defRPr>
            </a:lvl3pPr>
            <a:lvl4pPr marL="1371600" indent="0" algn="ctr">
              <a:buNone/>
              <a:defRPr sz="1400">
                <a:solidFill>
                  <a:srgbClr val="374D62"/>
                </a:solidFill>
              </a:defRPr>
            </a:lvl4pPr>
            <a:lvl5pPr marL="1828800" indent="0" algn="ctr">
              <a:buNone/>
              <a:defRPr sz="1400">
                <a:solidFill>
                  <a:srgbClr val="374D62"/>
                </a:solidFill>
              </a:defRPr>
            </a:lvl5pPr>
          </a:lstStyle>
          <a:p>
            <a:pPr lvl="0"/>
            <a:r>
              <a:rPr lang="da-DK" dirty="0"/>
              <a:t>Klik for at indsætte programtitler</a:t>
            </a:r>
          </a:p>
        </p:txBody>
      </p:sp>
      <p:sp>
        <p:nvSpPr>
          <p:cNvPr id="51" name="Pladsholder til tekst 41">
            <a:extLst>
              <a:ext uri="{FF2B5EF4-FFF2-40B4-BE49-F238E27FC236}">
                <a16:creationId xmlns:a16="http://schemas.microsoft.com/office/drawing/2014/main" id="{F6A84179-F401-CD4B-B0A9-B4A2F2426D25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072562" y="2311400"/>
            <a:ext cx="3722688" cy="28375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400" spc="300">
                <a:solidFill>
                  <a:srgbClr val="374D62"/>
                </a:solidFill>
              </a:defRPr>
            </a:lvl1pPr>
            <a:lvl2pPr marL="457200" indent="0">
              <a:buNone/>
              <a:defRPr>
                <a:solidFill>
                  <a:srgbClr val="374D62"/>
                </a:solidFill>
              </a:defRPr>
            </a:lvl2pPr>
            <a:lvl3pPr marL="914400" indent="0">
              <a:buNone/>
              <a:defRPr>
                <a:solidFill>
                  <a:srgbClr val="374D62"/>
                </a:solidFill>
              </a:defRPr>
            </a:lvl3pPr>
            <a:lvl4pPr marL="1371600" indent="0">
              <a:buNone/>
              <a:defRPr>
                <a:solidFill>
                  <a:srgbClr val="374D62"/>
                </a:solidFill>
              </a:defRPr>
            </a:lvl4pPr>
            <a:lvl5pPr marL="1828800" indent="0">
              <a:buNone/>
              <a:defRPr>
                <a:solidFill>
                  <a:srgbClr val="374D62"/>
                </a:solidFill>
              </a:defRPr>
            </a:lvl5pPr>
          </a:lstStyle>
          <a:p>
            <a:pPr lvl="0"/>
            <a:r>
              <a:rPr lang="da-DK" dirty="0"/>
              <a:t>KLIK FOR DAG NR. </a:t>
            </a:r>
          </a:p>
        </p:txBody>
      </p:sp>
      <p:sp>
        <p:nvSpPr>
          <p:cNvPr id="52" name="Pladsholder til tekst 41">
            <a:extLst>
              <a:ext uri="{FF2B5EF4-FFF2-40B4-BE49-F238E27FC236}">
                <a16:creationId xmlns:a16="http://schemas.microsoft.com/office/drawing/2014/main" id="{68708AB9-D8E8-2343-83A6-A68A1D589699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072562" y="2681042"/>
            <a:ext cx="3722688" cy="28375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050" b="1" spc="300">
                <a:solidFill>
                  <a:srgbClr val="D77621"/>
                </a:solidFill>
                <a:latin typeface="Avenir Book" panose="02000503020000020003" pitchFamily="2" charset="0"/>
              </a:defRPr>
            </a:lvl1pPr>
            <a:lvl2pPr marL="457200" indent="0">
              <a:buNone/>
              <a:defRPr>
                <a:solidFill>
                  <a:srgbClr val="374D62"/>
                </a:solidFill>
              </a:defRPr>
            </a:lvl2pPr>
            <a:lvl3pPr marL="914400" indent="0">
              <a:buNone/>
              <a:defRPr>
                <a:solidFill>
                  <a:srgbClr val="374D62"/>
                </a:solidFill>
              </a:defRPr>
            </a:lvl3pPr>
            <a:lvl4pPr marL="1371600" indent="0">
              <a:buNone/>
              <a:defRPr>
                <a:solidFill>
                  <a:srgbClr val="374D62"/>
                </a:solidFill>
              </a:defRPr>
            </a:lvl4pPr>
            <a:lvl5pPr marL="1828800" indent="0">
              <a:buNone/>
              <a:defRPr>
                <a:solidFill>
                  <a:srgbClr val="374D62"/>
                </a:solidFill>
              </a:defRPr>
            </a:lvl5pPr>
          </a:lstStyle>
          <a:p>
            <a:pPr lvl="0"/>
            <a:r>
              <a:rPr lang="da-DK" dirty="0"/>
              <a:t>KLIK FOR WHY/WHAT/WHO</a:t>
            </a:r>
          </a:p>
        </p:txBody>
      </p:sp>
      <p:sp>
        <p:nvSpPr>
          <p:cNvPr id="53" name="Pladsholder til tekst 41">
            <a:extLst>
              <a:ext uri="{FF2B5EF4-FFF2-40B4-BE49-F238E27FC236}">
                <a16:creationId xmlns:a16="http://schemas.microsoft.com/office/drawing/2014/main" id="{89BB1BA3-D844-3A44-8F2C-35DCE9FBBDE0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8072562" y="2997954"/>
            <a:ext cx="3722688" cy="28375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400" spc="300">
                <a:solidFill>
                  <a:srgbClr val="374D62"/>
                </a:solidFill>
              </a:defRPr>
            </a:lvl1pPr>
            <a:lvl2pPr marL="457200" indent="0">
              <a:buNone/>
              <a:defRPr>
                <a:solidFill>
                  <a:srgbClr val="374D62"/>
                </a:solidFill>
              </a:defRPr>
            </a:lvl2pPr>
            <a:lvl3pPr marL="914400" indent="0">
              <a:buNone/>
              <a:defRPr>
                <a:solidFill>
                  <a:srgbClr val="374D62"/>
                </a:solidFill>
              </a:defRPr>
            </a:lvl3pPr>
            <a:lvl4pPr marL="1371600" indent="0">
              <a:buNone/>
              <a:defRPr>
                <a:solidFill>
                  <a:srgbClr val="374D62"/>
                </a:solidFill>
              </a:defRPr>
            </a:lvl4pPr>
            <a:lvl5pPr marL="1828800" indent="0">
              <a:buNone/>
              <a:defRPr>
                <a:solidFill>
                  <a:srgbClr val="374D62"/>
                </a:solidFill>
              </a:defRPr>
            </a:lvl5pPr>
          </a:lstStyle>
          <a:p>
            <a:pPr lvl="0"/>
            <a:r>
              <a:rPr lang="da-DK" dirty="0"/>
              <a:t>KLIK FOR DAG TITEL</a:t>
            </a:r>
          </a:p>
        </p:txBody>
      </p:sp>
    </p:spTree>
    <p:extLst>
      <p:ext uri="{BB962C8B-B14F-4D97-AF65-F5344CB8AC3E}">
        <p14:creationId xmlns:p14="http://schemas.microsoft.com/office/powerpoint/2010/main" val="410163096"/>
      </p:ext>
    </p:extLst>
  </p:cSld>
  <p:clrMapOvr>
    <a:masterClrMapping/>
  </p:clrMapOvr>
</p:sldLayout>
</file>

<file path=ppt/slideLayouts/slideLayout2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Welcome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ktangel 5">
            <a:extLst>
              <a:ext uri="{FF2B5EF4-FFF2-40B4-BE49-F238E27FC236}">
                <a16:creationId xmlns:a16="http://schemas.microsoft.com/office/drawing/2014/main" id="{EE992EAB-CA5C-4942-B1FA-E1C9D05ABE76}"/>
              </a:ext>
            </a:extLst>
          </p:cNvPr>
          <p:cNvSpPr/>
          <p:nvPr userDrawn="1"/>
        </p:nvSpPr>
        <p:spPr>
          <a:xfrm>
            <a:off x="0" y="-1"/>
            <a:ext cx="12192000" cy="6858001"/>
          </a:xfrm>
          <a:prstGeom prst="rect">
            <a:avLst/>
          </a:prstGeom>
          <a:solidFill>
            <a:srgbClr val="374D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Rektangel 6">
            <a:extLst>
              <a:ext uri="{FF2B5EF4-FFF2-40B4-BE49-F238E27FC236}">
                <a16:creationId xmlns:a16="http://schemas.microsoft.com/office/drawing/2014/main" id="{1868C7C2-A921-2C44-96AA-722BE98F5B08}"/>
              </a:ext>
            </a:extLst>
          </p:cNvPr>
          <p:cNvSpPr/>
          <p:nvPr userDrawn="1"/>
        </p:nvSpPr>
        <p:spPr>
          <a:xfrm>
            <a:off x="319177" y="284672"/>
            <a:ext cx="11559398" cy="62987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Text Box 6">
            <a:extLst>
              <a:ext uri="{FF2B5EF4-FFF2-40B4-BE49-F238E27FC236}">
                <a16:creationId xmlns:a16="http://schemas.microsoft.com/office/drawing/2014/main" id="{F06CDEDA-1F82-6940-A3A7-B3D0E48B7959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5629934" y="3401063"/>
            <a:ext cx="2191292" cy="30773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ＭＳ Ｐゴシック" charset="0"/>
              <a:cs typeface="+mn-cs"/>
            </a:endParaRPr>
          </a:p>
        </p:txBody>
      </p:sp>
      <p:sp>
        <p:nvSpPr>
          <p:cNvPr id="9" name="Rektangel 8">
            <a:extLst>
              <a:ext uri="{FF2B5EF4-FFF2-40B4-BE49-F238E27FC236}">
                <a16:creationId xmlns:a16="http://schemas.microsoft.com/office/drawing/2014/main" id="{FBFEC3E5-8363-B040-8BC6-24D38A10FE31}"/>
              </a:ext>
            </a:extLst>
          </p:cNvPr>
          <p:cNvSpPr/>
          <p:nvPr userDrawn="1"/>
        </p:nvSpPr>
        <p:spPr>
          <a:xfrm>
            <a:off x="7429500" y="425381"/>
            <a:ext cx="4271714" cy="6000890"/>
          </a:xfrm>
          <a:prstGeom prst="rect">
            <a:avLst/>
          </a:prstGeom>
          <a:solidFill>
            <a:srgbClr val="374D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ktangel 9">
            <a:extLst>
              <a:ext uri="{FF2B5EF4-FFF2-40B4-BE49-F238E27FC236}">
                <a16:creationId xmlns:a16="http://schemas.microsoft.com/office/drawing/2014/main" id="{8E84322B-2C11-8C44-8647-CD4183882491}"/>
              </a:ext>
            </a:extLst>
          </p:cNvPr>
          <p:cNvSpPr/>
          <p:nvPr userDrawn="1"/>
        </p:nvSpPr>
        <p:spPr>
          <a:xfrm>
            <a:off x="490786" y="437782"/>
            <a:ext cx="7330440" cy="5980176"/>
          </a:xfrm>
          <a:prstGeom prst="rect">
            <a:avLst/>
          </a:prstGeom>
          <a:noFill/>
          <a:ln w="38100">
            <a:solidFill>
              <a:srgbClr val="374D6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Rektangel 10">
            <a:extLst>
              <a:ext uri="{FF2B5EF4-FFF2-40B4-BE49-F238E27FC236}">
                <a16:creationId xmlns:a16="http://schemas.microsoft.com/office/drawing/2014/main" id="{D63A0C92-08F6-D643-90E1-5A11C9845B4D}"/>
              </a:ext>
            </a:extLst>
          </p:cNvPr>
          <p:cNvSpPr/>
          <p:nvPr userDrawn="1"/>
        </p:nvSpPr>
        <p:spPr>
          <a:xfrm>
            <a:off x="1009699" y="2168014"/>
            <a:ext cx="5086301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4000" b="0" i="0" u="none" strike="noStrike" kern="1200" cap="none" spc="0" normalizeH="0" baseline="0" noProof="0" dirty="0">
                <a:ln>
                  <a:noFill/>
                </a:ln>
                <a:solidFill>
                  <a:srgbClr val="374D62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Velkommen til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4000" b="0" i="0" u="none" strike="noStrike" kern="1200" cap="none" spc="0" normalizeH="0" baseline="0" noProof="0" dirty="0">
                <a:ln>
                  <a:noFill/>
                </a:ln>
                <a:solidFill>
                  <a:srgbClr val="374D62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Sustainable Business Change Manager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4000" b="0" i="0" u="none" strike="noStrike" kern="1200" cap="none" spc="0" normalizeH="0" baseline="0" noProof="0" dirty="0">
              <a:ln>
                <a:noFill/>
              </a:ln>
              <a:solidFill>
                <a:srgbClr val="374D62"/>
              </a:solidFill>
              <a:effectLst/>
              <a:uLnTx/>
              <a:uFillTx/>
              <a:latin typeface="Avenir Book" panose="02000503020000020003" pitchFamily="2" charset="0"/>
              <a:ea typeface="+mn-ea"/>
              <a:cs typeface="+mn-cs"/>
            </a:endParaRPr>
          </a:p>
        </p:txBody>
      </p:sp>
      <p:pic>
        <p:nvPicPr>
          <p:cNvPr id="12" name="Billede 11">
            <a:extLst>
              <a:ext uri="{FF2B5EF4-FFF2-40B4-BE49-F238E27FC236}">
                <a16:creationId xmlns:a16="http://schemas.microsoft.com/office/drawing/2014/main" id="{4C8BFF07-D2DA-2640-BF71-9BDE5CFA04C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lum bright="70000" contrast="-70000"/>
            <a:alphaModFix amt="50000"/>
          </a:blip>
          <a:stretch>
            <a:fillRect/>
          </a:stretch>
        </p:blipFill>
        <p:spPr>
          <a:xfrm>
            <a:off x="10846599" y="6601248"/>
            <a:ext cx="1046264" cy="277914"/>
          </a:xfrm>
          <a:prstGeom prst="rect">
            <a:avLst/>
          </a:prstGeom>
        </p:spPr>
      </p:pic>
      <p:sp>
        <p:nvSpPr>
          <p:cNvPr id="13" name="Tekstfelt 12">
            <a:extLst>
              <a:ext uri="{FF2B5EF4-FFF2-40B4-BE49-F238E27FC236}">
                <a16:creationId xmlns:a16="http://schemas.microsoft.com/office/drawing/2014/main" id="{BB789853-C958-1F4D-9A88-4B72C31BFAFE}"/>
              </a:ext>
            </a:extLst>
          </p:cNvPr>
          <p:cNvSpPr txBox="1"/>
          <p:nvPr userDrawn="1"/>
        </p:nvSpPr>
        <p:spPr>
          <a:xfrm>
            <a:off x="272285" y="6609486"/>
            <a:ext cx="47620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9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© TANIA ELLIS – The Social Business Company®. All rights reserved.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9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Book" panose="02000503020000020003" pitchFamily="2" charset="0"/>
              <a:ea typeface="+mn-ea"/>
              <a:cs typeface="+mn-cs"/>
            </a:endParaRPr>
          </a:p>
        </p:txBody>
      </p:sp>
      <p:cxnSp>
        <p:nvCxnSpPr>
          <p:cNvPr id="14" name="Lige forbindelse 13">
            <a:extLst>
              <a:ext uri="{FF2B5EF4-FFF2-40B4-BE49-F238E27FC236}">
                <a16:creationId xmlns:a16="http://schemas.microsoft.com/office/drawing/2014/main" id="{122E1B04-9B38-A54B-A97F-CD78904C4A99}"/>
              </a:ext>
            </a:extLst>
          </p:cNvPr>
          <p:cNvCxnSpPr/>
          <p:nvPr userDrawn="1"/>
        </p:nvCxnSpPr>
        <p:spPr>
          <a:xfrm flipH="1">
            <a:off x="7812988" y="6417746"/>
            <a:ext cx="3879988" cy="0"/>
          </a:xfrm>
          <a:prstGeom prst="line">
            <a:avLst/>
          </a:prstGeom>
          <a:ln w="38100">
            <a:solidFill>
              <a:srgbClr val="374D6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Lige forbindelse 14">
            <a:extLst>
              <a:ext uri="{FF2B5EF4-FFF2-40B4-BE49-F238E27FC236}">
                <a16:creationId xmlns:a16="http://schemas.microsoft.com/office/drawing/2014/main" id="{102EAEAF-34E4-444E-8578-252221F437F3}"/>
              </a:ext>
            </a:extLst>
          </p:cNvPr>
          <p:cNvCxnSpPr/>
          <p:nvPr userDrawn="1"/>
        </p:nvCxnSpPr>
        <p:spPr>
          <a:xfrm flipH="1">
            <a:off x="7812988" y="434133"/>
            <a:ext cx="3879988" cy="0"/>
          </a:xfrm>
          <a:prstGeom prst="line">
            <a:avLst/>
          </a:prstGeom>
          <a:ln w="38100">
            <a:solidFill>
              <a:srgbClr val="374D6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Billede 15" descr="Et billede, der indeholder tekst&#10;&#10;Automatisk genereret beskrivelse">
            <a:extLst>
              <a:ext uri="{FF2B5EF4-FFF2-40B4-BE49-F238E27FC236}">
                <a16:creationId xmlns:a16="http://schemas.microsoft.com/office/drawing/2014/main" id="{844B2201-05D0-EB40-829B-C6484876855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7616" t="32145" r="15402" b="35306"/>
          <a:stretch/>
        </p:blipFill>
        <p:spPr>
          <a:xfrm>
            <a:off x="7689669" y="2569029"/>
            <a:ext cx="3666308" cy="15501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84685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Generic_academy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8B8433A9-F148-4B29-B4CB-36BF98049C52}"/>
              </a:ext>
            </a:extLst>
          </p:cNvPr>
          <p:cNvSpPr/>
          <p:nvPr/>
        </p:nvSpPr>
        <p:spPr>
          <a:xfrm>
            <a:off x="9605869" y="5509858"/>
            <a:ext cx="2392219" cy="133003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 sz="76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CAF7CEC-2EB7-45A3-AB75-03E9648BFCE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93333"/>
          <a:stretch/>
        </p:blipFill>
        <p:spPr>
          <a:xfrm>
            <a:off x="54325" y="18106"/>
            <a:ext cx="12027747" cy="44881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3553089-39F8-4343-B428-C58FD99A357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1889" t="2815" r="19000" b="94518"/>
          <a:stretch/>
        </p:blipFill>
        <p:spPr>
          <a:xfrm>
            <a:off x="10079311" y="212534"/>
            <a:ext cx="1729757" cy="179526"/>
          </a:xfrm>
          <a:prstGeom prst="rect">
            <a:avLst/>
          </a:prstGeom>
        </p:spPr>
      </p:pic>
      <p:pic>
        <p:nvPicPr>
          <p:cNvPr id="9" name="Billede 6" descr="TaniaEllis_Powerpoint_grundtemplate.jpg">
            <a:extLst>
              <a:ext uri="{FF2B5EF4-FFF2-40B4-BE49-F238E27FC236}">
                <a16:creationId xmlns:a16="http://schemas.microsoft.com/office/drawing/2014/main" id="{86580933-C368-4F28-9480-1EF4F09AB3A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13" t="90102" r="32871" b="2929"/>
          <a:stretch/>
        </p:blipFill>
        <p:spPr bwMode="auto">
          <a:xfrm>
            <a:off x="54324" y="6242555"/>
            <a:ext cx="11877845" cy="4779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Billede 7">
            <a:extLst>
              <a:ext uri="{FF2B5EF4-FFF2-40B4-BE49-F238E27FC236}">
                <a16:creationId xmlns:a16="http://schemas.microsoft.com/office/drawing/2014/main" id="{8EFA047B-E118-4B9A-8223-350478D7ECBA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82000"/>
          </a:blip>
          <a:stretch>
            <a:fillRect/>
          </a:stretch>
        </p:blipFill>
        <p:spPr>
          <a:xfrm>
            <a:off x="10663440" y="6416231"/>
            <a:ext cx="1145633" cy="304309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60A7AA44-44FA-4D15-A26B-8D3EB060F9B9}"/>
              </a:ext>
            </a:extLst>
          </p:cNvPr>
          <p:cNvSpPr/>
          <p:nvPr/>
        </p:nvSpPr>
        <p:spPr>
          <a:xfrm>
            <a:off x="9605869" y="5509858"/>
            <a:ext cx="2392219" cy="133003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 sz="76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87D5EC7C-10DB-48C7-9137-1652F83FBA4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93333"/>
          <a:stretch/>
        </p:blipFill>
        <p:spPr>
          <a:xfrm>
            <a:off x="54325" y="18106"/>
            <a:ext cx="12027747" cy="448816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CFE92F81-7C1A-4F3C-9913-B4774A0B714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1889" t="2815" r="19000" b="94518"/>
          <a:stretch/>
        </p:blipFill>
        <p:spPr>
          <a:xfrm>
            <a:off x="10079311" y="212534"/>
            <a:ext cx="1729757" cy="179526"/>
          </a:xfrm>
          <a:prstGeom prst="rect">
            <a:avLst/>
          </a:prstGeom>
        </p:spPr>
      </p:pic>
      <p:pic>
        <p:nvPicPr>
          <p:cNvPr id="15" name="Billede 6" descr="TaniaEllis_Powerpoint_grundtemplate.jpg">
            <a:extLst>
              <a:ext uri="{FF2B5EF4-FFF2-40B4-BE49-F238E27FC236}">
                <a16:creationId xmlns:a16="http://schemas.microsoft.com/office/drawing/2014/main" id="{DACB99D3-100F-4BB5-9B92-D3494B93FDF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13" t="90102" r="32871" b="2929"/>
          <a:stretch/>
        </p:blipFill>
        <p:spPr bwMode="auto">
          <a:xfrm>
            <a:off x="54324" y="6242555"/>
            <a:ext cx="11877845" cy="4779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Billede 7">
            <a:extLst>
              <a:ext uri="{FF2B5EF4-FFF2-40B4-BE49-F238E27FC236}">
                <a16:creationId xmlns:a16="http://schemas.microsoft.com/office/drawing/2014/main" id="{5141F5B4-8951-415F-BCFA-6B1E923CE189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82000"/>
          </a:blip>
          <a:stretch>
            <a:fillRect/>
          </a:stretch>
        </p:blipFill>
        <p:spPr>
          <a:xfrm>
            <a:off x="10663440" y="6416231"/>
            <a:ext cx="1145633" cy="304309"/>
          </a:xfrm>
          <a:prstGeom prst="rect">
            <a:avLst/>
          </a:prstGeom>
        </p:spPr>
      </p:pic>
      <p:pic>
        <p:nvPicPr>
          <p:cNvPr id="2" name="Billede 7" descr="Et billede, der indeholder computer, bord&#10;&#10;Automatisk genereret beskrivelse">
            <a:extLst>
              <a:ext uri="{FF2B5EF4-FFF2-40B4-BE49-F238E27FC236}">
                <a16:creationId xmlns:a16="http://schemas.microsoft.com/office/drawing/2014/main" id="{C85157DB-76C5-479A-BC4A-E1F928C3565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3784" y="6444032"/>
            <a:ext cx="317301" cy="230043"/>
          </a:xfrm>
          <a:prstGeom prst="rect">
            <a:avLst/>
          </a:prstGeom>
        </p:spPr>
      </p:pic>
      <p:pic>
        <p:nvPicPr>
          <p:cNvPr id="3" name="Billede 3" descr="TE_Template5A.jpg">
            <a:extLst>
              <a:ext uri="{FF2B5EF4-FFF2-40B4-BE49-F238E27FC236}">
                <a16:creationId xmlns:a16="http://schemas.microsoft.com/office/drawing/2014/main" id="{DB53569A-DD35-4005-863F-6E0B656A8475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065" b="17563"/>
          <a:stretch/>
        </p:blipFill>
        <p:spPr>
          <a:xfrm>
            <a:off x="548962" y="870367"/>
            <a:ext cx="10885656" cy="52555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002581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rugerdefinere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kstfelt 19">
            <a:extLst>
              <a:ext uri="{FF2B5EF4-FFF2-40B4-BE49-F238E27FC236}">
                <a16:creationId xmlns:a16="http://schemas.microsoft.com/office/drawing/2014/main" id="{42998F54-FF3C-A446-A2BA-B000606E2B9C}"/>
              </a:ext>
            </a:extLst>
          </p:cNvPr>
          <p:cNvSpPr txBox="1"/>
          <p:nvPr/>
        </p:nvSpPr>
        <p:spPr>
          <a:xfrm>
            <a:off x="874643" y="588397"/>
            <a:ext cx="443682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pc="300" dirty="0">
                <a:solidFill>
                  <a:srgbClr val="374D62"/>
                </a:solidFill>
                <a:latin typeface="Avenir Book" panose="02000503020000020003" pitchFamily="2" charset="0"/>
              </a:rPr>
              <a:t>SBCM SLIDE STRUCTURE</a:t>
            </a:r>
          </a:p>
          <a:p>
            <a:endParaRPr lang="da-DK" dirty="0"/>
          </a:p>
          <a:p>
            <a:endParaRPr lang="da-DK" dirty="0"/>
          </a:p>
          <a:p>
            <a:endParaRPr lang="da-DK" dirty="0"/>
          </a:p>
        </p:txBody>
      </p:sp>
      <p:sp>
        <p:nvSpPr>
          <p:cNvPr id="21" name="Rektangel 20">
            <a:extLst>
              <a:ext uri="{FF2B5EF4-FFF2-40B4-BE49-F238E27FC236}">
                <a16:creationId xmlns:a16="http://schemas.microsoft.com/office/drawing/2014/main" id="{EB92FD0B-ED4F-FC4E-B8B1-C4CC226FC2A7}"/>
              </a:ext>
            </a:extLst>
          </p:cNvPr>
          <p:cNvSpPr/>
          <p:nvPr/>
        </p:nvSpPr>
        <p:spPr>
          <a:xfrm>
            <a:off x="874643" y="1338004"/>
            <a:ext cx="2296925" cy="49090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a-DK" sz="1200" b="1" dirty="0">
                <a:solidFill>
                  <a:srgbClr val="1E4E79"/>
                </a:solidFill>
                <a:effectLst/>
                <a:latin typeface="Avenir Book" panose="02000503020000020003" pitchFamily="2" charset="0"/>
              </a:rPr>
              <a:t>TOOLS</a:t>
            </a:r>
            <a:endParaRPr lang="da-DK" sz="1600" b="1" dirty="0">
              <a:solidFill>
                <a:srgbClr val="1E4E79"/>
              </a:solidFill>
              <a:effectLst/>
              <a:latin typeface="Avenir Book" panose="02000503020000020003" pitchFamily="2" charset="0"/>
            </a:endParaRPr>
          </a:p>
          <a:p>
            <a:r>
              <a:rPr lang="da-DK" sz="1100" dirty="0">
                <a:latin typeface="Avenir Book" panose="02000503020000020003" pitchFamily="2" charset="0"/>
              </a:rPr>
              <a:t> </a:t>
            </a:r>
          </a:p>
          <a:p>
            <a:r>
              <a:rPr lang="da-DK" sz="1100" dirty="0">
                <a:latin typeface="Avenir Book" panose="02000503020000020003" pitchFamily="2" charset="0"/>
              </a:rPr>
              <a:t>MODEL</a:t>
            </a:r>
          </a:p>
          <a:p>
            <a:r>
              <a:rPr lang="da-DK" sz="1100" dirty="0">
                <a:latin typeface="Avenir Book" panose="02000503020000020003" pitchFamily="2" charset="0"/>
              </a:rPr>
              <a:t>EKSEMPEL</a:t>
            </a:r>
          </a:p>
          <a:p>
            <a:r>
              <a:rPr lang="da-DK" sz="1100" dirty="0">
                <a:latin typeface="Avenir Book" panose="02000503020000020003" pitchFamily="2" charset="0"/>
              </a:rPr>
              <a:t>SKABELON (</a:t>
            </a:r>
            <a:r>
              <a:rPr lang="da-DK" sz="1100" dirty="0" err="1">
                <a:latin typeface="Avenir Book" panose="02000503020000020003" pitchFamily="2" charset="0"/>
              </a:rPr>
              <a:t>redigérbar</a:t>
            </a:r>
            <a:r>
              <a:rPr lang="da-DK" sz="1100" dirty="0">
                <a:latin typeface="Avenir Book" panose="02000503020000020003" pitchFamily="2" charset="0"/>
              </a:rPr>
              <a:t>)</a:t>
            </a:r>
          </a:p>
          <a:p>
            <a:r>
              <a:rPr lang="da-DK" sz="1100" dirty="0">
                <a:latin typeface="Avenir Book" panose="02000503020000020003" pitchFamily="2" charset="0"/>
              </a:rPr>
              <a:t>GUIDE</a:t>
            </a:r>
          </a:p>
          <a:p>
            <a:r>
              <a:rPr lang="da-DK" sz="1100" dirty="0">
                <a:latin typeface="Avenir Book" panose="02000503020000020003" pitchFamily="2" charset="0"/>
              </a:rPr>
              <a:t> </a:t>
            </a:r>
          </a:p>
          <a:p>
            <a:r>
              <a:rPr lang="da-DK" sz="1100" dirty="0">
                <a:latin typeface="Avenir Book" panose="02000503020000020003" pitchFamily="2" charset="0"/>
              </a:rPr>
              <a:t> </a:t>
            </a:r>
          </a:p>
          <a:p>
            <a:r>
              <a:rPr lang="da-DK" sz="1100" dirty="0">
                <a:latin typeface="Avenir Book" panose="02000503020000020003" pitchFamily="2" charset="0"/>
              </a:rPr>
              <a:t> </a:t>
            </a:r>
          </a:p>
          <a:p>
            <a:r>
              <a:rPr lang="da-DK" sz="1200" b="1" dirty="0">
                <a:solidFill>
                  <a:srgbClr val="1E4E79"/>
                </a:solidFill>
                <a:effectLst/>
                <a:latin typeface="Avenir Book" panose="02000503020000020003" pitchFamily="2" charset="0"/>
              </a:rPr>
              <a:t>PINBOARD</a:t>
            </a:r>
          </a:p>
          <a:p>
            <a:r>
              <a:rPr lang="da-DK" sz="1100" dirty="0">
                <a:latin typeface="Avenir Book" panose="02000503020000020003" pitchFamily="2" charset="0"/>
              </a:rPr>
              <a:t> </a:t>
            </a:r>
          </a:p>
          <a:p>
            <a:r>
              <a:rPr lang="da-DK" sz="1100" dirty="0">
                <a:latin typeface="Avenir Book" panose="02000503020000020003" pitchFamily="2" charset="0"/>
              </a:rPr>
              <a:t> </a:t>
            </a:r>
          </a:p>
          <a:p>
            <a:r>
              <a:rPr lang="da-DK" sz="1200" b="1" dirty="0">
                <a:solidFill>
                  <a:srgbClr val="1E4E79"/>
                </a:solidFill>
                <a:effectLst/>
                <a:latin typeface="Avenir Book" panose="02000503020000020003" pitchFamily="2" charset="0"/>
              </a:rPr>
              <a:t>HEADINGS</a:t>
            </a:r>
          </a:p>
          <a:p>
            <a:r>
              <a:rPr lang="da-DK" sz="1100" dirty="0">
                <a:latin typeface="Avenir Book" panose="02000503020000020003" pitchFamily="2" charset="0"/>
              </a:rPr>
              <a:t> </a:t>
            </a:r>
          </a:p>
          <a:p>
            <a:r>
              <a:rPr lang="da-DK" sz="1100" dirty="0">
                <a:latin typeface="Avenir Book" panose="02000503020000020003" pitchFamily="2" charset="0"/>
              </a:rPr>
              <a:t>Capital letters</a:t>
            </a:r>
          </a:p>
          <a:p>
            <a:r>
              <a:rPr lang="da-DK" sz="1100" dirty="0" err="1">
                <a:latin typeface="Avenir Book" panose="02000503020000020003" pitchFamily="2" charset="0"/>
              </a:rPr>
              <a:t>Corporate</a:t>
            </a:r>
            <a:r>
              <a:rPr lang="da-DK" sz="1100" dirty="0">
                <a:latin typeface="Avenir Book" panose="02000503020000020003" pitchFamily="2" charset="0"/>
              </a:rPr>
              <a:t> </a:t>
            </a:r>
            <a:r>
              <a:rPr lang="da-DK" sz="1100" dirty="0" err="1">
                <a:latin typeface="Avenir Book" panose="02000503020000020003" pitchFamily="2" charset="0"/>
              </a:rPr>
              <a:t>blue</a:t>
            </a:r>
            <a:endParaRPr lang="da-DK" sz="1100" dirty="0">
              <a:latin typeface="Avenir Book" panose="02000503020000020003" pitchFamily="2" charset="0"/>
            </a:endParaRPr>
          </a:p>
          <a:p>
            <a:r>
              <a:rPr lang="da-DK" sz="1100" dirty="0" err="1">
                <a:latin typeface="Avenir Book" panose="02000503020000020003" pitchFamily="2" charset="0"/>
              </a:rPr>
              <a:t>Avenir</a:t>
            </a:r>
            <a:r>
              <a:rPr lang="da-DK" sz="1100" dirty="0">
                <a:latin typeface="Avenir Book" panose="02000503020000020003" pitchFamily="2" charset="0"/>
              </a:rPr>
              <a:t> 18 (</a:t>
            </a:r>
            <a:r>
              <a:rPr lang="da-DK" sz="1100" dirty="0" err="1">
                <a:latin typeface="Avenir Book" panose="02000503020000020003" pitchFamily="2" charset="0"/>
              </a:rPr>
              <a:t>generic</a:t>
            </a:r>
            <a:r>
              <a:rPr lang="da-DK" sz="1100" dirty="0">
                <a:latin typeface="Avenir Book" panose="02000503020000020003" pitchFamily="2" charset="0"/>
              </a:rPr>
              <a:t> slides)</a:t>
            </a:r>
          </a:p>
          <a:p>
            <a:r>
              <a:rPr lang="da-DK" sz="1100" dirty="0" err="1">
                <a:latin typeface="Avenir Book" panose="02000503020000020003" pitchFamily="2" charset="0"/>
              </a:rPr>
              <a:t>Avenir</a:t>
            </a:r>
            <a:r>
              <a:rPr lang="da-DK" sz="1100" dirty="0">
                <a:latin typeface="Avenir Book" panose="02000503020000020003" pitchFamily="2" charset="0"/>
              </a:rPr>
              <a:t> 14 (værktøjsslides)</a:t>
            </a:r>
          </a:p>
          <a:p>
            <a:r>
              <a:rPr lang="da-DK" sz="1100" dirty="0">
                <a:latin typeface="Avenir Book" panose="02000503020000020003" pitchFamily="2" charset="0"/>
              </a:rPr>
              <a:t>Stor afstand</a:t>
            </a:r>
          </a:p>
          <a:p>
            <a:r>
              <a:rPr lang="da-DK" sz="1100" dirty="0">
                <a:latin typeface="Avenir Book" panose="02000503020000020003" pitchFamily="2" charset="0"/>
              </a:rPr>
              <a:t> </a:t>
            </a:r>
          </a:p>
          <a:p>
            <a:r>
              <a:rPr lang="da-DK" sz="1200" b="1" dirty="0">
                <a:solidFill>
                  <a:srgbClr val="1E4E79"/>
                </a:solidFill>
                <a:effectLst/>
                <a:latin typeface="Avenir Book" panose="02000503020000020003" pitchFamily="2" charset="0"/>
              </a:rPr>
              <a:t>HEADING NOTE</a:t>
            </a:r>
          </a:p>
          <a:p>
            <a:r>
              <a:rPr lang="da-DK" sz="1100" dirty="0">
                <a:latin typeface="Avenir Book" panose="02000503020000020003" pitchFamily="2" charset="0"/>
              </a:rPr>
              <a:t> </a:t>
            </a:r>
          </a:p>
          <a:p>
            <a:r>
              <a:rPr lang="da-DK" sz="1100" dirty="0">
                <a:latin typeface="Avenir Book" panose="02000503020000020003" pitchFamily="2" charset="0"/>
              </a:rPr>
              <a:t>Capital letters</a:t>
            </a:r>
          </a:p>
          <a:p>
            <a:r>
              <a:rPr lang="da-DK" sz="1100" dirty="0">
                <a:latin typeface="Avenir Book" panose="02000503020000020003" pitchFamily="2" charset="0"/>
              </a:rPr>
              <a:t>Orange</a:t>
            </a:r>
          </a:p>
          <a:p>
            <a:r>
              <a:rPr lang="da-DK" sz="1100" dirty="0">
                <a:latin typeface="Avenir Book" panose="02000503020000020003" pitchFamily="2" charset="0"/>
              </a:rPr>
              <a:t>Stor afstand</a:t>
            </a:r>
          </a:p>
          <a:p>
            <a:endParaRPr lang="da-DK" sz="1100" dirty="0">
              <a:latin typeface="Avenir Book" panose="02000503020000020003" pitchFamily="2" charset="0"/>
            </a:endParaRPr>
          </a:p>
          <a:p>
            <a:r>
              <a:rPr lang="da-DK" sz="1100" b="1" dirty="0">
                <a:solidFill>
                  <a:srgbClr val="1E4E79"/>
                </a:solidFill>
                <a:effectLst/>
                <a:latin typeface="Avenir Book" panose="02000503020000020003" pitchFamily="2" charset="0"/>
              </a:rPr>
              <a:t>FOOT NOTES</a:t>
            </a:r>
          </a:p>
          <a:p>
            <a:r>
              <a:rPr lang="da-DK" sz="1100" dirty="0" err="1">
                <a:latin typeface="Avenir Book" panose="02000503020000020003" pitchFamily="2" charset="0"/>
              </a:rPr>
              <a:t>Avenir</a:t>
            </a:r>
            <a:r>
              <a:rPr lang="da-DK" sz="1100" dirty="0">
                <a:latin typeface="Avenir Book" panose="02000503020000020003" pitchFamily="2" charset="0"/>
              </a:rPr>
              <a:t> 7</a:t>
            </a:r>
          </a:p>
        </p:txBody>
      </p:sp>
      <p:sp>
        <p:nvSpPr>
          <p:cNvPr id="22" name="Rektangel 21">
            <a:extLst>
              <a:ext uri="{FF2B5EF4-FFF2-40B4-BE49-F238E27FC236}">
                <a16:creationId xmlns:a16="http://schemas.microsoft.com/office/drawing/2014/main" id="{718D4428-1CC1-6241-A40B-C1C891A51077}"/>
              </a:ext>
            </a:extLst>
          </p:cNvPr>
          <p:cNvSpPr/>
          <p:nvPr/>
        </p:nvSpPr>
        <p:spPr>
          <a:xfrm>
            <a:off x="3019796" y="1338004"/>
            <a:ext cx="1916358" cy="230832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a-DK" sz="1200" b="1" dirty="0">
                <a:solidFill>
                  <a:srgbClr val="1E4E79"/>
                </a:solidFill>
                <a:effectLst/>
                <a:latin typeface="Avenir Book" panose="02000503020000020003" pitchFamily="2" charset="0"/>
              </a:rPr>
              <a:t>MODEL TITLES</a:t>
            </a:r>
          </a:p>
          <a:p>
            <a:endParaRPr lang="da-DK" sz="1200" b="1" dirty="0">
              <a:solidFill>
                <a:srgbClr val="1E4E79"/>
              </a:solidFill>
              <a:latin typeface="Avenir Book" panose="02000503020000020003" pitchFamily="2" charset="0"/>
            </a:endParaRPr>
          </a:p>
          <a:p>
            <a:r>
              <a:rPr lang="da-DK" sz="1200" dirty="0" err="1">
                <a:latin typeface="Avenir Book" panose="02000503020000020003" pitchFamily="2" charset="0"/>
              </a:rPr>
              <a:t>Avenir</a:t>
            </a:r>
            <a:r>
              <a:rPr lang="da-DK" sz="1200" dirty="0">
                <a:latin typeface="Avenir Book" panose="02000503020000020003" pitchFamily="2" charset="0"/>
              </a:rPr>
              <a:t> 14 (værktøjsslides)</a:t>
            </a:r>
          </a:p>
          <a:p>
            <a:endParaRPr lang="da-DK" sz="1200" b="1" dirty="0">
              <a:solidFill>
                <a:srgbClr val="1E4E79"/>
              </a:solidFill>
              <a:latin typeface="Avenir Book" panose="02000503020000020003" pitchFamily="2" charset="0"/>
            </a:endParaRPr>
          </a:p>
          <a:p>
            <a:r>
              <a:rPr lang="da-DK" sz="1200" b="1" dirty="0">
                <a:solidFill>
                  <a:srgbClr val="1E4E79"/>
                </a:solidFill>
                <a:effectLst/>
                <a:latin typeface="Avenir Book" panose="02000503020000020003" pitchFamily="2" charset="0"/>
              </a:rPr>
              <a:t>MODEL SOURCES</a:t>
            </a:r>
          </a:p>
          <a:p>
            <a:r>
              <a:rPr lang="da-DK" sz="1200" dirty="0" err="1">
                <a:latin typeface="Avenir Book" panose="02000503020000020003" pitchFamily="2" charset="0"/>
              </a:rPr>
              <a:t>Avenir</a:t>
            </a:r>
            <a:r>
              <a:rPr lang="da-DK" sz="1200" dirty="0">
                <a:latin typeface="Avenir Book" panose="02000503020000020003" pitchFamily="2" charset="0"/>
              </a:rPr>
              <a:t> 8</a:t>
            </a:r>
          </a:p>
          <a:p>
            <a:endParaRPr lang="da-DK" sz="1200" dirty="0">
              <a:latin typeface="Avenir Book" panose="02000503020000020003" pitchFamily="2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a-DK" sz="1200" b="1" dirty="0">
                <a:solidFill>
                  <a:srgbClr val="1E4E79"/>
                </a:solidFill>
                <a:effectLst/>
                <a:latin typeface="Avenir Book" panose="02000503020000020003" pitchFamily="2" charset="0"/>
              </a:rPr>
              <a:t>PINBOARD HASHTAGS</a:t>
            </a:r>
          </a:p>
          <a:p>
            <a:r>
              <a:rPr lang="da-DK" sz="1200" dirty="0" err="1">
                <a:latin typeface="Avenir Book" panose="02000503020000020003" pitchFamily="2" charset="0"/>
              </a:rPr>
              <a:t>Avenir</a:t>
            </a:r>
            <a:r>
              <a:rPr lang="da-DK" sz="1200" dirty="0">
                <a:latin typeface="Avenir Book" panose="02000503020000020003" pitchFamily="2" charset="0"/>
              </a:rPr>
              <a:t> 10</a:t>
            </a:r>
          </a:p>
          <a:p>
            <a:r>
              <a:rPr lang="da-DK" sz="1200" dirty="0">
                <a:latin typeface="Avenir Book" panose="02000503020000020003" pitchFamily="2" charset="0"/>
              </a:rPr>
              <a:t>Orange</a:t>
            </a:r>
          </a:p>
          <a:p>
            <a:endParaRPr lang="da-DK" sz="1200" dirty="0">
              <a:latin typeface="Avenir Book" panose="02000503020000020003" pitchFamily="2" charset="0"/>
            </a:endParaRPr>
          </a:p>
          <a:p>
            <a:endParaRPr lang="da-DK" sz="1200" b="1" dirty="0">
              <a:solidFill>
                <a:srgbClr val="1E4E79"/>
              </a:solidFill>
              <a:effectLst/>
              <a:latin typeface="Avenir Book" panose="02000503020000020003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9176630"/>
      </p:ext>
    </p:extLst>
  </p:cSld>
  <p:clrMapOvr>
    <a:masterClrMapping/>
  </p:clrMapOvr>
</p:sldLayout>
</file>

<file path=ppt/slideLayouts/slideLayout3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Welcome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ktangel 5">
            <a:extLst>
              <a:ext uri="{FF2B5EF4-FFF2-40B4-BE49-F238E27FC236}">
                <a16:creationId xmlns:a16="http://schemas.microsoft.com/office/drawing/2014/main" id="{EE992EAB-CA5C-4942-B1FA-E1C9D05ABE76}"/>
              </a:ext>
            </a:extLst>
          </p:cNvPr>
          <p:cNvSpPr/>
          <p:nvPr userDrawn="1"/>
        </p:nvSpPr>
        <p:spPr>
          <a:xfrm>
            <a:off x="0" y="-1"/>
            <a:ext cx="12192000" cy="6858001"/>
          </a:xfrm>
          <a:prstGeom prst="rect">
            <a:avLst/>
          </a:prstGeom>
          <a:solidFill>
            <a:srgbClr val="374D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Rektangel 6">
            <a:extLst>
              <a:ext uri="{FF2B5EF4-FFF2-40B4-BE49-F238E27FC236}">
                <a16:creationId xmlns:a16="http://schemas.microsoft.com/office/drawing/2014/main" id="{1868C7C2-A921-2C44-96AA-722BE98F5B08}"/>
              </a:ext>
            </a:extLst>
          </p:cNvPr>
          <p:cNvSpPr/>
          <p:nvPr userDrawn="1"/>
        </p:nvSpPr>
        <p:spPr>
          <a:xfrm>
            <a:off x="319177" y="284672"/>
            <a:ext cx="11559398" cy="62987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Text Box 6">
            <a:extLst>
              <a:ext uri="{FF2B5EF4-FFF2-40B4-BE49-F238E27FC236}">
                <a16:creationId xmlns:a16="http://schemas.microsoft.com/office/drawing/2014/main" id="{F06CDEDA-1F82-6940-A3A7-B3D0E48B7959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5629934" y="3401063"/>
            <a:ext cx="2191292" cy="30773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ＭＳ Ｐゴシック" charset="0"/>
              <a:cs typeface="+mn-cs"/>
            </a:endParaRPr>
          </a:p>
        </p:txBody>
      </p:sp>
      <p:sp>
        <p:nvSpPr>
          <p:cNvPr id="9" name="Rektangel 8">
            <a:extLst>
              <a:ext uri="{FF2B5EF4-FFF2-40B4-BE49-F238E27FC236}">
                <a16:creationId xmlns:a16="http://schemas.microsoft.com/office/drawing/2014/main" id="{FBFEC3E5-8363-B040-8BC6-24D38A10FE31}"/>
              </a:ext>
            </a:extLst>
          </p:cNvPr>
          <p:cNvSpPr/>
          <p:nvPr userDrawn="1"/>
        </p:nvSpPr>
        <p:spPr>
          <a:xfrm>
            <a:off x="7429500" y="425381"/>
            <a:ext cx="4271714" cy="6000890"/>
          </a:xfrm>
          <a:prstGeom prst="rect">
            <a:avLst/>
          </a:prstGeom>
          <a:solidFill>
            <a:srgbClr val="374D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ktangel 9">
            <a:extLst>
              <a:ext uri="{FF2B5EF4-FFF2-40B4-BE49-F238E27FC236}">
                <a16:creationId xmlns:a16="http://schemas.microsoft.com/office/drawing/2014/main" id="{8E84322B-2C11-8C44-8647-CD4183882491}"/>
              </a:ext>
            </a:extLst>
          </p:cNvPr>
          <p:cNvSpPr/>
          <p:nvPr userDrawn="1"/>
        </p:nvSpPr>
        <p:spPr>
          <a:xfrm>
            <a:off x="490786" y="437782"/>
            <a:ext cx="7330440" cy="5980176"/>
          </a:xfrm>
          <a:prstGeom prst="rect">
            <a:avLst/>
          </a:prstGeom>
          <a:noFill/>
          <a:ln w="38100">
            <a:solidFill>
              <a:srgbClr val="374D6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2" name="Billede 11">
            <a:extLst>
              <a:ext uri="{FF2B5EF4-FFF2-40B4-BE49-F238E27FC236}">
                <a16:creationId xmlns:a16="http://schemas.microsoft.com/office/drawing/2014/main" id="{4C8BFF07-D2DA-2640-BF71-9BDE5CFA04C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lum bright="70000" contrast="-70000"/>
            <a:alphaModFix amt="50000"/>
          </a:blip>
          <a:stretch>
            <a:fillRect/>
          </a:stretch>
        </p:blipFill>
        <p:spPr>
          <a:xfrm>
            <a:off x="10846599" y="6601248"/>
            <a:ext cx="1046264" cy="277914"/>
          </a:xfrm>
          <a:prstGeom prst="rect">
            <a:avLst/>
          </a:prstGeom>
        </p:spPr>
      </p:pic>
      <p:sp>
        <p:nvSpPr>
          <p:cNvPr id="13" name="Tekstfelt 12">
            <a:extLst>
              <a:ext uri="{FF2B5EF4-FFF2-40B4-BE49-F238E27FC236}">
                <a16:creationId xmlns:a16="http://schemas.microsoft.com/office/drawing/2014/main" id="{BB789853-C958-1F4D-9A88-4B72C31BFAFE}"/>
              </a:ext>
            </a:extLst>
          </p:cNvPr>
          <p:cNvSpPr txBox="1"/>
          <p:nvPr userDrawn="1"/>
        </p:nvSpPr>
        <p:spPr>
          <a:xfrm>
            <a:off x="272285" y="6609486"/>
            <a:ext cx="47620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9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© TANIA ELLIS – The Social Business Company®. All rights reserved.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9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Book" panose="02000503020000020003" pitchFamily="2" charset="0"/>
              <a:ea typeface="+mn-ea"/>
              <a:cs typeface="+mn-cs"/>
            </a:endParaRPr>
          </a:p>
        </p:txBody>
      </p:sp>
      <p:cxnSp>
        <p:nvCxnSpPr>
          <p:cNvPr id="14" name="Lige forbindelse 13">
            <a:extLst>
              <a:ext uri="{FF2B5EF4-FFF2-40B4-BE49-F238E27FC236}">
                <a16:creationId xmlns:a16="http://schemas.microsoft.com/office/drawing/2014/main" id="{122E1B04-9B38-A54B-A97F-CD78904C4A99}"/>
              </a:ext>
            </a:extLst>
          </p:cNvPr>
          <p:cNvCxnSpPr/>
          <p:nvPr userDrawn="1"/>
        </p:nvCxnSpPr>
        <p:spPr>
          <a:xfrm flipH="1">
            <a:off x="7812988" y="6417746"/>
            <a:ext cx="3879988" cy="0"/>
          </a:xfrm>
          <a:prstGeom prst="line">
            <a:avLst/>
          </a:prstGeom>
          <a:ln w="38100">
            <a:solidFill>
              <a:srgbClr val="374D6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Lige forbindelse 14">
            <a:extLst>
              <a:ext uri="{FF2B5EF4-FFF2-40B4-BE49-F238E27FC236}">
                <a16:creationId xmlns:a16="http://schemas.microsoft.com/office/drawing/2014/main" id="{102EAEAF-34E4-444E-8578-252221F437F3}"/>
              </a:ext>
            </a:extLst>
          </p:cNvPr>
          <p:cNvCxnSpPr/>
          <p:nvPr userDrawn="1"/>
        </p:nvCxnSpPr>
        <p:spPr>
          <a:xfrm flipH="1">
            <a:off x="7812988" y="434133"/>
            <a:ext cx="3879988" cy="0"/>
          </a:xfrm>
          <a:prstGeom prst="line">
            <a:avLst/>
          </a:prstGeom>
          <a:ln w="38100">
            <a:solidFill>
              <a:srgbClr val="374D6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Billede 15" descr="Et billede, der indeholder tekst&#10;&#10;Automatisk genereret beskrivelse">
            <a:extLst>
              <a:ext uri="{FF2B5EF4-FFF2-40B4-BE49-F238E27FC236}">
                <a16:creationId xmlns:a16="http://schemas.microsoft.com/office/drawing/2014/main" id="{844B2201-05D0-EB40-829B-C6484876855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7616" t="32145" r="15402" b="35306"/>
          <a:stretch/>
        </p:blipFill>
        <p:spPr>
          <a:xfrm>
            <a:off x="7689669" y="2569029"/>
            <a:ext cx="3666308" cy="1550126"/>
          </a:xfrm>
          <a:prstGeom prst="rect">
            <a:avLst/>
          </a:prstGeom>
        </p:spPr>
      </p:pic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A5817A28-E5B7-AD44-AC7E-E1AF2CE4D85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182505" y="2468586"/>
            <a:ext cx="5424487" cy="175101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4000">
                <a:solidFill>
                  <a:srgbClr val="374D62"/>
                </a:solidFill>
              </a:defRPr>
            </a:lvl1pPr>
          </a:lstStyle>
          <a:p>
            <a:pPr lvl="0"/>
            <a:r>
              <a:rPr lang="da-DK" dirty="0"/>
              <a:t>Klik for at redigere teksttypografierne i masteren</a:t>
            </a:r>
          </a:p>
        </p:txBody>
      </p:sp>
    </p:spTree>
    <p:extLst>
      <p:ext uri="{BB962C8B-B14F-4D97-AF65-F5344CB8AC3E}">
        <p14:creationId xmlns:p14="http://schemas.microsoft.com/office/powerpoint/2010/main" val="1618349475"/>
      </p:ext>
    </p:extLst>
  </p:cSld>
  <p:clrMapOvr>
    <a:masterClrMapping/>
  </p:clrMapOvr>
</p:sldLayout>
</file>

<file path=ppt/slideLayouts/slideLayout3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bg>
      <p:bgPr>
        <a:solidFill>
          <a:srgbClr val="374D6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lede 5">
            <a:extLst>
              <a:ext uri="{FF2B5EF4-FFF2-40B4-BE49-F238E27FC236}">
                <a16:creationId xmlns:a16="http://schemas.microsoft.com/office/drawing/2014/main" id="{CD921CE0-295E-0D40-8A52-2F8D2F7FBDA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82000"/>
            <a:biLevel thresh="25000"/>
          </a:blip>
          <a:stretch>
            <a:fillRect/>
          </a:stretch>
        </p:blipFill>
        <p:spPr>
          <a:xfrm>
            <a:off x="9684007" y="6160338"/>
            <a:ext cx="2094259" cy="556288"/>
          </a:xfrm>
          <a:prstGeom prst="rect">
            <a:avLst/>
          </a:prstGeom>
        </p:spPr>
      </p:pic>
      <p:sp>
        <p:nvSpPr>
          <p:cNvPr id="7" name="Rektangel 6">
            <a:extLst>
              <a:ext uri="{FF2B5EF4-FFF2-40B4-BE49-F238E27FC236}">
                <a16:creationId xmlns:a16="http://schemas.microsoft.com/office/drawing/2014/main" id="{1AE39FE9-3F44-EA48-92C6-3B70A3F20999}"/>
              </a:ext>
            </a:extLst>
          </p:cNvPr>
          <p:cNvSpPr/>
          <p:nvPr userDrawn="1"/>
        </p:nvSpPr>
        <p:spPr>
          <a:xfrm>
            <a:off x="314195" y="6352389"/>
            <a:ext cx="6582153" cy="3137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5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Arial"/>
              </a:rPr>
              <a:t>This presentation may not be copied, used or distributed publicly without permission.</a:t>
            </a:r>
          </a:p>
        </p:txBody>
      </p:sp>
      <p:sp>
        <p:nvSpPr>
          <p:cNvPr id="8" name="Rektangel 7">
            <a:extLst>
              <a:ext uri="{FF2B5EF4-FFF2-40B4-BE49-F238E27FC236}">
                <a16:creationId xmlns:a16="http://schemas.microsoft.com/office/drawing/2014/main" id="{36CF9940-2A0B-0048-8625-587AE77D0600}"/>
              </a:ext>
            </a:extLst>
          </p:cNvPr>
          <p:cNvSpPr/>
          <p:nvPr userDrawn="1"/>
        </p:nvSpPr>
        <p:spPr>
          <a:xfrm>
            <a:off x="2529324" y="408545"/>
            <a:ext cx="924894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Arial"/>
              </a:rPr>
              <a:t>TANIA ELLIS - The Social Business Company</a:t>
            </a:r>
            <a:r>
              <a:rPr kumimoji="0" lang="da-DK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Book" panose="02000503020000020003" pitchFamily="2" charset="0"/>
                <a:ea typeface="ＭＳ Ｐゴシック"/>
                <a:cs typeface="Arial"/>
              </a:rPr>
              <a:t>®</a:t>
            </a:r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Book" panose="02000503020000020003" pitchFamily="2" charset="0"/>
              <a:ea typeface="+mn-ea"/>
              <a:cs typeface="Arial"/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Book" panose="02000503020000020003" pitchFamily="2" charset="0"/>
              <a:ea typeface="+mn-ea"/>
              <a:cs typeface="Arial"/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Arial"/>
              </a:rPr>
              <a:t>We inspire and help companies &amp; professionals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Arial"/>
              </a:rPr>
              <a:t>create value for society and the bottom line with our: 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Book" panose="02000503020000020003" pitchFamily="2" charset="0"/>
              <a:ea typeface="+mn-ea"/>
              <a:cs typeface="Arial"/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Arial"/>
              </a:rPr>
              <a:t>Speaking (trends) I Club (networking) I 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Arial"/>
              </a:rPr>
              <a:t>Academy (training) I Consulting (business development)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Book" panose="02000503020000020003" pitchFamily="2" charset="0"/>
              <a:ea typeface="+mn-ea"/>
              <a:cs typeface="Arial"/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3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Arial"/>
              </a:rPr>
              <a:t>WWW.TANIAELLIS.COM</a:t>
            </a:r>
          </a:p>
        </p:txBody>
      </p:sp>
      <p:pic>
        <p:nvPicPr>
          <p:cNvPr id="10" name="Billede 9">
            <a:extLst>
              <a:ext uri="{FF2B5EF4-FFF2-40B4-BE49-F238E27FC236}">
                <a16:creationId xmlns:a16="http://schemas.microsoft.com/office/drawing/2014/main" id="{32154E4F-E3CD-EF42-AF86-BB35ACF9007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868617" y="5692973"/>
            <a:ext cx="683172" cy="997432"/>
          </a:xfrm>
          <a:prstGeom prst="rect">
            <a:avLst/>
          </a:prstGeom>
        </p:spPr>
      </p:pic>
      <p:pic>
        <p:nvPicPr>
          <p:cNvPr id="14" name="Billede 13" descr="Et billede, der indeholder tekst, clipart, rist&#10;&#10;Automatisk genereret beskrivelse">
            <a:extLst>
              <a:ext uri="{FF2B5EF4-FFF2-40B4-BE49-F238E27FC236}">
                <a16:creationId xmlns:a16="http://schemas.microsoft.com/office/drawing/2014/main" id="{9C37CBAF-A171-5D47-AE10-B9C6AF995959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8810603" y="1841604"/>
            <a:ext cx="344427" cy="2969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4827994"/>
      </p:ext>
    </p:extLst>
  </p:cSld>
  <p:clrMapOvr>
    <a:masterClrMapping/>
  </p:clrMapOvr>
</p:sldLayout>
</file>

<file path=ppt/slideLayouts/slideLayout3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elcome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ktangel 5">
            <a:extLst>
              <a:ext uri="{FF2B5EF4-FFF2-40B4-BE49-F238E27FC236}">
                <a16:creationId xmlns:a16="http://schemas.microsoft.com/office/drawing/2014/main" id="{EE992EAB-CA5C-4942-B1FA-E1C9D05ABE76}"/>
              </a:ext>
            </a:extLst>
          </p:cNvPr>
          <p:cNvSpPr/>
          <p:nvPr userDrawn="1"/>
        </p:nvSpPr>
        <p:spPr>
          <a:xfrm>
            <a:off x="0" y="-1"/>
            <a:ext cx="12192000" cy="6858001"/>
          </a:xfrm>
          <a:prstGeom prst="rect">
            <a:avLst/>
          </a:prstGeom>
          <a:solidFill>
            <a:srgbClr val="374D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Rektangel 6">
            <a:extLst>
              <a:ext uri="{FF2B5EF4-FFF2-40B4-BE49-F238E27FC236}">
                <a16:creationId xmlns:a16="http://schemas.microsoft.com/office/drawing/2014/main" id="{1868C7C2-A921-2C44-96AA-722BE98F5B08}"/>
              </a:ext>
            </a:extLst>
          </p:cNvPr>
          <p:cNvSpPr/>
          <p:nvPr userDrawn="1"/>
        </p:nvSpPr>
        <p:spPr>
          <a:xfrm>
            <a:off x="319177" y="284672"/>
            <a:ext cx="11559398" cy="62987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Text Box 6">
            <a:extLst>
              <a:ext uri="{FF2B5EF4-FFF2-40B4-BE49-F238E27FC236}">
                <a16:creationId xmlns:a16="http://schemas.microsoft.com/office/drawing/2014/main" id="{F06CDEDA-1F82-6940-A3A7-B3D0E48B7959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5629934" y="3401063"/>
            <a:ext cx="2191292" cy="30773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ＭＳ Ｐゴシック" charset="0"/>
              <a:cs typeface="+mn-cs"/>
            </a:endParaRPr>
          </a:p>
        </p:txBody>
      </p:sp>
      <p:sp>
        <p:nvSpPr>
          <p:cNvPr id="9" name="Rektangel 8">
            <a:extLst>
              <a:ext uri="{FF2B5EF4-FFF2-40B4-BE49-F238E27FC236}">
                <a16:creationId xmlns:a16="http://schemas.microsoft.com/office/drawing/2014/main" id="{FBFEC3E5-8363-B040-8BC6-24D38A10FE31}"/>
              </a:ext>
            </a:extLst>
          </p:cNvPr>
          <p:cNvSpPr/>
          <p:nvPr userDrawn="1"/>
        </p:nvSpPr>
        <p:spPr>
          <a:xfrm>
            <a:off x="7429500" y="425381"/>
            <a:ext cx="4271714" cy="6000890"/>
          </a:xfrm>
          <a:prstGeom prst="rect">
            <a:avLst/>
          </a:prstGeom>
          <a:solidFill>
            <a:srgbClr val="374D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ktangel 9">
            <a:extLst>
              <a:ext uri="{FF2B5EF4-FFF2-40B4-BE49-F238E27FC236}">
                <a16:creationId xmlns:a16="http://schemas.microsoft.com/office/drawing/2014/main" id="{8E84322B-2C11-8C44-8647-CD4183882491}"/>
              </a:ext>
            </a:extLst>
          </p:cNvPr>
          <p:cNvSpPr/>
          <p:nvPr userDrawn="1"/>
        </p:nvSpPr>
        <p:spPr>
          <a:xfrm>
            <a:off x="490786" y="437782"/>
            <a:ext cx="7330440" cy="5980176"/>
          </a:xfrm>
          <a:prstGeom prst="rect">
            <a:avLst/>
          </a:prstGeom>
          <a:noFill/>
          <a:ln w="38100">
            <a:solidFill>
              <a:srgbClr val="374D6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2" name="Billede 11">
            <a:extLst>
              <a:ext uri="{FF2B5EF4-FFF2-40B4-BE49-F238E27FC236}">
                <a16:creationId xmlns:a16="http://schemas.microsoft.com/office/drawing/2014/main" id="{4C8BFF07-D2DA-2640-BF71-9BDE5CFA04C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lum bright="70000" contrast="-70000"/>
            <a:alphaModFix amt="50000"/>
          </a:blip>
          <a:stretch>
            <a:fillRect/>
          </a:stretch>
        </p:blipFill>
        <p:spPr>
          <a:xfrm>
            <a:off x="10846599" y="6601248"/>
            <a:ext cx="1046264" cy="277914"/>
          </a:xfrm>
          <a:prstGeom prst="rect">
            <a:avLst/>
          </a:prstGeom>
        </p:spPr>
      </p:pic>
      <p:sp>
        <p:nvSpPr>
          <p:cNvPr id="13" name="Tekstfelt 12">
            <a:extLst>
              <a:ext uri="{FF2B5EF4-FFF2-40B4-BE49-F238E27FC236}">
                <a16:creationId xmlns:a16="http://schemas.microsoft.com/office/drawing/2014/main" id="{BB789853-C958-1F4D-9A88-4B72C31BFAFE}"/>
              </a:ext>
            </a:extLst>
          </p:cNvPr>
          <p:cNvSpPr txBox="1"/>
          <p:nvPr userDrawn="1"/>
        </p:nvSpPr>
        <p:spPr>
          <a:xfrm>
            <a:off x="272285" y="6609486"/>
            <a:ext cx="47620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9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© TANIA ELLIS – The Social Business Company®. All </a:t>
            </a:r>
            <a:r>
              <a:rPr kumimoji="0" lang="da-DK" sz="9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rights</a:t>
            </a:r>
            <a:r>
              <a:rPr kumimoji="0" lang="da-DK" sz="9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 </a:t>
            </a:r>
            <a:r>
              <a:rPr kumimoji="0" lang="da-DK" sz="9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reserved</a:t>
            </a:r>
            <a:r>
              <a:rPr kumimoji="0" lang="da-DK" sz="9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9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Book" panose="02000503020000020003" pitchFamily="2" charset="0"/>
              <a:ea typeface="+mn-ea"/>
              <a:cs typeface="+mn-cs"/>
            </a:endParaRPr>
          </a:p>
        </p:txBody>
      </p:sp>
      <p:cxnSp>
        <p:nvCxnSpPr>
          <p:cNvPr id="14" name="Lige forbindelse 13">
            <a:extLst>
              <a:ext uri="{FF2B5EF4-FFF2-40B4-BE49-F238E27FC236}">
                <a16:creationId xmlns:a16="http://schemas.microsoft.com/office/drawing/2014/main" id="{122E1B04-9B38-A54B-A97F-CD78904C4A99}"/>
              </a:ext>
            </a:extLst>
          </p:cNvPr>
          <p:cNvCxnSpPr/>
          <p:nvPr userDrawn="1"/>
        </p:nvCxnSpPr>
        <p:spPr>
          <a:xfrm flipH="1">
            <a:off x="7812988" y="6417746"/>
            <a:ext cx="3879988" cy="0"/>
          </a:xfrm>
          <a:prstGeom prst="line">
            <a:avLst/>
          </a:prstGeom>
          <a:ln w="38100">
            <a:solidFill>
              <a:srgbClr val="374D6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Lige forbindelse 14">
            <a:extLst>
              <a:ext uri="{FF2B5EF4-FFF2-40B4-BE49-F238E27FC236}">
                <a16:creationId xmlns:a16="http://schemas.microsoft.com/office/drawing/2014/main" id="{102EAEAF-34E4-444E-8578-252221F437F3}"/>
              </a:ext>
            </a:extLst>
          </p:cNvPr>
          <p:cNvCxnSpPr/>
          <p:nvPr userDrawn="1"/>
        </p:nvCxnSpPr>
        <p:spPr>
          <a:xfrm flipH="1">
            <a:off x="7812988" y="434133"/>
            <a:ext cx="3879988" cy="0"/>
          </a:xfrm>
          <a:prstGeom prst="line">
            <a:avLst/>
          </a:prstGeom>
          <a:ln w="38100">
            <a:solidFill>
              <a:srgbClr val="374D6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Billede 15" descr="Et billede, der indeholder tekst&#10;&#10;Automatisk genereret beskrivelse">
            <a:extLst>
              <a:ext uri="{FF2B5EF4-FFF2-40B4-BE49-F238E27FC236}">
                <a16:creationId xmlns:a16="http://schemas.microsoft.com/office/drawing/2014/main" id="{844B2201-05D0-EB40-829B-C6484876855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7616" t="32145" r="15402" b="35306"/>
          <a:stretch/>
        </p:blipFill>
        <p:spPr>
          <a:xfrm>
            <a:off x="7689669" y="2569029"/>
            <a:ext cx="3666308" cy="1550126"/>
          </a:xfrm>
          <a:prstGeom prst="rect">
            <a:avLst/>
          </a:prstGeom>
        </p:spPr>
      </p:pic>
      <p:sp>
        <p:nvSpPr>
          <p:cNvPr id="17" name="Rektangel 10">
            <a:extLst>
              <a:ext uri="{FF2B5EF4-FFF2-40B4-BE49-F238E27FC236}">
                <a16:creationId xmlns:a16="http://schemas.microsoft.com/office/drawing/2014/main" id="{3AD70EE0-BEB2-994F-A6C8-2CD209A11DE2}"/>
              </a:ext>
            </a:extLst>
          </p:cNvPr>
          <p:cNvSpPr/>
          <p:nvPr userDrawn="1"/>
        </p:nvSpPr>
        <p:spPr>
          <a:xfrm>
            <a:off x="1178224" y="2939354"/>
            <a:ext cx="5086301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4000" b="0" i="0" u="none" strike="noStrike" kern="1200" cap="none" spc="0" normalizeH="0" baseline="0" noProof="0" dirty="0">
                <a:ln>
                  <a:noFill/>
                </a:ln>
                <a:solidFill>
                  <a:srgbClr val="374D62"/>
                </a:solidFill>
                <a:effectLst/>
                <a:uLnTx/>
                <a:uFillTx/>
                <a:latin typeface="Avenir Next LT Pro" panose="020B0504020202020204" pitchFamily="34" charset="0"/>
              </a:rPr>
              <a:t>MODULE 3</a:t>
            </a:r>
            <a:br>
              <a:rPr kumimoji="0" lang="da-DK" sz="4000" b="0" i="0" u="none" strike="noStrike" kern="1200" cap="none" spc="0" normalizeH="0" baseline="0" noProof="0" dirty="0">
                <a:ln>
                  <a:noFill/>
                </a:ln>
                <a:solidFill>
                  <a:srgbClr val="374D62"/>
                </a:solidFill>
                <a:effectLst/>
                <a:uLnTx/>
                <a:uFillTx/>
                <a:latin typeface="Avenir Next LT Pro" panose="020B0504020202020204" pitchFamily="34" charset="0"/>
              </a:rPr>
            </a:br>
            <a:r>
              <a:rPr kumimoji="0" lang="da-DK" sz="4000" b="0" i="0" u="none" strike="noStrike" kern="1200" cap="none" spc="0" normalizeH="0" baseline="0" noProof="0" dirty="0">
                <a:ln>
                  <a:noFill/>
                </a:ln>
                <a:solidFill>
                  <a:srgbClr val="374D62"/>
                </a:solidFill>
                <a:effectLst/>
                <a:uLnTx/>
                <a:uFillTx/>
                <a:latin typeface="Avenir Next LT Pro" panose="020B0504020202020204" pitchFamily="34" charset="0"/>
              </a:rPr>
              <a:t>WORKBOOK</a:t>
            </a:r>
          </a:p>
        </p:txBody>
      </p:sp>
      <p:sp>
        <p:nvSpPr>
          <p:cNvPr id="18" name="Tekstfelt 17">
            <a:extLst>
              <a:ext uri="{FF2B5EF4-FFF2-40B4-BE49-F238E27FC236}">
                <a16:creationId xmlns:a16="http://schemas.microsoft.com/office/drawing/2014/main" id="{17AB58DE-9884-E844-8208-CF066BE7A838}"/>
              </a:ext>
            </a:extLst>
          </p:cNvPr>
          <p:cNvSpPr txBox="1"/>
          <p:nvPr userDrawn="1"/>
        </p:nvSpPr>
        <p:spPr>
          <a:xfrm>
            <a:off x="1189640" y="1564640"/>
            <a:ext cx="524168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600" b="1" spc="300" dirty="0">
                <a:solidFill>
                  <a:srgbClr val="374D62"/>
                </a:solidFill>
                <a:latin typeface="Avenir Book" panose="02000503020000020003" pitchFamily="2" charset="0"/>
              </a:rPr>
              <a:t>SUSTAINABLE BUSINESS </a:t>
            </a:r>
          </a:p>
          <a:p>
            <a:r>
              <a:rPr lang="da-DK" sz="1600" b="1" spc="300" dirty="0">
                <a:solidFill>
                  <a:srgbClr val="374D62"/>
                </a:solidFill>
                <a:latin typeface="Avenir Book" panose="02000503020000020003" pitchFamily="2" charset="0"/>
              </a:rPr>
              <a:t>CHANGE MANAGER </a:t>
            </a:r>
            <a:r>
              <a:rPr lang="da-DK" sz="1600" b="1" spc="300" dirty="0">
                <a:solidFill>
                  <a:srgbClr val="D77621"/>
                </a:solidFill>
                <a:latin typeface="Avenir Book" panose="02000503020000020003" pitchFamily="2" charset="0"/>
              </a:rPr>
              <a:t>HYBRID</a:t>
            </a:r>
          </a:p>
        </p:txBody>
      </p:sp>
      <p:pic>
        <p:nvPicPr>
          <p:cNvPr id="19" name="Picture 2" descr="Icon&#10;&#10;Description automatically generated">
            <a:extLst>
              <a:ext uri="{FF2B5EF4-FFF2-40B4-BE49-F238E27FC236}">
                <a16:creationId xmlns:a16="http://schemas.microsoft.com/office/drawing/2014/main" id="{F627740D-4E34-F544-8E5B-BFC25B5075C4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5034337" y="2921550"/>
            <a:ext cx="1334089" cy="1334089"/>
          </a:xfrm>
          <a:prstGeom prst="rect">
            <a:avLst/>
          </a:prstGeom>
        </p:spPr>
      </p:pic>
      <p:cxnSp>
        <p:nvCxnSpPr>
          <p:cNvPr id="3" name="Lige forbindelse 2">
            <a:extLst>
              <a:ext uri="{FF2B5EF4-FFF2-40B4-BE49-F238E27FC236}">
                <a16:creationId xmlns:a16="http://schemas.microsoft.com/office/drawing/2014/main" id="{237869CC-81AE-5141-A49E-CA9B9211B127}"/>
              </a:ext>
            </a:extLst>
          </p:cNvPr>
          <p:cNvCxnSpPr/>
          <p:nvPr userDrawn="1"/>
        </p:nvCxnSpPr>
        <p:spPr>
          <a:xfrm>
            <a:off x="1278542" y="4262793"/>
            <a:ext cx="3139709" cy="0"/>
          </a:xfrm>
          <a:prstGeom prst="line">
            <a:avLst/>
          </a:prstGeom>
          <a:ln w="63500">
            <a:solidFill>
              <a:schemeClr val="accent2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32156303"/>
      </p:ext>
    </p:extLst>
  </p:cSld>
  <p:clrMapOvr>
    <a:masterClrMapping/>
  </p:clrMapOvr>
</p:sldLayout>
</file>

<file path=ppt/slideLayouts/slideLayout3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elcome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ktangel 5">
            <a:extLst>
              <a:ext uri="{FF2B5EF4-FFF2-40B4-BE49-F238E27FC236}">
                <a16:creationId xmlns:a16="http://schemas.microsoft.com/office/drawing/2014/main" id="{EE992EAB-CA5C-4942-B1FA-E1C9D05ABE76}"/>
              </a:ext>
            </a:extLst>
          </p:cNvPr>
          <p:cNvSpPr/>
          <p:nvPr userDrawn="1"/>
        </p:nvSpPr>
        <p:spPr>
          <a:xfrm>
            <a:off x="0" y="-1"/>
            <a:ext cx="12192000" cy="6858001"/>
          </a:xfrm>
          <a:prstGeom prst="rect">
            <a:avLst/>
          </a:prstGeom>
          <a:solidFill>
            <a:srgbClr val="374D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Rektangel 6">
            <a:extLst>
              <a:ext uri="{FF2B5EF4-FFF2-40B4-BE49-F238E27FC236}">
                <a16:creationId xmlns:a16="http://schemas.microsoft.com/office/drawing/2014/main" id="{1868C7C2-A921-2C44-96AA-722BE98F5B08}"/>
              </a:ext>
            </a:extLst>
          </p:cNvPr>
          <p:cNvSpPr/>
          <p:nvPr userDrawn="1"/>
        </p:nvSpPr>
        <p:spPr>
          <a:xfrm>
            <a:off x="319177" y="284672"/>
            <a:ext cx="11559398" cy="62987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Text Box 6">
            <a:extLst>
              <a:ext uri="{FF2B5EF4-FFF2-40B4-BE49-F238E27FC236}">
                <a16:creationId xmlns:a16="http://schemas.microsoft.com/office/drawing/2014/main" id="{F06CDEDA-1F82-6940-A3A7-B3D0E48B7959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5629934" y="3401063"/>
            <a:ext cx="2191292" cy="30773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ＭＳ Ｐゴシック" charset="0"/>
              <a:cs typeface="+mn-cs"/>
            </a:endParaRPr>
          </a:p>
        </p:txBody>
      </p:sp>
      <p:sp>
        <p:nvSpPr>
          <p:cNvPr id="9" name="Rektangel 8">
            <a:extLst>
              <a:ext uri="{FF2B5EF4-FFF2-40B4-BE49-F238E27FC236}">
                <a16:creationId xmlns:a16="http://schemas.microsoft.com/office/drawing/2014/main" id="{FBFEC3E5-8363-B040-8BC6-24D38A10FE31}"/>
              </a:ext>
            </a:extLst>
          </p:cNvPr>
          <p:cNvSpPr/>
          <p:nvPr userDrawn="1"/>
        </p:nvSpPr>
        <p:spPr>
          <a:xfrm>
            <a:off x="7429500" y="425381"/>
            <a:ext cx="4271714" cy="6000890"/>
          </a:xfrm>
          <a:prstGeom prst="rect">
            <a:avLst/>
          </a:prstGeom>
          <a:solidFill>
            <a:srgbClr val="374D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ktangel 9">
            <a:extLst>
              <a:ext uri="{FF2B5EF4-FFF2-40B4-BE49-F238E27FC236}">
                <a16:creationId xmlns:a16="http://schemas.microsoft.com/office/drawing/2014/main" id="{8E84322B-2C11-8C44-8647-CD4183882491}"/>
              </a:ext>
            </a:extLst>
          </p:cNvPr>
          <p:cNvSpPr/>
          <p:nvPr userDrawn="1"/>
        </p:nvSpPr>
        <p:spPr>
          <a:xfrm>
            <a:off x="490786" y="437782"/>
            <a:ext cx="7330440" cy="5980176"/>
          </a:xfrm>
          <a:prstGeom prst="rect">
            <a:avLst/>
          </a:prstGeom>
          <a:noFill/>
          <a:ln w="38100">
            <a:solidFill>
              <a:srgbClr val="374D6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2" name="Billede 11">
            <a:extLst>
              <a:ext uri="{FF2B5EF4-FFF2-40B4-BE49-F238E27FC236}">
                <a16:creationId xmlns:a16="http://schemas.microsoft.com/office/drawing/2014/main" id="{4C8BFF07-D2DA-2640-BF71-9BDE5CFA04C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lum bright="70000" contrast="-70000"/>
            <a:alphaModFix amt="50000"/>
          </a:blip>
          <a:stretch>
            <a:fillRect/>
          </a:stretch>
        </p:blipFill>
        <p:spPr>
          <a:xfrm>
            <a:off x="10846599" y="6601248"/>
            <a:ext cx="1046264" cy="277914"/>
          </a:xfrm>
          <a:prstGeom prst="rect">
            <a:avLst/>
          </a:prstGeom>
        </p:spPr>
      </p:pic>
      <p:sp>
        <p:nvSpPr>
          <p:cNvPr id="13" name="Tekstfelt 12">
            <a:extLst>
              <a:ext uri="{FF2B5EF4-FFF2-40B4-BE49-F238E27FC236}">
                <a16:creationId xmlns:a16="http://schemas.microsoft.com/office/drawing/2014/main" id="{BB789853-C958-1F4D-9A88-4B72C31BFAFE}"/>
              </a:ext>
            </a:extLst>
          </p:cNvPr>
          <p:cNvSpPr txBox="1"/>
          <p:nvPr userDrawn="1"/>
        </p:nvSpPr>
        <p:spPr>
          <a:xfrm>
            <a:off x="272285" y="6609486"/>
            <a:ext cx="47620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9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© TANIA ELLIS – The Social Business Company®. All </a:t>
            </a:r>
            <a:r>
              <a:rPr kumimoji="0" lang="da-DK" sz="9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rights</a:t>
            </a:r>
            <a:r>
              <a:rPr kumimoji="0" lang="da-DK" sz="9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 </a:t>
            </a:r>
            <a:r>
              <a:rPr kumimoji="0" lang="da-DK" sz="9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reserved</a:t>
            </a:r>
            <a:r>
              <a:rPr kumimoji="0" lang="da-DK" sz="9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9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Book" panose="02000503020000020003" pitchFamily="2" charset="0"/>
              <a:ea typeface="+mn-ea"/>
              <a:cs typeface="+mn-cs"/>
            </a:endParaRPr>
          </a:p>
        </p:txBody>
      </p:sp>
      <p:cxnSp>
        <p:nvCxnSpPr>
          <p:cNvPr id="14" name="Lige forbindelse 13">
            <a:extLst>
              <a:ext uri="{FF2B5EF4-FFF2-40B4-BE49-F238E27FC236}">
                <a16:creationId xmlns:a16="http://schemas.microsoft.com/office/drawing/2014/main" id="{122E1B04-9B38-A54B-A97F-CD78904C4A99}"/>
              </a:ext>
            </a:extLst>
          </p:cNvPr>
          <p:cNvCxnSpPr/>
          <p:nvPr userDrawn="1"/>
        </p:nvCxnSpPr>
        <p:spPr>
          <a:xfrm flipH="1">
            <a:off x="7812988" y="6417746"/>
            <a:ext cx="3879988" cy="0"/>
          </a:xfrm>
          <a:prstGeom prst="line">
            <a:avLst/>
          </a:prstGeom>
          <a:ln w="38100">
            <a:solidFill>
              <a:srgbClr val="374D6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Lige forbindelse 14">
            <a:extLst>
              <a:ext uri="{FF2B5EF4-FFF2-40B4-BE49-F238E27FC236}">
                <a16:creationId xmlns:a16="http://schemas.microsoft.com/office/drawing/2014/main" id="{102EAEAF-34E4-444E-8578-252221F437F3}"/>
              </a:ext>
            </a:extLst>
          </p:cNvPr>
          <p:cNvCxnSpPr/>
          <p:nvPr userDrawn="1"/>
        </p:nvCxnSpPr>
        <p:spPr>
          <a:xfrm flipH="1">
            <a:off x="7812988" y="434133"/>
            <a:ext cx="3879988" cy="0"/>
          </a:xfrm>
          <a:prstGeom prst="line">
            <a:avLst/>
          </a:prstGeom>
          <a:ln w="38100">
            <a:solidFill>
              <a:srgbClr val="374D6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Billede 15" descr="Et billede, der indeholder tekst&#10;&#10;Automatisk genereret beskrivelse">
            <a:extLst>
              <a:ext uri="{FF2B5EF4-FFF2-40B4-BE49-F238E27FC236}">
                <a16:creationId xmlns:a16="http://schemas.microsoft.com/office/drawing/2014/main" id="{844B2201-05D0-EB40-829B-C6484876855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7616" t="32145" r="15402" b="35306"/>
          <a:stretch/>
        </p:blipFill>
        <p:spPr>
          <a:xfrm>
            <a:off x="7689669" y="2569029"/>
            <a:ext cx="3666308" cy="1550126"/>
          </a:xfrm>
          <a:prstGeom prst="rect">
            <a:avLst/>
          </a:prstGeom>
        </p:spPr>
      </p:pic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A5817A28-E5B7-AD44-AC7E-E1AF2CE4D85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182505" y="2468586"/>
            <a:ext cx="5424487" cy="1751012"/>
          </a:xfrm>
        </p:spPr>
        <p:txBody>
          <a:bodyPr>
            <a:normAutofit/>
          </a:bodyPr>
          <a:lstStyle>
            <a:lvl1pPr marL="0" indent="0">
              <a:buNone/>
              <a:defRPr sz="4000">
                <a:solidFill>
                  <a:srgbClr val="374D62"/>
                </a:solidFill>
              </a:defRPr>
            </a:lvl1pPr>
          </a:lstStyle>
          <a:p>
            <a:pPr lvl="0"/>
            <a:r>
              <a:rPr lang="da-DK" dirty="0"/>
              <a:t>Klik for at redigere teksttypografierne i masteren</a:t>
            </a:r>
          </a:p>
        </p:txBody>
      </p:sp>
    </p:spTree>
    <p:extLst>
      <p:ext uri="{BB962C8B-B14F-4D97-AF65-F5344CB8AC3E}">
        <p14:creationId xmlns:p14="http://schemas.microsoft.com/office/powerpoint/2010/main" val="2113372274"/>
      </p:ext>
    </p:extLst>
  </p:cSld>
  <p:clrMapOvr>
    <a:masterClrMapping/>
  </p:clrMapOvr>
</p:sldLayout>
</file>

<file path=ppt/slideLayouts/slideLayout3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odule 1 intro">
    <p:bg>
      <p:bgPr>
        <a:solidFill>
          <a:srgbClr val="6B819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14">
            <a:extLst>
              <a:ext uri="{FF2B5EF4-FFF2-40B4-BE49-F238E27FC236}">
                <a16:creationId xmlns:a16="http://schemas.microsoft.com/office/drawing/2014/main" id="{86826E51-7AB5-614E-86B6-B09A48CAF36E}"/>
              </a:ext>
            </a:extLst>
          </p:cNvPr>
          <p:cNvSpPr/>
          <p:nvPr userDrawn="1"/>
        </p:nvSpPr>
        <p:spPr>
          <a:xfrm>
            <a:off x="1" y="0"/>
            <a:ext cx="12191999" cy="520589"/>
          </a:xfrm>
          <a:prstGeom prst="rect">
            <a:avLst/>
          </a:prstGeom>
          <a:solidFill>
            <a:srgbClr val="374D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7" name="TextBox 18">
            <a:hlinkClick r:id="" action="ppaction://noaction"/>
            <a:extLst>
              <a:ext uri="{FF2B5EF4-FFF2-40B4-BE49-F238E27FC236}">
                <a16:creationId xmlns:a16="http://schemas.microsoft.com/office/drawing/2014/main" id="{2E53C407-BB8F-1C4E-84F6-ED9F18225F2B}"/>
              </a:ext>
            </a:extLst>
          </p:cNvPr>
          <p:cNvSpPr txBox="1"/>
          <p:nvPr userDrawn="1"/>
        </p:nvSpPr>
        <p:spPr>
          <a:xfrm>
            <a:off x="257302" y="99940"/>
            <a:ext cx="1073784" cy="338554"/>
          </a:xfrm>
          <a:prstGeom prst="rect">
            <a:avLst/>
          </a:prstGeom>
          <a:noFill/>
          <a:ln w="9525">
            <a:noFill/>
          </a:ln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b="1" spc="300" dirty="0">
                <a:solidFill>
                  <a:srgbClr val="E5E7E7"/>
                </a:solidFill>
                <a:latin typeface="Avenir Book" panose="02000503020000020003" pitchFamily="2" charset="0"/>
              </a:rPr>
              <a:t>MODULE 1 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b="1" spc="300" dirty="0">
                <a:solidFill>
                  <a:srgbClr val="E5E7E7"/>
                </a:solidFill>
                <a:latin typeface="Avenir Book" panose="02000503020000020003" pitchFamily="2" charset="0"/>
              </a:rPr>
              <a:t>INTRO</a:t>
            </a:r>
            <a:endParaRPr kumimoji="0" lang="en-US" sz="800" b="1" i="0" u="none" strike="noStrike" kern="1200" cap="none" spc="300" normalizeH="0" baseline="0" noProof="0" dirty="0">
              <a:ln>
                <a:noFill/>
              </a:ln>
              <a:solidFill>
                <a:srgbClr val="E5E7E7"/>
              </a:solidFill>
              <a:effectLst/>
              <a:uLnTx/>
              <a:uFillTx/>
              <a:latin typeface="Avenir Book" panose="02000503020000020003" pitchFamily="2" charset="0"/>
            </a:endParaRPr>
          </a:p>
        </p:txBody>
      </p:sp>
      <p:cxnSp>
        <p:nvCxnSpPr>
          <p:cNvPr id="28" name="Lige forbindelse 27">
            <a:extLst>
              <a:ext uri="{FF2B5EF4-FFF2-40B4-BE49-F238E27FC236}">
                <a16:creationId xmlns:a16="http://schemas.microsoft.com/office/drawing/2014/main" id="{BBDD760D-478E-E244-9583-D6D110137D79}"/>
              </a:ext>
            </a:extLst>
          </p:cNvPr>
          <p:cNvCxnSpPr>
            <a:cxnSpLocks/>
          </p:cNvCxnSpPr>
          <p:nvPr userDrawn="1"/>
        </p:nvCxnSpPr>
        <p:spPr>
          <a:xfrm>
            <a:off x="1331829" y="18644"/>
            <a:ext cx="0" cy="493994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9" name="Billede 28">
            <a:extLst>
              <a:ext uri="{FF2B5EF4-FFF2-40B4-BE49-F238E27FC236}">
                <a16:creationId xmlns:a16="http://schemas.microsoft.com/office/drawing/2014/main" id="{850E4C2B-1F90-A14C-A58F-C0871D928D0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50000"/>
          </a:blip>
          <a:srcRect l="8285" t="28774" r="58175" b="41828"/>
          <a:stretch/>
        </p:blipFill>
        <p:spPr>
          <a:xfrm>
            <a:off x="257302" y="6201113"/>
            <a:ext cx="716895" cy="628387"/>
          </a:xfrm>
          <a:prstGeom prst="rect">
            <a:avLst/>
          </a:prstGeom>
        </p:spPr>
      </p:pic>
      <p:pic>
        <p:nvPicPr>
          <p:cNvPr id="30" name="Billede 29">
            <a:extLst>
              <a:ext uri="{FF2B5EF4-FFF2-40B4-BE49-F238E27FC236}">
                <a16:creationId xmlns:a16="http://schemas.microsoft.com/office/drawing/2014/main" id="{155A8C22-26BE-E74B-9444-B3E1E9BEA01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biLevel thresh="25000"/>
            <a:alphaModFix amt="5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1500"/>
                    </a14:imgEffect>
                    <a14:imgEffect>
                      <a14:saturation sat="191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723783" y="6415290"/>
            <a:ext cx="1034680" cy="274837"/>
          </a:xfrm>
          <a:prstGeom prst="rect">
            <a:avLst/>
          </a:prstGeom>
        </p:spPr>
      </p:pic>
      <p:sp>
        <p:nvSpPr>
          <p:cNvPr id="31" name="Pladsholder til tekst 2">
            <a:extLst>
              <a:ext uri="{FF2B5EF4-FFF2-40B4-BE49-F238E27FC236}">
                <a16:creationId xmlns:a16="http://schemas.microsoft.com/office/drawing/2014/main" id="{238A9EE2-548E-1F47-A096-A1282537D52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77742" y="1836738"/>
            <a:ext cx="6232525" cy="520589"/>
          </a:xfrm>
        </p:spPr>
        <p:txBody>
          <a:bodyPr/>
          <a:lstStyle>
            <a:lvl1pPr marL="0" indent="0">
              <a:buNone/>
              <a:defRPr sz="4400">
                <a:solidFill>
                  <a:srgbClr val="F8F8F3"/>
                </a:solidFill>
                <a:latin typeface="Avenir Book" panose="02000503020000020003" pitchFamily="2" charset="0"/>
              </a:defRPr>
            </a:lvl1pPr>
            <a:lvl2pPr marL="457200" indent="0">
              <a:buNone/>
              <a:defRPr>
                <a:solidFill>
                  <a:srgbClr val="F8F8F3"/>
                </a:solidFill>
              </a:defRPr>
            </a:lvl2pPr>
            <a:lvl3pPr marL="914400" indent="0">
              <a:buNone/>
              <a:defRPr>
                <a:solidFill>
                  <a:srgbClr val="F8F8F3"/>
                </a:solidFill>
              </a:defRPr>
            </a:lvl3pPr>
            <a:lvl4pPr marL="1371600" indent="0">
              <a:buNone/>
              <a:defRPr>
                <a:solidFill>
                  <a:srgbClr val="F8F8F3"/>
                </a:solidFill>
              </a:defRPr>
            </a:lvl4pPr>
            <a:lvl5pPr marL="1828800" indent="0">
              <a:buNone/>
              <a:defRPr>
                <a:solidFill>
                  <a:srgbClr val="F8F8F3"/>
                </a:solidFill>
              </a:defRPr>
            </a:lvl5pPr>
          </a:lstStyle>
          <a:p>
            <a:pPr lvl="0"/>
            <a:r>
              <a:rPr lang="da-DK" dirty="0"/>
              <a:t>KLIK FOR AT REDIGERE </a:t>
            </a:r>
          </a:p>
          <a:p>
            <a:pPr lvl="0"/>
            <a:endParaRPr lang="da-DK" dirty="0"/>
          </a:p>
        </p:txBody>
      </p:sp>
      <p:sp>
        <p:nvSpPr>
          <p:cNvPr id="32" name="Pladsholder til tekst 4">
            <a:extLst>
              <a:ext uri="{FF2B5EF4-FFF2-40B4-BE49-F238E27FC236}">
                <a16:creationId xmlns:a16="http://schemas.microsoft.com/office/drawing/2014/main" id="{A65FFAA2-4558-6D4D-8125-F6C0D03DE3A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37295" y="2970213"/>
            <a:ext cx="6103938" cy="1627187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rgbClr val="F8F8F3"/>
                </a:solidFill>
                <a:latin typeface="Avenir Book" panose="02000503020000020003" pitchFamily="2" charset="0"/>
              </a:defRPr>
            </a:lvl1pPr>
            <a:lvl2pPr marL="457200" indent="0">
              <a:buNone/>
              <a:defRPr sz="1200">
                <a:solidFill>
                  <a:srgbClr val="F8F8F3"/>
                </a:solidFill>
                <a:latin typeface="Avenir Book" panose="02000503020000020003" pitchFamily="2" charset="0"/>
              </a:defRPr>
            </a:lvl2pPr>
            <a:lvl3pPr marL="914400" indent="0">
              <a:buNone/>
              <a:defRPr sz="1200">
                <a:solidFill>
                  <a:srgbClr val="F8F8F3"/>
                </a:solidFill>
                <a:latin typeface="Avenir Book" panose="02000503020000020003" pitchFamily="2" charset="0"/>
              </a:defRPr>
            </a:lvl3pPr>
            <a:lvl4pPr marL="1371600" indent="0">
              <a:buNone/>
              <a:defRPr sz="1200">
                <a:solidFill>
                  <a:srgbClr val="F8F8F3"/>
                </a:solidFill>
                <a:latin typeface="Avenir Book" panose="02000503020000020003" pitchFamily="2" charset="0"/>
              </a:defRPr>
            </a:lvl4pPr>
            <a:lvl5pPr marL="1828800" indent="0">
              <a:buNone/>
              <a:defRPr sz="1200">
                <a:solidFill>
                  <a:srgbClr val="F8F8F3"/>
                </a:solidFill>
                <a:latin typeface="Avenir Book" panose="02000503020000020003" pitchFamily="2" charset="0"/>
              </a:defRPr>
            </a:lvl5pPr>
          </a:lstStyle>
          <a:p>
            <a:pPr lvl="0"/>
            <a:r>
              <a:rPr lang="da-DK" dirty="0"/>
              <a:t>Andet niveau</a:t>
            </a:r>
          </a:p>
        </p:txBody>
      </p:sp>
      <p:sp>
        <p:nvSpPr>
          <p:cNvPr id="33" name="Pladsholder til billede 6">
            <a:extLst>
              <a:ext uri="{FF2B5EF4-FFF2-40B4-BE49-F238E27FC236}">
                <a16:creationId xmlns:a16="http://schemas.microsoft.com/office/drawing/2014/main" id="{C6809487-93E3-A146-BEEA-B6236C579DAB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7558682" y="1836738"/>
            <a:ext cx="3719513" cy="2760662"/>
          </a:xfrm>
        </p:spPr>
        <p:txBody>
          <a:bodyPr/>
          <a:lstStyle>
            <a:lvl1pPr marL="0" indent="0">
              <a:buNone/>
              <a:defRPr>
                <a:solidFill>
                  <a:srgbClr val="F8F8F3"/>
                </a:solidFill>
              </a:defRPr>
            </a:lvl1pPr>
          </a:lstStyle>
          <a:p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024721898"/>
      </p:ext>
    </p:extLst>
  </p:cSld>
  <p:clrMapOvr>
    <a:masterClrMapping/>
  </p:clrMapOvr>
</p:sldLayout>
</file>

<file path=ppt/slideLayouts/slideLayout3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odule 2 intro">
    <p:bg>
      <p:bgPr>
        <a:solidFill>
          <a:srgbClr val="BAA39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14">
            <a:extLst>
              <a:ext uri="{FF2B5EF4-FFF2-40B4-BE49-F238E27FC236}">
                <a16:creationId xmlns:a16="http://schemas.microsoft.com/office/drawing/2014/main" id="{86826E51-7AB5-614E-86B6-B09A48CAF36E}"/>
              </a:ext>
            </a:extLst>
          </p:cNvPr>
          <p:cNvSpPr/>
          <p:nvPr userDrawn="1"/>
        </p:nvSpPr>
        <p:spPr>
          <a:xfrm>
            <a:off x="1" y="0"/>
            <a:ext cx="12191999" cy="520589"/>
          </a:xfrm>
          <a:prstGeom prst="rect">
            <a:avLst/>
          </a:prstGeom>
          <a:solidFill>
            <a:srgbClr val="374D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7" name="TextBox 18">
            <a:hlinkClick r:id="" action="ppaction://noaction"/>
            <a:extLst>
              <a:ext uri="{FF2B5EF4-FFF2-40B4-BE49-F238E27FC236}">
                <a16:creationId xmlns:a16="http://schemas.microsoft.com/office/drawing/2014/main" id="{2E53C407-BB8F-1C4E-84F6-ED9F18225F2B}"/>
              </a:ext>
            </a:extLst>
          </p:cNvPr>
          <p:cNvSpPr txBox="1"/>
          <p:nvPr userDrawn="1"/>
        </p:nvSpPr>
        <p:spPr>
          <a:xfrm>
            <a:off x="257302" y="99940"/>
            <a:ext cx="1073784" cy="338554"/>
          </a:xfrm>
          <a:prstGeom prst="rect">
            <a:avLst/>
          </a:prstGeom>
          <a:noFill/>
          <a:ln w="9525">
            <a:noFill/>
          </a:ln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b="1" spc="300" dirty="0">
                <a:solidFill>
                  <a:srgbClr val="E5E7E7"/>
                </a:solidFill>
                <a:latin typeface="Avenir Book" panose="02000503020000020003" pitchFamily="2" charset="0"/>
              </a:rPr>
              <a:t>MODULE 2 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b="1" spc="300" dirty="0">
                <a:solidFill>
                  <a:srgbClr val="E5E7E7"/>
                </a:solidFill>
                <a:latin typeface="Avenir Book" panose="02000503020000020003" pitchFamily="2" charset="0"/>
              </a:rPr>
              <a:t>INTRO</a:t>
            </a:r>
            <a:endParaRPr kumimoji="0" lang="en-US" sz="800" b="1" i="0" u="none" strike="noStrike" kern="1200" cap="none" spc="300" normalizeH="0" baseline="0" noProof="0" dirty="0">
              <a:ln>
                <a:noFill/>
              </a:ln>
              <a:solidFill>
                <a:srgbClr val="E5E7E7"/>
              </a:solidFill>
              <a:effectLst/>
              <a:uLnTx/>
              <a:uFillTx/>
              <a:latin typeface="Avenir Book" panose="02000503020000020003" pitchFamily="2" charset="0"/>
            </a:endParaRPr>
          </a:p>
        </p:txBody>
      </p:sp>
      <p:cxnSp>
        <p:nvCxnSpPr>
          <p:cNvPr id="28" name="Lige forbindelse 27">
            <a:extLst>
              <a:ext uri="{FF2B5EF4-FFF2-40B4-BE49-F238E27FC236}">
                <a16:creationId xmlns:a16="http://schemas.microsoft.com/office/drawing/2014/main" id="{BBDD760D-478E-E244-9583-D6D110137D79}"/>
              </a:ext>
            </a:extLst>
          </p:cNvPr>
          <p:cNvCxnSpPr>
            <a:cxnSpLocks/>
          </p:cNvCxnSpPr>
          <p:nvPr userDrawn="1"/>
        </p:nvCxnSpPr>
        <p:spPr>
          <a:xfrm>
            <a:off x="1331829" y="18644"/>
            <a:ext cx="0" cy="493994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9" name="Billede 28">
            <a:extLst>
              <a:ext uri="{FF2B5EF4-FFF2-40B4-BE49-F238E27FC236}">
                <a16:creationId xmlns:a16="http://schemas.microsoft.com/office/drawing/2014/main" id="{850E4C2B-1F90-A14C-A58F-C0871D928D0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50000"/>
          </a:blip>
          <a:srcRect l="8285" t="28774" r="58175" b="41828"/>
          <a:stretch/>
        </p:blipFill>
        <p:spPr>
          <a:xfrm>
            <a:off x="257302" y="6201113"/>
            <a:ext cx="716895" cy="628387"/>
          </a:xfrm>
          <a:prstGeom prst="rect">
            <a:avLst/>
          </a:prstGeom>
        </p:spPr>
      </p:pic>
      <p:pic>
        <p:nvPicPr>
          <p:cNvPr id="30" name="Billede 29">
            <a:extLst>
              <a:ext uri="{FF2B5EF4-FFF2-40B4-BE49-F238E27FC236}">
                <a16:creationId xmlns:a16="http://schemas.microsoft.com/office/drawing/2014/main" id="{155A8C22-26BE-E74B-9444-B3E1E9BEA01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biLevel thresh="25000"/>
            <a:alphaModFix amt="5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1500"/>
                    </a14:imgEffect>
                    <a14:imgEffect>
                      <a14:saturation sat="191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723783" y="6415290"/>
            <a:ext cx="1034680" cy="274837"/>
          </a:xfrm>
          <a:prstGeom prst="rect">
            <a:avLst/>
          </a:prstGeom>
        </p:spPr>
      </p:pic>
      <p:sp>
        <p:nvSpPr>
          <p:cNvPr id="31" name="Pladsholder til tekst 2">
            <a:extLst>
              <a:ext uri="{FF2B5EF4-FFF2-40B4-BE49-F238E27FC236}">
                <a16:creationId xmlns:a16="http://schemas.microsoft.com/office/drawing/2014/main" id="{238A9EE2-548E-1F47-A096-A1282537D52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77742" y="1836738"/>
            <a:ext cx="6232525" cy="520589"/>
          </a:xfrm>
        </p:spPr>
        <p:txBody>
          <a:bodyPr/>
          <a:lstStyle>
            <a:lvl1pPr marL="0" indent="0">
              <a:buNone/>
              <a:defRPr sz="4400">
                <a:solidFill>
                  <a:srgbClr val="F8F8F3"/>
                </a:solidFill>
                <a:latin typeface="Avenir Book" panose="02000503020000020003" pitchFamily="2" charset="0"/>
              </a:defRPr>
            </a:lvl1pPr>
            <a:lvl2pPr marL="457200" indent="0">
              <a:buNone/>
              <a:defRPr>
                <a:solidFill>
                  <a:srgbClr val="F8F8F3"/>
                </a:solidFill>
              </a:defRPr>
            </a:lvl2pPr>
            <a:lvl3pPr marL="914400" indent="0">
              <a:buNone/>
              <a:defRPr>
                <a:solidFill>
                  <a:srgbClr val="F8F8F3"/>
                </a:solidFill>
              </a:defRPr>
            </a:lvl3pPr>
            <a:lvl4pPr marL="1371600" indent="0">
              <a:buNone/>
              <a:defRPr>
                <a:solidFill>
                  <a:srgbClr val="F8F8F3"/>
                </a:solidFill>
              </a:defRPr>
            </a:lvl4pPr>
            <a:lvl5pPr marL="1828800" indent="0">
              <a:buNone/>
              <a:defRPr>
                <a:solidFill>
                  <a:srgbClr val="F8F8F3"/>
                </a:solidFill>
              </a:defRPr>
            </a:lvl5pPr>
          </a:lstStyle>
          <a:p>
            <a:pPr lvl="0"/>
            <a:r>
              <a:rPr lang="da-DK" dirty="0"/>
              <a:t>KLIK FOR AT REDIGERE </a:t>
            </a:r>
          </a:p>
          <a:p>
            <a:pPr lvl="0"/>
            <a:endParaRPr lang="da-DK" dirty="0"/>
          </a:p>
        </p:txBody>
      </p:sp>
      <p:sp>
        <p:nvSpPr>
          <p:cNvPr id="32" name="Pladsholder til tekst 4">
            <a:extLst>
              <a:ext uri="{FF2B5EF4-FFF2-40B4-BE49-F238E27FC236}">
                <a16:creationId xmlns:a16="http://schemas.microsoft.com/office/drawing/2014/main" id="{A65FFAA2-4558-6D4D-8125-F6C0D03DE3A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37295" y="2970213"/>
            <a:ext cx="6103938" cy="1627187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rgbClr val="F8F8F3"/>
                </a:solidFill>
                <a:latin typeface="Avenir Book" panose="02000503020000020003" pitchFamily="2" charset="0"/>
              </a:defRPr>
            </a:lvl1pPr>
            <a:lvl2pPr marL="457200" indent="0">
              <a:buNone/>
              <a:defRPr sz="1200">
                <a:solidFill>
                  <a:srgbClr val="F8F8F3"/>
                </a:solidFill>
                <a:latin typeface="Avenir Book" panose="02000503020000020003" pitchFamily="2" charset="0"/>
              </a:defRPr>
            </a:lvl2pPr>
            <a:lvl3pPr marL="914400" indent="0">
              <a:buNone/>
              <a:defRPr sz="1200">
                <a:solidFill>
                  <a:srgbClr val="F8F8F3"/>
                </a:solidFill>
                <a:latin typeface="Avenir Book" panose="02000503020000020003" pitchFamily="2" charset="0"/>
              </a:defRPr>
            </a:lvl3pPr>
            <a:lvl4pPr marL="1371600" indent="0">
              <a:buNone/>
              <a:defRPr sz="1200">
                <a:solidFill>
                  <a:srgbClr val="F8F8F3"/>
                </a:solidFill>
                <a:latin typeface="Avenir Book" panose="02000503020000020003" pitchFamily="2" charset="0"/>
              </a:defRPr>
            </a:lvl4pPr>
            <a:lvl5pPr marL="1828800" indent="0">
              <a:buNone/>
              <a:defRPr sz="1200">
                <a:solidFill>
                  <a:srgbClr val="F8F8F3"/>
                </a:solidFill>
                <a:latin typeface="Avenir Book" panose="02000503020000020003" pitchFamily="2" charset="0"/>
              </a:defRPr>
            </a:lvl5pPr>
          </a:lstStyle>
          <a:p>
            <a:pPr lvl="0"/>
            <a:r>
              <a:rPr lang="da-DK" dirty="0"/>
              <a:t>Andet niveau</a:t>
            </a:r>
          </a:p>
        </p:txBody>
      </p:sp>
      <p:sp>
        <p:nvSpPr>
          <p:cNvPr id="33" name="Pladsholder til billede 6">
            <a:extLst>
              <a:ext uri="{FF2B5EF4-FFF2-40B4-BE49-F238E27FC236}">
                <a16:creationId xmlns:a16="http://schemas.microsoft.com/office/drawing/2014/main" id="{C6809487-93E3-A146-BEEA-B6236C579DAB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7558682" y="1836738"/>
            <a:ext cx="3719513" cy="2760662"/>
          </a:xfrm>
        </p:spPr>
        <p:txBody>
          <a:bodyPr/>
          <a:lstStyle>
            <a:lvl1pPr marL="0" indent="0">
              <a:buNone/>
              <a:defRPr>
                <a:solidFill>
                  <a:srgbClr val="F8F8F3"/>
                </a:solidFill>
              </a:defRPr>
            </a:lvl1pPr>
          </a:lstStyle>
          <a:p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344662210"/>
      </p:ext>
    </p:extLst>
  </p:cSld>
  <p:clrMapOvr>
    <a:masterClrMapping/>
  </p:clrMapOvr>
</p:sldLayout>
</file>

<file path=ppt/slideLayouts/slideLayout3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odule 3 intro">
    <p:bg>
      <p:bgPr>
        <a:solidFill>
          <a:srgbClr val="5B706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14">
            <a:extLst>
              <a:ext uri="{FF2B5EF4-FFF2-40B4-BE49-F238E27FC236}">
                <a16:creationId xmlns:a16="http://schemas.microsoft.com/office/drawing/2014/main" id="{86826E51-7AB5-614E-86B6-B09A48CAF36E}"/>
              </a:ext>
            </a:extLst>
          </p:cNvPr>
          <p:cNvSpPr/>
          <p:nvPr userDrawn="1"/>
        </p:nvSpPr>
        <p:spPr>
          <a:xfrm>
            <a:off x="1" y="0"/>
            <a:ext cx="12191999" cy="520589"/>
          </a:xfrm>
          <a:prstGeom prst="rect">
            <a:avLst/>
          </a:prstGeom>
          <a:solidFill>
            <a:srgbClr val="374D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7" name="TextBox 18">
            <a:hlinkClick r:id="" action="ppaction://noaction"/>
            <a:extLst>
              <a:ext uri="{FF2B5EF4-FFF2-40B4-BE49-F238E27FC236}">
                <a16:creationId xmlns:a16="http://schemas.microsoft.com/office/drawing/2014/main" id="{2E53C407-BB8F-1C4E-84F6-ED9F18225F2B}"/>
              </a:ext>
            </a:extLst>
          </p:cNvPr>
          <p:cNvSpPr txBox="1"/>
          <p:nvPr userDrawn="1"/>
        </p:nvSpPr>
        <p:spPr>
          <a:xfrm>
            <a:off x="257302" y="99940"/>
            <a:ext cx="1073784" cy="338554"/>
          </a:xfrm>
          <a:prstGeom prst="rect">
            <a:avLst/>
          </a:prstGeom>
          <a:noFill/>
          <a:ln w="9525">
            <a:noFill/>
          </a:ln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b="1" spc="300" dirty="0">
                <a:solidFill>
                  <a:srgbClr val="E5E7E7"/>
                </a:solidFill>
                <a:latin typeface="Avenir Book" panose="02000503020000020003" pitchFamily="2" charset="0"/>
              </a:rPr>
              <a:t>MODULE 3 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b="1" spc="300" dirty="0">
                <a:solidFill>
                  <a:srgbClr val="E5E7E7"/>
                </a:solidFill>
                <a:latin typeface="Avenir Book" panose="02000503020000020003" pitchFamily="2" charset="0"/>
              </a:rPr>
              <a:t>INTRO</a:t>
            </a:r>
            <a:endParaRPr kumimoji="0" lang="en-US" sz="800" b="1" i="0" u="none" strike="noStrike" kern="1200" cap="none" spc="300" normalizeH="0" baseline="0" noProof="0" dirty="0">
              <a:ln>
                <a:noFill/>
              </a:ln>
              <a:solidFill>
                <a:srgbClr val="E5E7E7"/>
              </a:solidFill>
              <a:effectLst/>
              <a:uLnTx/>
              <a:uFillTx/>
              <a:latin typeface="Avenir Book" panose="02000503020000020003" pitchFamily="2" charset="0"/>
            </a:endParaRPr>
          </a:p>
        </p:txBody>
      </p:sp>
      <p:cxnSp>
        <p:nvCxnSpPr>
          <p:cNvPr id="28" name="Lige forbindelse 27">
            <a:extLst>
              <a:ext uri="{FF2B5EF4-FFF2-40B4-BE49-F238E27FC236}">
                <a16:creationId xmlns:a16="http://schemas.microsoft.com/office/drawing/2014/main" id="{BBDD760D-478E-E244-9583-D6D110137D79}"/>
              </a:ext>
            </a:extLst>
          </p:cNvPr>
          <p:cNvCxnSpPr>
            <a:cxnSpLocks/>
          </p:cNvCxnSpPr>
          <p:nvPr userDrawn="1"/>
        </p:nvCxnSpPr>
        <p:spPr>
          <a:xfrm>
            <a:off x="1331829" y="18644"/>
            <a:ext cx="0" cy="493994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9" name="Billede 28">
            <a:extLst>
              <a:ext uri="{FF2B5EF4-FFF2-40B4-BE49-F238E27FC236}">
                <a16:creationId xmlns:a16="http://schemas.microsoft.com/office/drawing/2014/main" id="{850E4C2B-1F90-A14C-A58F-C0871D928D0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50000"/>
          </a:blip>
          <a:srcRect l="8285" t="28774" r="58175" b="41828"/>
          <a:stretch/>
        </p:blipFill>
        <p:spPr>
          <a:xfrm>
            <a:off x="257302" y="6201113"/>
            <a:ext cx="716895" cy="628387"/>
          </a:xfrm>
          <a:prstGeom prst="rect">
            <a:avLst/>
          </a:prstGeom>
        </p:spPr>
      </p:pic>
      <p:pic>
        <p:nvPicPr>
          <p:cNvPr id="30" name="Billede 29">
            <a:extLst>
              <a:ext uri="{FF2B5EF4-FFF2-40B4-BE49-F238E27FC236}">
                <a16:creationId xmlns:a16="http://schemas.microsoft.com/office/drawing/2014/main" id="{155A8C22-26BE-E74B-9444-B3E1E9BEA01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biLevel thresh="25000"/>
            <a:alphaModFix amt="5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1500"/>
                    </a14:imgEffect>
                    <a14:imgEffect>
                      <a14:saturation sat="191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723783" y="6415290"/>
            <a:ext cx="1034680" cy="274837"/>
          </a:xfrm>
          <a:prstGeom prst="rect">
            <a:avLst/>
          </a:prstGeom>
        </p:spPr>
      </p:pic>
      <p:sp>
        <p:nvSpPr>
          <p:cNvPr id="31" name="Pladsholder til tekst 2">
            <a:extLst>
              <a:ext uri="{FF2B5EF4-FFF2-40B4-BE49-F238E27FC236}">
                <a16:creationId xmlns:a16="http://schemas.microsoft.com/office/drawing/2014/main" id="{238A9EE2-548E-1F47-A096-A1282537D52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77742" y="1836738"/>
            <a:ext cx="6232525" cy="520589"/>
          </a:xfrm>
        </p:spPr>
        <p:txBody>
          <a:bodyPr/>
          <a:lstStyle>
            <a:lvl1pPr marL="0" indent="0">
              <a:buNone/>
              <a:defRPr sz="4400">
                <a:solidFill>
                  <a:srgbClr val="F8F8F3"/>
                </a:solidFill>
                <a:latin typeface="Avenir Book" panose="02000503020000020003" pitchFamily="2" charset="0"/>
              </a:defRPr>
            </a:lvl1pPr>
            <a:lvl2pPr marL="457200" indent="0">
              <a:buNone/>
              <a:defRPr>
                <a:solidFill>
                  <a:srgbClr val="F8F8F3"/>
                </a:solidFill>
              </a:defRPr>
            </a:lvl2pPr>
            <a:lvl3pPr marL="914400" indent="0">
              <a:buNone/>
              <a:defRPr>
                <a:solidFill>
                  <a:srgbClr val="F8F8F3"/>
                </a:solidFill>
              </a:defRPr>
            </a:lvl3pPr>
            <a:lvl4pPr marL="1371600" indent="0">
              <a:buNone/>
              <a:defRPr>
                <a:solidFill>
                  <a:srgbClr val="F8F8F3"/>
                </a:solidFill>
              </a:defRPr>
            </a:lvl4pPr>
            <a:lvl5pPr marL="1828800" indent="0">
              <a:buNone/>
              <a:defRPr>
                <a:solidFill>
                  <a:srgbClr val="F8F8F3"/>
                </a:solidFill>
              </a:defRPr>
            </a:lvl5pPr>
          </a:lstStyle>
          <a:p>
            <a:pPr lvl="0"/>
            <a:r>
              <a:rPr lang="da-DK" dirty="0"/>
              <a:t>KLIK FOR AT REDIGERE </a:t>
            </a:r>
          </a:p>
          <a:p>
            <a:pPr lvl="0"/>
            <a:endParaRPr lang="da-DK" dirty="0"/>
          </a:p>
        </p:txBody>
      </p:sp>
      <p:sp>
        <p:nvSpPr>
          <p:cNvPr id="32" name="Pladsholder til tekst 4">
            <a:extLst>
              <a:ext uri="{FF2B5EF4-FFF2-40B4-BE49-F238E27FC236}">
                <a16:creationId xmlns:a16="http://schemas.microsoft.com/office/drawing/2014/main" id="{A65FFAA2-4558-6D4D-8125-F6C0D03DE3A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37295" y="2970213"/>
            <a:ext cx="6103938" cy="1627187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rgbClr val="F8F8F3"/>
                </a:solidFill>
                <a:latin typeface="Avenir Book" panose="02000503020000020003" pitchFamily="2" charset="0"/>
              </a:defRPr>
            </a:lvl1pPr>
            <a:lvl2pPr marL="457200" indent="0">
              <a:buNone/>
              <a:defRPr sz="1200">
                <a:solidFill>
                  <a:srgbClr val="F8F8F3"/>
                </a:solidFill>
                <a:latin typeface="Avenir Book" panose="02000503020000020003" pitchFamily="2" charset="0"/>
              </a:defRPr>
            </a:lvl2pPr>
            <a:lvl3pPr marL="914400" indent="0">
              <a:buNone/>
              <a:defRPr sz="1200">
                <a:solidFill>
                  <a:srgbClr val="F8F8F3"/>
                </a:solidFill>
                <a:latin typeface="Avenir Book" panose="02000503020000020003" pitchFamily="2" charset="0"/>
              </a:defRPr>
            </a:lvl3pPr>
            <a:lvl4pPr marL="1371600" indent="0">
              <a:buNone/>
              <a:defRPr sz="1200">
                <a:solidFill>
                  <a:srgbClr val="F8F8F3"/>
                </a:solidFill>
                <a:latin typeface="Avenir Book" panose="02000503020000020003" pitchFamily="2" charset="0"/>
              </a:defRPr>
            </a:lvl4pPr>
            <a:lvl5pPr marL="1828800" indent="0">
              <a:buNone/>
              <a:defRPr sz="1200">
                <a:solidFill>
                  <a:srgbClr val="F8F8F3"/>
                </a:solidFill>
                <a:latin typeface="Avenir Book" panose="02000503020000020003" pitchFamily="2" charset="0"/>
              </a:defRPr>
            </a:lvl5pPr>
          </a:lstStyle>
          <a:p>
            <a:pPr lvl="0"/>
            <a:r>
              <a:rPr lang="da-DK" dirty="0"/>
              <a:t>Andet niveau</a:t>
            </a:r>
          </a:p>
        </p:txBody>
      </p:sp>
      <p:sp>
        <p:nvSpPr>
          <p:cNvPr id="33" name="Pladsholder til billede 6">
            <a:extLst>
              <a:ext uri="{FF2B5EF4-FFF2-40B4-BE49-F238E27FC236}">
                <a16:creationId xmlns:a16="http://schemas.microsoft.com/office/drawing/2014/main" id="{C6809487-93E3-A146-BEEA-B6236C579DAB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7558682" y="1836738"/>
            <a:ext cx="3719513" cy="2760662"/>
          </a:xfrm>
        </p:spPr>
        <p:txBody>
          <a:bodyPr/>
          <a:lstStyle>
            <a:lvl1pPr marL="0" indent="0">
              <a:buNone/>
              <a:defRPr>
                <a:solidFill>
                  <a:srgbClr val="F8F8F3"/>
                </a:solidFill>
              </a:defRPr>
            </a:lvl1pPr>
          </a:lstStyle>
          <a:p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247329132"/>
      </p:ext>
    </p:extLst>
  </p:cSld>
  <p:clrMapOvr>
    <a:masterClrMapping/>
  </p:clrMapOvr>
</p:sldLayout>
</file>

<file path=ppt/slideLayouts/slideLayout3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odule 4 intro">
    <p:bg>
      <p:bgPr>
        <a:solidFill>
          <a:srgbClr val="5E4F7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14">
            <a:extLst>
              <a:ext uri="{FF2B5EF4-FFF2-40B4-BE49-F238E27FC236}">
                <a16:creationId xmlns:a16="http://schemas.microsoft.com/office/drawing/2014/main" id="{86826E51-7AB5-614E-86B6-B09A48CAF36E}"/>
              </a:ext>
            </a:extLst>
          </p:cNvPr>
          <p:cNvSpPr/>
          <p:nvPr userDrawn="1"/>
        </p:nvSpPr>
        <p:spPr>
          <a:xfrm>
            <a:off x="1" y="0"/>
            <a:ext cx="12191999" cy="520589"/>
          </a:xfrm>
          <a:prstGeom prst="rect">
            <a:avLst/>
          </a:prstGeom>
          <a:solidFill>
            <a:srgbClr val="374D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7" name="TextBox 18">
            <a:hlinkClick r:id="" action="ppaction://noaction"/>
            <a:extLst>
              <a:ext uri="{FF2B5EF4-FFF2-40B4-BE49-F238E27FC236}">
                <a16:creationId xmlns:a16="http://schemas.microsoft.com/office/drawing/2014/main" id="{2E53C407-BB8F-1C4E-84F6-ED9F18225F2B}"/>
              </a:ext>
            </a:extLst>
          </p:cNvPr>
          <p:cNvSpPr txBox="1"/>
          <p:nvPr userDrawn="1"/>
        </p:nvSpPr>
        <p:spPr>
          <a:xfrm>
            <a:off x="257302" y="99940"/>
            <a:ext cx="1073784" cy="338554"/>
          </a:xfrm>
          <a:prstGeom prst="rect">
            <a:avLst/>
          </a:prstGeom>
          <a:noFill/>
          <a:ln w="9525">
            <a:noFill/>
          </a:ln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b="1" spc="300" dirty="0">
                <a:solidFill>
                  <a:srgbClr val="E5E7E7"/>
                </a:solidFill>
                <a:latin typeface="Avenir Book" panose="02000503020000020003" pitchFamily="2" charset="0"/>
              </a:rPr>
              <a:t>MODULE 4 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b="1" spc="300" dirty="0">
                <a:solidFill>
                  <a:srgbClr val="E5E7E7"/>
                </a:solidFill>
                <a:latin typeface="Avenir Book" panose="02000503020000020003" pitchFamily="2" charset="0"/>
              </a:rPr>
              <a:t>INTRO</a:t>
            </a:r>
            <a:endParaRPr kumimoji="0" lang="en-US" sz="800" b="1" i="0" u="none" strike="noStrike" kern="1200" cap="none" spc="300" normalizeH="0" baseline="0" noProof="0" dirty="0">
              <a:ln>
                <a:noFill/>
              </a:ln>
              <a:solidFill>
                <a:srgbClr val="E5E7E7"/>
              </a:solidFill>
              <a:effectLst/>
              <a:uLnTx/>
              <a:uFillTx/>
              <a:latin typeface="Avenir Book" panose="02000503020000020003" pitchFamily="2" charset="0"/>
            </a:endParaRPr>
          </a:p>
        </p:txBody>
      </p:sp>
      <p:cxnSp>
        <p:nvCxnSpPr>
          <p:cNvPr id="28" name="Lige forbindelse 27">
            <a:extLst>
              <a:ext uri="{FF2B5EF4-FFF2-40B4-BE49-F238E27FC236}">
                <a16:creationId xmlns:a16="http://schemas.microsoft.com/office/drawing/2014/main" id="{BBDD760D-478E-E244-9583-D6D110137D79}"/>
              </a:ext>
            </a:extLst>
          </p:cNvPr>
          <p:cNvCxnSpPr>
            <a:cxnSpLocks/>
          </p:cNvCxnSpPr>
          <p:nvPr userDrawn="1"/>
        </p:nvCxnSpPr>
        <p:spPr>
          <a:xfrm>
            <a:off x="1331829" y="18644"/>
            <a:ext cx="0" cy="493994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9" name="Billede 28">
            <a:extLst>
              <a:ext uri="{FF2B5EF4-FFF2-40B4-BE49-F238E27FC236}">
                <a16:creationId xmlns:a16="http://schemas.microsoft.com/office/drawing/2014/main" id="{850E4C2B-1F90-A14C-A58F-C0871D928D0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50000"/>
          </a:blip>
          <a:srcRect l="8285" t="28774" r="58175" b="41828"/>
          <a:stretch/>
        </p:blipFill>
        <p:spPr>
          <a:xfrm>
            <a:off x="257302" y="6201113"/>
            <a:ext cx="716895" cy="628387"/>
          </a:xfrm>
          <a:prstGeom prst="rect">
            <a:avLst/>
          </a:prstGeom>
        </p:spPr>
      </p:pic>
      <p:pic>
        <p:nvPicPr>
          <p:cNvPr id="30" name="Billede 29">
            <a:extLst>
              <a:ext uri="{FF2B5EF4-FFF2-40B4-BE49-F238E27FC236}">
                <a16:creationId xmlns:a16="http://schemas.microsoft.com/office/drawing/2014/main" id="{155A8C22-26BE-E74B-9444-B3E1E9BEA01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biLevel thresh="25000"/>
            <a:alphaModFix amt="5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1500"/>
                    </a14:imgEffect>
                    <a14:imgEffect>
                      <a14:saturation sat="191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723783" y="6415290"/>
            <a:ext cx="1034680" cy="274837"/>
          </a:xfrm>
          <a:prstGeom prst="rect">
            <a:avLst/>
          </a:prstGeom>
        </p:spPr>
      </p:pic>
      <p:sp>
        <p:nvSpPr>
          <p:cNvPr id="31" name="Pladsholder til tekst 2">
            <a:extLst>
              <a:ext uri="{FF2B5EF4-FFF2-40B4-BE49-F238E27FC236}">
                <a16:creationId xmlns:a16="http://schemas.microsoft.com/office/drawing/2014/main" id="{238A9EE2-548E-1F47-A096-A1282537D52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77742" y="1836738"/>
            <a:ext cx="6232525" cy="520589"/>
          </a:xfrm>
        </p:spPr>
        <p:txBody>
          <a:bodyPr/>
          <a:lstStyle>
            <a:lvl1pPr marL="0" indent="0">
              <a:buNone/>
              <a:defRPr sz="4400">
                <a:solidFill>
                  <a:srgbClr val="F8F8F3"/>
                </a:solidFill>
                <a:latin typeface="Avenir Book" panose="02000503020000020003" pitchFamily="2" charset="0"/>
              </a:defRPr>
            </a:lvl1pPr>
            <a:lvl2pPr marL="457200" indent="0">
              <a:buNone/>
              <a:defRPr>
                <a:solidFill>
                  <a:srgbClr val="F8F8F3"/>
                </a:solidFill>
              </a:defRPr>
            </a:lvl2pPr>
            <a:lvl3pPr marL="914400" indent="0">
              <a:buNone/>
              <a:defRPr>
                <a:solidFill>
                  <a:srgbClr val="F8F8F3"/>
                </a:solidFill>
              </a:defRPr>
            </a:lvl3pPr>
            <a:lvl4pPr marL="1371600" indent="0">
              <a:buNone/>
              <a:defRPr>
                <a:solidFill>
                  <a:srgbClr val="F8F8F3"/>
                </a:solidFill>
              </a:defRPr>
            </a:lvl4pPr>
            <a:lvl5pPr marL="1828800" indent="0">
              <a:buNone/>
              <a:defRPr>
                <a:solidFill>
                  <a:srgbClr val="F8F8F3"/>
                </a:solidFill>
              </a:defRPr>
            </a:lvl5pPr>
          </a:lstStyle>
          <a:p>
            <a:pPr lvl="0"/>
            <a:r>
              <a:rPr lang="da-DK" dirty="0"/>
              <a:t>KLIK FOR AT REDIGERE </a:t>
            </a:r>
          </a:p>
          <a:p>
            <a:pPr lvl="0"/>
            <a:endParaRPr lang="da-DK" dirty="0"/>
          </a:p>
        </p:txBody>
      </p:sp>
      <p:sp>
        <p:nvSpPr>
          <p:cNvPr id="32" name="Pladsholder til tekst 4">
            <a:extLst>
              <a:ext uri="{FF2B5EF4-FFF2-40B4-BE49-F238E27FC236}">
                <a16:creationId xmlns:a16="http://schemas.microsoft.com/office/drawing/2014/main" id="{A65FFAA2-4558-6D4D-8125-F6C0D03DE3A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37295" y="2970213"/>
            <a:ext cx="6103938" cy="1627187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rgbClr val="F8F8F3"/>
                </a:solidFill>
                <a:latin typeface="Avenir Book" panose="02000503020000020003" pitchFamily="2" charset="0"/>
              </a:defRPr>
            </a:lvl1pPr>
            <a:lvl2pPr marL="457200" indent="0">
              <a:buNone/>
              <a:defRPr sz="1200">
                <a:solidFill>
                  <a:srgbClr val="F8F8F3"/>
                </a:solidFill>
                <a:latin typeface="Avenir Book" panose="02000503020000020003" pitchFamily="2" charset="0"/>
              </a:defRPr>
            </a:lvl2pPr>
            <a:lvl3pPr marL="914400" indent="0">
              <a:buNone/>
              <a:defRPr sz="1200">
                <a:solidFill>
                  <a:srgbClr val="F8F8F3"/>
                </a:solidFill>
                <a:latin typeface="Avenir Book" panose="02000503020000020003" pitchFamily="2" charset="0"/>
              </a:defRPr>
            </a:lvl3pPr>
            <a:lvl4pPr marL="1371600" indent="0">
              <a:buNone/>
              <a:defRPr sz="1200">
                <a:solidFill>
                  <a:srgbClr val="F8F8F3"/>
                </a:solidFill>
                <a:latin typeface="Avenir Book" panose="02000503020000020003" pitchFamily="2" charset="0"/>
              </a:defRPr>
            </a:lvl4pPr>
            <a:lvl5pPr marL="1828800" indent="0">
              <a:buNone/>
              <a:defRPr sz="1200">
                <a:solidFill>
                  <a:srgbClr val="F8F8F3"/>
                </a:solidFill>
                <a:latin typeface="Avenir Book" panose="02000503020000020003" pitchFamily="2" charset="0"/>
              </a:defRPr>
            </a:lvl5pPr>
          </a:lstStyle>
          <a:p>
            <a:pPr lvl="0"/>
            <a:r>
              <a:rPr lang="da-DK" dirty="0"/>
              <a:t>Andet niveau</a:t>
            </a:r>
          </a:p>
        </p:txBody>
      </p:sp>
      <p:sp>
        <p:nvSpPr>
          <p:cNvPr id="33" name="Pladsholder til billede 6">
            <a:extLst>
              <a:ext uri="{FF2B5EF4-FFF2-40B4-BE49-F238E27FC236}">
                <a16:creationId xmlns:a16="http://schemas.microsoft.com/office/drawing/2014/main" id="{C6809487-93E3-A146-BEEA-B6236C579DAB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7558682" y="1836738"/>
            <a:ext cx="3719513" cy="2760662"/>
          </a:xfrm>
        </p:spPr>
        <p:txBody>
          <a:bodyPr/>
          <a:lstStyle>
            <a:lvl1pPr marL="0" indent="0">
              <a:buNone/>
              <a:defRPr>
                <a:solidFill>
                  <a:srgbClr val="F8F8F3"/>
                </a:solidFill>
              </a:defRPr>
            </a:lvl1pPr>
          </a:lstStyle>
          <a:p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417941363"/>
      </p:ext>
    </p:extLst>
  </p:cSld>
  <p:clrMapOvr>
    <a:masterClrMapping/>
  </p:clrMapOvr>
</p:sldLayout>
</file>

<file path=ppt/slideLayouts/slideLayout3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gram intro M2">
    <p:bg>
      <p:bgPr>
        <a:solidFill>
          <a:srgbClr val="BAA39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">
            <a:extLst>
              <a:ext uri="{FF2B5EF4-FFF2-40B4-BE49-F238E27FC236}">
                <a16:creationId xmlns:a16="http://schemas.microsoft.com/office/drawing/2014/main" id="{5057CABE-0CAC-2B41-A249-1FA93ACB4CFA}"/>
              </a:ext>
            </a:extLst>
          </p:cNvPr>
          <p:cNvSpPr/>
          <p:nvPr userDrawn="1"/>
        </p:nvSpPr>
        <p:spPr>
          <a:xfrm>
            <a:off x="323448" y="2035829"/>
            <a:ext cx="3722113" cy="3682870"/>
          </a:xfrm>
          <a:prstGeom prst="rect">
            <a:avLst/>
          </a:prstGeom>
          <a:solidFill>
            <a:srgbClr val="E5E7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4" name="Billede 23" descr="Et billede, der indeholder plade, tegning&#10;&#10;Automatisk genereret beskrivelse">
            <a:extLst>
              <a:ext uri="{FF2B5EF4-FFF2-40B4-BE49-F238E27FC236}">
                <a16:creationId xmlns:a16="http://schemas.microsoft.com/office/drawing/2014/main" id="{AED56B3A-FC42-3A48-9B76-D4362A02C14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lum bright="70000" contrast="-70000"/>
            <a:alphaModFix amt="11000"/>
          </a:blip>
          <a:stretch>
            <a:fillRect/>
          </a:stretch>
        </p:blipFill>
        <p:spPr>
          <a:xfrm>
            <a:off x="2646261" y="982133"/>
            <a:ext cx="6564880" cy="5654145"/>
          </a:xfrm>
          <a:prstGeom prst="rect">
            <a:avLst/>
          </a:prstGeom>
        </p:spPr>
      </p:pic>
      <p:sp>
        <p:nvSpPr>
          <p:cNvPr id="26" name="Rectangle 2">
            <a:extLst>
              <a:ext uri="{FF2B5EF4-FFF2-40B4-BE49-F238E27FC236}">
                <a16:creationId xmlns:a16="http://schemas.microsoft.com/office/drawing/2014/main" id="{612DE8D1-6744-334C-A882-7D8A7465D76A}"/>
              </a:ext>
            </a:extLst>
          </p:cNvPr>
          <p:cNvSpPr/>
          <p:nvPr userDrawn="1"/>
        </p:nvSpPr>
        <p:spPr>
          <a:xfrm>
            <a:off x="4157240" y="2035829"/>
            <a:ext cx="3722113" cy="3682870"/>
          </a:xfrm>
          <a:prstGeom prst="rect">
            <a:avLst/>
          </a:prstGeom>
          <a:solidFill>
            <a:srgbClr val="E5E7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9" name="Rectangle 2">
            <a:extLst>
              <a:ext uri="{FF2B5EF4-FFF2-40B4-BE49-F238E27FC236}">
                <a16:creationId xmlns:a16="http://schemas.microsoft.com/office/drawing/2014/main" id="{5919263D-FDE4-4F48-B674-8715E652B90A}"/>
              </a:ext>
            </a:extLst>
          </p:cNvPr>
          <p:cNvSpPr/>
          <p:nvPr userDrawn="1"/>
        </p:nvSpPr>
        <p:spPr>
          <a:xfrm>
            <a:off x="8072562" y="2035829"/>
            <a:ext cx="3722113" cy="3682870"/>
          </a:xfrm>
          <a:prstGeom prst="rect">
            <a:avLst/>
          </a:prstGeom>
          <a:solidFill>
            <a:srgbClr val="E5E7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3" name="Rectangle 14">
            <a:extLst>
              <a:ext uri="{FF2B5EF4-FFF2-40B4-BE49-F238E27FC236}">
                <a16:creationId xmlns:a16="http://schemas.microsoft.com/office/drawing/2014/main" id="{34B53CDC-B239-8A48-85B8-D1A8C0616F4E}"/>
              </a:ext>
            </a:extLst>
          </p:cNvPr>
          <p:cNvSpPr/>
          <p:nvPr userDrawn="1"/>
        </p:nvSpPr>
        <p:spPr>
          <a:xfrm>
            <a:off x="1" y="0"/>
            <a:ext cx="12191999" cy="520589"/>
          </a:xfrm>
          <a:prstGeom prst="rect">
            <a:avLst/>
          </a:prstGeom>
          <a:solidFill>
            <a:srgbClr val="374D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4" name="TextBox 18">
            <a:hlinkClick r:id="" action="ppaction://noaction"/>
            <a:extLst>
              <a:ext uri="{FF2B5EF4-FFF2-40B4-BE49-F238E27FC236}">
                <a16:creationId xmlns:a16="http://schemas.microsoft.com/office/drawing/2014/main" id="{56354988-7F18-814F-8E3E-ECD0F90A3823}"/>
              </a:ext>
            </a:extLst>
          </p:cNvPr>
          <p:cNvSpPr txBox="1"/>
          <p:nvPr userDrawn="1"/>
        </p:nvSpPr>
        <p:spPr>
          <a:xfrm>
            <a:off x="257302" y="99940"/>
            <a:ext cx="1073784" cy="338554"/>
          </a:xfrm>
          <a:prstGeom prst="rect">
            <a:avLst/>
          </a:prstGeom>
          <a:noFill/>
          <a:ln w="9525">
            <a:noFill/>
          </a:ln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b="1" spc="300" dirty="0">
                <a:solidFill>
                  <a:srgbClr val="E5E7E7"/>
                </a:solidFill>
                <a:latin typeface="Avenir Book" panose="02000503020000020003" pitchFamily="2" charset="0"/>
              </a:rPr>
              <a:t>MODULE 2 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b="1" spc="300" dirty="0">
                <a:solidFill>
                  <a:srgbClr val="E5E7E7"/>
                </a:solidFill>
                <a:latin typeface="Avenir Book" panose="02000503020000020003" pitchFamily="2" charset="0"/>
              </a:rPr>
              <a:t>INTRO</a:t>
            </a:r>
            <a:endParaRPr kumimoji="0" lang="en-US" sz="800" b="1" i="0" u="none" strike="noStrike" kern="1200" cap="none" spc="300" normalizeH="0" baseline="0" noProof="0" dirty="0">
              <a:ln>
                <a:noFill/>
              </a:ln>
              <a:solidFill>
                <a:srgbClr val="E5E7E7"/>
              </a:solidFill>
              <a:effectLst/>
              <a:uLnTx/>
              <a:uFillTx/>
              <a:latin typeface="Avenir Book" panose="02000503020000020003" pitchFamily="2" charset="0"/>
            </a:endParaRPr>
          </a:p>
        </p:txBody>
      </p:sp>
      <p:cxnSp>
        <p:nvCxnSpPr>
          <p:cNvPr id="35" name="Lige forbindelse 34">
            <a:extLst>
              <a:ext uri="{FF2B5EF4-FFF2-40B4-BE49-F238E27FC236}">
                <a16:creationId xmlns:a16="http://schemas.microsoft.com/office/drawing/2014/main" id="{3B54CF8E-4FE9-2540-AA4F-7839E447B61F}"/>
              </a:ext>
            </a:extLst>
          </p:cNvPr>
          <p:cNvCxnSpPr>
            <a:cxnSpLocks/>
          </p:cNvCxnSpPr>
          <p:nvPr userDrawn="1"/>
        </p:nvCxnSpPr>
        <p:spPr>
          <a:xfrm>
            <a:off x="1331829" y="18644"/>
            <a:ext cx="0" cy="493994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6" name="Billede 35">
            <a:extLst>
              <a:ext uri="{FF2B5EF4-FFF2-40B4-BE49-F238E27FC236}">
                <a16:creationId xmlns:a16="http://schemas.microsoft.com/office/drawing/2014/main" id="{53B29203-9EEE-644B-BAEB-A066F5E9BE9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alphaModFix amt="50000"/>
          </a:blip>
          <a:srcRect l="8285" t="28774" r="58175" b="41828"/>
          <a:stretch/>
        </p:blipFill>
        <p:spPr>
          <a:xfrm>
            <a:off x="257302" y="6201113"/>
            <a:ext cx="716895" cy="628387"/>
          </a:xfrm>
          <a:prstGeom prst="rect">
            <a:avLst/>
          </a:prstGeom>
        </p:spPr>
      </p:pic>
      <p:pic>
        <p:nvPicPr>
          <p:cNvPr id="37" name="Billede 36">
            <a:extLst>
              <a:ext uri="{FF2B5EF4-FFF2-40B4-BE49-F238E27FC236}">
                <a16:creationId xmlns:a16="http://schemas.microsoft.com/office/drawing/2014/main" id="{585E147C-D14C-A846-A377-EB9D1A35218D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biLevel thresh="25000"/>
            <a:alphaModFix amt="50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1500"/>
                    </a14:imgEffect>
                    <a14:imgEffect>
                      <a14:saturation sat="191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723783" y="6415290"/>
            <a:ext cx="1034680" cy="274837"/>
          </a:xfrm>
          <a:prstGeom prst="rect">
            <a:avLst/>
          </a:prstGeom>
        </p:spPr>
      </p:pic>
      <p:sp>
        <p:nvSpPr>
          <p:cNvPr id="39" name="Pladsholder til tekst 3">
            <a:extLst>
              <a:ext uri="{FF2B5EF4-FFF2-40B4-BE49-F238E27FC236}">
                <a16:creationId xmlns:a16="http://schemas.microsoft.com/office/drawing/2014/main" id="{E6C5BE7A-18EB-0C40-BF74-5242B28F62A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850" y="1139825"/>
            <a:ext cx="9464584" cy="366713"/>
          </a:xfrm>
        </p:spPr>
        <p:txBody>
          <a:bodyPr>
            <a:noAutofit/>
          </a:bodyPr>
          <a:lstStyle>
            <a:lvl1pPr marL="0" indent="0">
              <a:buNone/>
              <a:defRPr sz="1800" spc="300">
                <a:solidFill>
                  <a:srgbClr val="F8F8F3"/>
                </a:solidFill>
              </a:defRPr>
            </a:lvl1pPr>
            <a:lvl2pPr marL="457200" indent="0">
              <a:buNone/>
              <a:defRPr sz="1800">
                <a:solidFill>
                  <a:srgbClr val="F8F8F3"/>
                </a:solidFill>
              </a:defRPr>
            </a:lvl2pPr>
            <a:lvl3pPr marL="914400" indent="0">
              <a:buNone/>
              <a:defRPr sz="1800">
                <a:solidFill>
                  <a:srgbClr val="F8F8F3"/>
                </a:solidFill>
              </a:defRPr>
            </a:lvl3pPr>
            <a:lvl4pPr marL="1371600" indent="0">
              <a:buNone/>
              <a:defRPr sz="1800">
                <a:solidFill>
                  <a:srgbClr val="F8F8F3"/>
                </a:solidFill>
              </a:defRPr>
            </a:lvl4pPr>
            <a:lvl5pPr marL="1828800" indent="0">
              <a:buNone/>
              <a:defRPr sz="1800">
                <a:solidFill>
                  <a:srgbClr val="F8F8F3"/>
                </a:solidFill>
              </a:defRPr>
            </a:lvl5pPr>
          </a:lstStyle>
          <a:p>
            <a:pPr lvl="0"/>
            <a:r>
              <a:rPr lang="da-DK" dirty="0"/>
              <a:t>KLIK FOR AT REDIGERE TEKSTTYPOGRAFIERNE I MASTEREN</a:t>
            </a:r>
          </a:p>
        </p:txBody>
      </p:sp>
      <p:sp>
        <p:nvSpPr>
          <p:cNvPr id="40" name="Pladsholder til tekst 5">
            <a:extLst>
              <a:ext uri="{FF2B5EF4-FFF2-40B4-BE49-F238E27FC236}">
                <a16:creationId xmlns:a16="http://schemas.microsoft.com/office/drawing/2014/main" id="{C8C52C0F-2180-E041-BA3C-BCAD492C196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157663" y="3806825"/>
            <a:ext cx="3721100" cy="1911350"/>
          </a:xfrm>
        </p:spPr>
        <p:txBody>
          <a:bodyPr>
            <a:normAutofit/>
          </a:bodyPr>
          <a:lstStyle>
            <a:lvl1pPr marL="0" indent="0" algn="ctr">
              <a:buNone/>
              <a:defRPr sz="1400">
                <a:solidFill>
                  <a:srgbClr val="374D62"/>
                </a:solidFill>
              </a:defRPr>
            </a:lvl1pPr>
            <a:lvl2pPr marL="457200" indent="0" algn="ctr">
              <a:buNone/>
              <a:defRPr sz="1400">
                <a:solidFill>
                  <a:srgbClr val="374D62"/>
                </a:solidFill>
              </a:defRPr>
            </a:lvl2pPr>
            <a:lvl3pPr marL="914400" indent="0" algn="ctr">
              <a:buNone/>
              <a:defRPr sz="1400">
                <a:solidFill>
                  <a:srgbClr val="374D62"/>
                </a:solidFill>
              </a:defRPr>
            </a:lvl3pPr>
            <a:lvl4pPr marL="1371600" indent="0" algn="ctr">
              <a:buNone/>
              <a:defRPr sz="1400">
                <a:solidFill>
                  <a:srgbClr val="374D62"/>
                </a:solidFill>
              </a:defRPr>
            </a:lvl4pPr>
            <a:lvl5pPr marL="1828800" indent="0" algn="ctr">
              <a:buNone/>
              <a:defRPr sz="1400">
                <a:solidFill>
                  <a:srgbClr val="374D62"/>
                </a:solidFill>
              </a:defRPr>
            </a:lvl5pPr>
          </a:lstStyle>
          <a:p>
            <a:pPr lvl="0"/>
            <a:r>
              <a:rPr lang="da-DK" dirty="0"/>
              <a:t>Klik for at indsætte programtitler</a:t>
            </a:r>
          </a:p>
        </p:txBody>
      </p:sp>
      <p:sp>
        <p:nvSpPr>
          <p:cNvPr id="43" name="Pladsholder til tekst 41">
            <a:extLst>
              <a:ext uri="{FF2B5EF4-FFF2-40B4-BE49-F238E27FC236}">
                <a16:creationId xmlns:a16="http://schemas.microsoft.com/office/drawing/2014/main" id="{67587470-126D-B347-9806-A73C7B4A746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156075" y="2311400"/>
            <a:ext cx="3722688" cy="283754"/>
          </a:xfrm>
        </p:spPr>
        <p:txBody>
          <a:bodyPr/>
          <a:lstStyle>
            <a:lvl1pPr marL="0" indent="0" algn="ctr">
              <a:buNone/>
              <a:defRPr sz="1400" spc="300">
                <a:solidFill>
                  <a:srgbClr val="374D62"/>
                </a:solidFill>
              </a:defRPr>
            </a:lvl1pPr>
            <a:lvl2pPr marL="457200" indent="0">
              <a:buNone/>
              <a:defRPr>
                <a:solidFill>
                  <a:srgbClr val="374D62"/>
                </a:solidFill>
              </a:defRPr>
            </a:lvl2pPr>
            <a:lvl3pPr marL="914400" indent="0">
              <a:buNone/>
              <a:defRPr>
                <a:solidFill>
                  <a:srgbClr val="374D62"/>
                </a:solidFill>
              </a:defRPr>
            </a:lvl3pPr>
            <a:lvl4pPr marL="1371600" indent="0">
              <a:buNone/>
              <a:defRPr>
                <a:solidFill>
                  <a:srgbClr val="374D62"/>
                </a:solidFill>
              </a:defRPr>
            </a:lvl4pPr>
            <a:lvl5pPr marL="1828800" indent="0">
              <a:buNone/>
              <a:defRPr>
                <a:solidFill>
                  <a:srgbClr val="374D62"/>
                </a:solidFill>
              </a:defRPr>
            </a:lvl5pPr>
          </a:lstStyle>
          <a:p>
            <a:pPr lvl="0"/>
            <a:r>
              <a:rPr lang="da-DK" dirty="0"/>
              <a:t>KLIK FOR DAG NR. </a:t>
            </a:r>
          </a:p>
        </p:txBody>
      </p:sp>
      <p:sp>
        <p:nvSpPr>
          <p:cNvPr id="44" name="Pladsholder til tekst 41">
            <a:extLst>
              <a:ext uri="{FF2B5EF4-FFF2-40B4-BE49-F238E27FC236}">
                <a16:creationId xmlns:a16="http://schemas.microsoft.com/office/drawing/2014/main" id="{6472E869-EE11-4B4D-85A7-8D232A5C179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156075" y="2681042"/>
            <a:ext cx="3722688" cy="283754"/>
          </a:xfrm>
        </p:spPr>
        <p:txBody>
          <a:bodyPr>
            <a:normAutofit/>
          </a:bodyPr>
          <a:lstStyle>
            <a:lvl1pPr marL="0" indent="0" algn="ctr">
              <a:buNone/>
              <a:defRPr sz="1050" b="1" spc="300">
                <a:solidFill>
                  <a:srgbClr val="D77621"/>
                </a:solidFill>
                <a:latin typeface="Avenir Book" panose="02000503020000020003" pitchFamily="2" charset="0"/>
              </a:defRPr>
            </a:lvl1pPr>
            <a:lvl2pPr marL="457200" indent="0">
              <a:buNone/>
              <a:defRPr>
                <a:solidFill>
                  <a:srgbClr val="374D62"/>
                </a:solidFill>
              </a:defRPr>
            </a:lvl2pPr>
            <a:lvl3pPr marL="914400" indent="0">
              <a:buNone/>
              <a:defRPr>
                <a:solidFill>
                  <a:srgbClr val="374D62"/>
                </a:solidFill>
              </a:defRPr>
            </a:lvl3pPr>
            <a:lvl4pPr marL="1371600" indent="0">
              <a:buNone/>
              <a:defRPr>
                <a:solidFill>
                  <a:srgbClr val="374D62"/>
                </a:solidFill>
              </a:defRPr>
            </a:lvl4pPr>
            <a:lvl5pPr marL="1828800" indent="0">
              <a:buNone/>
              <a:defRPr>
                <a:solidFill>
                  <a:srgbClr val="374D62"/>
                </a:solidFill>
              </a:defRPr>
            </a:lvl5pPr>
          </a:lstStyle>
          <a:p>
            <a:pPr lvl="0"/>
            <a:r>
              <a:rPr lang="da-DK" dirty="0"/>
              <a:t>KLIK FOR WHY/WHAT/WHO</a:t>
            </a:r>
          </a:p>
        </p:txBody>
      </p:sp>
      <p:sp>
        <p:nvSpPr>
          <p:cNvPr id="45" name="Pladsholder til tekst 41">
            <a:extLst>
              <a:ext uri="{FF2B5EF4-FFF2-40B4-BE49-F238E27FC236}">
                <a16:creationId xmlns:a16="http://schemas.microsoft.com/office/drawing/2014/main" id="{8C5F973A-0CB6-0C43-B458-4BC7A5C77EE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156075" y="2997954"/>
            <a:ext cx="3722688" cy="283754"/>
          </a:xfrm>
        </p:spPr>
        <p:txBody>
          <a:bodyPr/>
          <a:lstStyle>
            <a:lvl1pPr marL="0" indent="0" algn="ctr">
              <a:buNone/>
              <a:defRPr sz="1400" spc="300">
                <a:solidFill>
                  <a:srgbClr val="374D62"/>
                </a:solidFill>
              </a:defRPr>
            </a:lvl1pPr>
            <a:lvl2pPr marL="457200" indent="0">
              <a:buNone/>
              <a:defRPr>
                <a:solidFill>
                  <a:srgbClr val="374D62"/>
                </a:solidFill>
              </a:defRPr>
            </a:lvl2pPr>
            <a:lvl3pPr marL="914400" indent="0">
              <a:buNone/>
              <a:defRPr>
                <a:solidFill>
                  <a:srgbClr val="374D62"/>
                </a:solidFill>
              </a:defRPr>
            </a:lvl3pPr>
            <a:lvl4pPr marL="1371600" indent="0">
              <a:buNone/>
              <a:defRPr>
                <a:solidFill>
                  <a:srgbClr val="374D62"/>
                </a:solidFill>
              </a:defRPr>
            </a:lvl4pPr>
            <a:lvl5pPr marL="1828800" indent="0">
              <a:buNone/>
              <a:defRPr>
                <a:solidFill>
                  <a:srgbClr val="374D62"/>
                </a:solidFill>
              </a:defRPr>
            </a:lvl5pPr>
          </a:lstStyle>
          <a:p>
            <a:pPr lvl="0"/>
            <a:r>
              <a:rPr lang="da-DK" dirty="0"/>
              <a:t>KLIK FOR DAG TITEL</a:t>
            </a:r>
          </a:p>
        </p:txBody>
      </p:sp>
      <p:sp>
        <p:nvSpPr>
          <p:cNvPr id="46" name="Pladsholder til tekst 5">
            <a:extLst>
              <a:ext uri="{FF2B5EF4-FFF2-40B4-BE49-F238E27FC236}">
                <a16:creationId xmlns:a16="http://schemas.microsoft.com/office/drawing/2014/main" id="{E0018757-BB57-5749-B407-CF7AE9CD4869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24446" y="3806825"/>
            <a:ext cx="3721100" cy="1911350"/>
          </a:xfrm>
        </p:spPr>
        <p:txBody>
          <a:bodyPr>
            <a:normAutofit/>
          </a:bodyPr>
          <a:lstStyle>
            <a:lvl1pPr marL="0" indent="0" algn="ctr">
              <a:buNone/>
              <a:defRPr sz="1400">
                <a:solidFill>
                  <a:srgbClr val="374D62"/>
                </a:solidFill>
              </a:defRPr>
            </a:lvl1pPr>
            <a:lvl2pPr marL="457200" indent="0" algn="ctr">
              <a:buNone/>
              <a:defRPr sz="1400">
                <a:solidFill>
                  <a:srgbClr val="374D62"/>
                </a:solidFill>
              </a:defRPr>
            </a:lvl2pPr>
            <a:lvl3pPr marL="914400" indent="0" algn="ctr">
              <a:buNone/>
              <a:defRPr sz="1400">
                <a:solidFill>
                  <a:srgbClr val="374D62"/>
                </a:solidFill>
              </a:defRPr>
            </a:lvl3pPr>
            <a:lvl4pPr marL="1371600" indent="0" algn="ctr">
              <a:buNone/>
              <a:defRPr sz="1400">
                <a:solidFill>
                  <a:srgbClr val="374D62"/>
                </a:solidFill>
              </a:defRPr>
            </a:lvl4pPr>
            <a:lvl5pPr marL="1828800" indent="0" algn="ctr">
              <a:buNone/>
              <a:defRPr sz="1400">
                <a:solidFill>
                  <a:srgbClr val="374D62"/>
                </a:solidFill>
              </a:defRPr>
            </a:lvl5pPr>
          </a:lstStyle>
          <a:p>
            <a:pPr lvl="0"/>
            <a:r>
              <a:rPr lang="da-DK" dirty="0"/>
              <a:t>Klik for at indsætte programtitler</a:t>
            </a:r>
          </a:p>
        </p:txBody>
      </p:sp>
      <p:sp>
        <p:nvSpPr>
          <p:cNvPr id="47" name="Pladsholder til tekst 41">
            <a:extLst>
              <a:ext uri="{FF2B5EF4-FFF2-40B4-BE49-F238E27FC236}">
                <a16:creationId xmlns:a16="http://schemas.microsoft.com/office/drawing/2014/main" id="{882BFFCF-1CB6-DC45-A5D7-F82E795DF5B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22858" y="2311400"/>
            <a:ext cx="3722688" cy="283754"/>
          </a:xfrm>
        </p:spPr>
        <p:txBody>
          <a:bodyPr/>
          <a:lstStyle>
            <a:lvl1pPr marL="0" indent="0" algn="ctr">
              <a:buNone/>
              <a:defRPr sz="1400" spc="300">
                <a:solidFill>
                  <a:srgbClr val="374D62"/>
                </a:solidFill>
              </a:defRPr>
            </a:lvl1pPr>
            <a:lvl2pPr marL="457200" indent="0">
              <a:buNone/>
              <a:defRPr>
                <a:solidFill>
                  <a:srgbClr val="374D62"/>
                </a:solidFill>
              </a:defRPr>
            </a:lvl2pPr>
            <a:lvl3pPr marL="914400" indent="0">
              <a:buNone/>
              <a:defRPr>
                <a:solidFill>
                  <a:srgbClr val="374D62"/>
                </a:solidFill>
              </a:defRPr>
            </a:lvl3pPr>
            <a:lvl4pPr marL="1371600" indent="0">
              <a:buNone/>
              <a:defRPr>
                <a:solidFill>
                  <a:srgbClr val="374D62"/>
                </a:solidFill>
              </a:defRPr>
            </a:lvl4pPr>
            <a:lvl5pPr marL="1828800" indent="0">
              <a:buNone/>
              <a:defRPr>
                <a:solidFill>
                  <a:srgbClr val="374D62"/>
                </a:solidFill>
              </a:defRPr>
            </a:lvl5pPr>
          </a:lstStyle>
          <a:p>
            <a:pPr lvl="0"/>
            <a:r>
              <a:rPr lang="da-DK" dirty="0"/>
              <a:t>KLIK FOR DAG NR. </a:t>
            </a:r>
          </a:p>
        </p:txBody>
      </p:sp>
      <p:sp>
        <p:nvSpPr>
          <p:cNvPr id="48" name="Pladsholder til tekst 41">
            <a:extLst>
              <a:ext uri="{FF2B5EF4-FFF2-40B4-BE49-F238E27FC236}">
                <a16:creationId xmlns:a16="http://schemas.microsoft.com/office/drawing/2014/main" id="{5B345C0A-4505-0443-8FDE-3F6761BBF86D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22858" y="2681042"/>
            <a:ext cx="3722688" cy="283754"/>
          </a:xfrm>
        </p:spPr>
        <p:txBody>
          <a:bodyPr>
            <a:normAutofit/>
          </a:bodyPr>
          <a:lstStyle>
            <a:lvl1pPr marL="0" indent="0" algn="ctr">
              <a:buNone/>
              <a:defRPr sz="1050" b="1" spc="300">
                <a:solidFill>
                  <a:srgbClr val="D77621"/>
                </a:solidFill>
                <a:latin typeface="Avenir Book" panose="02000503020000020003" pitchFamily="2" charset="0"/>
              </a:defRPr>
            </a:lvl1pPr>
            <a:lvl2pPr marL="457200" indent="0">
              <a:buNone/>
              <a:defRPr>
                <a:solidFill>
                  <a:srgbClr val="374D62"/>
                </a:solidFill>
              </a:defRPr>
            </a:lvl2pPr>
            <a:lvl3pPr marL="914400" indent="0">
              <a:buNone/>
              <a:defRPr>
                <a:solidFill>
                  <a:srgbClr val="374D62"/>
                </a:solidFill>
              </a:defRPr>
            </a:lvl3pPr>
            <a:lvl4pPr marL="1371600" indent="0">
              <a:buNone/>
              <a:defRPr>
                <a:solidFill>
                  <a:srgbClr val="374D62"/>
                </a:solidFill>
              </a:defRPr>
            </a:lvl4pPr>
            <a:lvl5pPr marL="1828800" indent="0">
              <a:buNone/>
              <a:defRPr>
                <a:solidFill>
                  <a:srgbClr val="374D62"/>
                </a:solidFill>
              </a:defRPr>
            </a:lvl5pPr>
          </a:lstStyle>
          <a:p>
            <a:pPr lvl="0"/>
            <a:r>
              <a:rPr lang="da-DK" dirty="0"/>
              <a:t>KLIK FOR WHY/WHAT/WHO</a:t>
            </a:r>
          </a:p>
        </p:txBody>
      </p:sp>
      <p:sp>
        <p:nvSpPr>
          <p:cNvPr id="49" name="Pladsholder til tekst 41">
            <a:extLst>
              <a:ext uri="{FF2B5EF4-FFF2-40B4-BE49-F238E27FC236}">
                <a16:creationId xmlns:a16="http://schemas.microsoft.com/office/drawing/2014/main" id="{2DE45406-1216-6840-9510-069C40F59349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22858" y="2997954"/>
            <a:ext cx="3722688" cy="283754"/>
          </a:xfrm>
        </p:spPr>
        <p:txBody>
          <a:bodyPr/>
          <a:lstStyle>
            <a:lvl1pPr marL="0" indent="0" algn="ctr">
              <a:buNone/>
              <a:defRPr sz="1400" spc="300">
                <a:solidFill>
                  <a:srgbClr val="374D62"/>
                </a:solidFill>
              </a:defRPr>
            </a:lvl1pPr>
            <a:lvl2pPr marL="457200" indent="0">
              <a:buNone/>
              <a:defRPr>
                <a:solidFill>
                  <a:srgbClr val="374D62"/>
                </a:solidFill>
              </a:defRPr>
            </a:lvl2pPr>
            <a:lvl3pPr marL="914400" indent="0">
              <a:buNone/>
              <a:defRPr>
                <a:solidFill>
                  <a:srgbClr val="374D62"/>
                </a:solidFill>
              </a:defRPr>
            </a:lvl3pPr>
            <a:lvl4pPr marL="1371600" indent="0">
              <a:buNone/>
              <a:defRPr>
                <a:solidFill>
                  <a:srgbClr val="374D62"/>
                </a:solidFill>
              </a:defRPr>
            </a:lvl4pPr>
            <a:lvl5pPr marL="1828800" indent="0">
              <a:buNone/>
              <a:defRPr>
                <a:solidFill>
                  <a:srgbClr val="374D62"/>
                </a:solidFill>
              </a:defRPr>
            </a:lvl5pPr>
          </a:lstStyle>
          <a:p>
            <a:pPr lvl="0"/>
            <a:r>
              <a:rPr lang="da-DK" dirty="0"/>
              <a:t>KLIK FOR DAG TITEL</a:t>
            </a:r>
          </a:p>
        </p:txBody>
      </p:sp>
      <p:sp>
        <p:nvSpPr>
          <p:cNvPr id="50" name="Pladsholder til tekst 5">
            <a:extLst>
              <a:ext uri="{FF2B5EF4-FFF2-40B4-BE49-F238E27FC236}">
                <a16:creationId xmlns:a16="http://schemas.microsoft.com/office/drawing/2014/main" id="{49F73532-D47C-474A-BF4E-D6DB21931A90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8074150" y="3806825"/>
            <a:ext cx="3721100" cy="1911350"/>
          </a:xfrm>
        </p:spPr>
        <p:txBody>
          <a:bodyPr>
            <a:normAutofit/>
          </a:bodyPr>
          <a:lstStyle>
            <a:lvl1pPr marL="0" indent="0" algn="ctr">
              <a:buNone/>
              <a:defRPr sz="1400">
                <a:solidFill>
                  <a:srgbClr val="374D62"/>
                </a:solidFill>
              </a:defRPr>
            </a:lvl1pPr>
            <a:lvl2pPr marL="457200" indent="0" algn="ctr">
              <a:buNone/>
              <a:defRPr sz="1400">
                <a:solidFill>
                  <a:srgbClr val="374D62"/>
                </a:solidFill>
              </a:defRPr>
            </a:lvl2pPr>
            <a:lvl3pPr marL="914400" indent="0" algn="ctr">
              <a:buNone/>
              <a:defRPr sz="1400">
                <a:solidFill>
                  <a:srgbClr val="374D62"/>
                </a:solidFill>
              </a:defRPr>
            </a:lvl3pPr>
            <a:lvl4pPr marL="1371600" indent="0" algn="ctr">
              <a:buNone/>
              <a:defRPr sz="1400">
                <a:solidFill>
                  <a:srgbClr val="374D62"/>
                </a:solidFill>
              </a:defRPr>
            </a:lvl4pPr>
            <a:lvl5pPr marL="1828800" indent="0" algn="ctr">
              <a:buNone/>
              <a:defRPr sz="1400">
                <a:solidFill>
                  <a:srgbClr val="374D62"/>
                </a:solidFill>
              </a:defRPr>
            </a:lvl5pPr>
          </a:lstStyle>
          <a:p>
            <a:pPr lvl="0"/>
            <a:r>
              <a:rPr lang="da-DK" dirty="0"/>
              <a:t>Klik for at indsætte programtitler</a:t>
            </a:r>
          </a:p>
        </p:txBody>
      </p:sp>
      <p:sp>
        <p:nvSpPr>
          <p:cNvPr id="51" name="Pladsholder til tekst 41">
            <a:extLst>
              <a:ext uri="{FF2B5EF4-FFF2-40B4-BE49-F238E27FC236}">
                <a16:creationId xmlns:a16="http://schemas.microsoft.com/office/drawing/2014/main" id="{F6A84179-F401-CD4B-B0A9-B4A2F2426D25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072562" y="2311400"/>
            <a:ext cx="3722688" cy="283754"/>
          </a:xfrm>
        </p:spPr>
        <p:txBody>
          <a:bodyPr/>
          <a:lstStyle>
            <a:lvl1pPr marL="0" indent="0" algn="ctr">
              <a:buNone/>
              <a:defRPr sz="1400" spc="300">
                <a:solidFill>
                  <a:srgbClr val="374D62"/>
                </a:solidFill>
              </a:defRPr>
            </a:lvl1pPr>
            <a:lvl2pPr marL="457200" indent="0">
              <a:buNone/>
              <a:defRPr>
                <a:solidFill>
                  <a:srgbClr val="374D62"/>
                </a:solidFill>
              </a:defRPr>
            </a:lvl2pPr>
            <a:lvl3pPr marL="914400" indent="0">
              <a:buNone/>
              <a:defRPr>
                <a:solidFill>
                  <a:srgbClr val="374D62"/>
                </a:solidFill>
              </a:defRPr>
            </a:lvl3pPr>
            <a:lvl4pPr marL="1371600" indent="0">
              <a:buNone/>
              <a:defRPr>
                <a:solidFill>
                  <a:srgbClr val="374D62"/>
                </a:solidFill>
              </a:defRPr>
            </a:lvl4pPr>
            <a:lvl5pPr marL="1828800" indent="0">
              <a:buNone/>
              <a:defRPr>
                <a:solidFill>
                  <a:srgbClr val="374D62"/>
                </a:solidFill>
              </a:defRPr>
            </a:lvl5pPr>
          </a:lstStyle>
          <a:p>
            <a:pPr lvl="0"/>
            <a:r>
              <a:rPr lang="da-DK" dirty="0"/>
              <a:t>KLIK FOR DAG NR. </a:t>
            </a:r>
          </a:p>
        </p:txBody>
      </p:sp>
      <p:sp>
        <p:nvSpPr>
          <p:cNvPr id="52" name="Pladsholder til tekst 41">
            <a:extLst>
              <a:ext uri="{FF2B5EF4-FFF2-40B4-BE49-F238E27FC236}">
                <a16:creationId xmlns:a16="http://schemas.microsoft.com/office/drawing/2014/main" id="{68708AB9-D8E8-2343-83A6-A68A1D589699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072562" y="2681042"/>
            <a:ext cx="3722688" cy="283754"/>
          </a:xfrm>
        </p:spPr>
        <p:txBody>
          <a:bodyPr>
            <a:normAutofit/>
          </a:bodyPr>
          <a:lstStyle>
            <a:lvl1pPr marL="0" indent="0" algn="ctr">
              <a:buNone/>
              <a:defRPr sz="1050" b="1" spc="300">
                <a:solidFill>
                  <a:srgbClr val="D77621"/>
                </a:solidFill>
                <a:latin typeface="Avenir Book" panose="02000503020000020003" pitchFamily="2" charset="0"/>
              </a:defRPr>
            </a:lvl1pPr>
            <a:lvl2pPr marL="457200" indent="0">
              <a:buNone/>
              <a:defRPr>
                <a:solidFill>
                  <a:srgbClr val="374D62"/>
                </a:solidFill>
              </a:defRPr>
            </a:lvl2pPr>
            <a:lvl3pPr marL="914400" indent="0">
              <a:buNone/>
              <a:defRPr>
                <a:solidFill>
                  <a:srgbClr val="374D62"/>
                </a:solidFill>
              </a:defRPr>
            </a:lvl3pPr>
            <a:lvl4pPr marL="1371600" indent="0">
              <a:buNone/>
              <a:defRPr>
                <a:solidFill>
                  <a:srgbClr val="374D62"/>
                </a:solidFill>
              </a:defRPr>
            </a:lvl4pPr>
            <a:lvl5pPr marL="1828800" indent="0">
              <a:buNone/>
              <a:defRPr>
                <a:solidFill>
                  <a:srgbClr val="374D62"/>
                </a:solidFill>
              </a:defRPr>
            </a:lvl5pPr>
          </a:lstStyle>
          <a:p>
            <a:pPr lvl="0"/>
            <a:r>
              <a:rPr lang="da-DK" dirty="0"/>
              <a:t>KLIK FOR WHY/WHAT/WHO</a:t>
            </a:r>
          </a:p>
        </p:txBody>
      </p:sp>
      <p:sp>
        <p:nvSpPr>
          <p:cNvPr id="53" name="Pladsholder til tekst 41">
            <a:extLst>
              <a:ext uri="{FF2B5EF4-FFF2-40B4-BE49-F238E27FC236}">
                <a16:creationId xmlns:a16="http://schemas.microsoft.com/office/drawing/2014/main" id="{89BB1BA3-D844-3A44-8F2C-35DCE9FBBDE0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8072562" y="2997954"/>
            <a:ext cx="3722688" cy="283754"/>
          </a:xfrm>
        </p:spPr>
        <p:txBody>
          <a:bodyPr/>
          <a:lstStyle>
            <a:lvl1pPr marL="0" indent="0" algn="ctr">
              <a:buNone/>
              <a:defRPr sz="1400" spc="300">
                <a:solidFill>
                  <a:srgbClr val="374D62"/>
                </a:solidFill>
              </a:defRPr>
            </a:lvl1pPr>
            <a:lvl2pPr marL="457200" indent="0">
              <a:buNone/>
              <a:defRPr>
                <a:solidFill>
                  <a:srgbClr val="374D62"/>
                </a:solidFill>
              </a:defRPr>
            </a:lvl2pPr>
            <a:lvl3pPr marL="914400" indent="0">
              <a:buNone/>
              <a:defRPr>
                <a:solidFill>
                  <a:srgbClr val="374D62"/>
                </a:solidFill>
              </a:defRPr>
            </a:lvl3pPr>
            <a:lvl4pPr marL="1371600" indent="0">
              <a:buNone/>
              <a:defRPr>
                <a:solidFill>
                  <a:srgbClr val="374D62"/>
                </a:solidFill>
              </a:defRPr>
            </a:lvl4pPr>
            <a:lvl5pPr marL="1828800" indent="0">
              <a:buNone/>
              <a:defRPr>
                <a:solidFill>
                  <a:srgbClr val="374D62"/>
                </a:solidFill>
              </a:defRPr>
            </a:lvl5pPr>
          </a:lstStyle>
          <a:p>
            <a:pPr lvl="0"/>
            <a:r>
              <a:rPr lang="da-DK" dirty="0"/>
              <a:t>KLIK FOR DAG TITEL</a:t>
            </a:r>
          </a:p>
        </p:txBody>
      </p:sp>
    </p:spTree>
    <p:extLst>
      <p:ext uri="{BB962C8B-B14F-4D97-AF65-F5344CB8AC3E}">
        <p14:creationId xmlns:p14="http://schemas.microsoft.com/office/powerpoint/2010/main" val="329677435"/>
      </p:ext>
    </p:extLst>
  </p:cSld>
  <p:clrMapOvr>
    <a:masterClrMapping/>
  </p:clrMapOvr>
</p:sldLayout>
</file>

<file path=ppt/slideLayouts/slideLayout3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gram intro M3">
    <p:bg>
      <p:bgPr>
        <a:solidFill>
          <a:srgbClr val="5B706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">
            <a:extLst>
              <a:ext uri="{FF2B5EF4-FFF2-40B4-BE49-F238E27FC236}">
                <a16:creationId xmlns:a16="http://schemas.microsoft.com/office/drawing/2014/main" id="{5057CABE-0CAC-2B41-A249-1FA93ACB4CFA}"/>
              </a:ext>
            </a:extLst>
          </p:cNvPr>
          <p:cNvSpPr/>
          <p:nvPr userDrawn="1"/>
        </p:nvSpPr>
        <p:spPr>
          <a:xfrm>
            <a:off x="323448" y="2035829"/>
            <a:ext cx="3722113" cy="3682870"/>
          </a:xfrm>
          <a:prstGeom prst="rect">
            <a:avLst/>
          </a:prstGeom>
          <a:solidFill>
            <a:srgbClr val="E5E7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4" name="Billede 23" descr="Et billede, der indeholder plade, tegning&#10;&#10;Automatisk genereret beskrivelse">
            <a:extLst>
              <a:ext uri="{FF2B5EF4-FFF2-40B4-BE49-F238E27FC236}">
                <a16:creationId xmlns:a16="http://schemas.microsoft.com/office/drawing/2014/main" id="{AED56B3A-FC42-3A48-9B76-D4362A02C14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lum bright="70000" contrast="-70000"/>
            <a:alphaModFix amt="11000"/>
          </a:blip>
          <a:stretch>
            <a:fillRect/>
          </a:stretch>
        </p:blipFill>
        <p:spPr>
          <a:xfrm>
            <a:off x="2646261" y="982133"/>
            <a:ext cx="6564880" cy="5654145"/>
          </a:xfrm>
          <a:prstGeom prst="rect">
            <a:avLst/>
          </a:prstGeom>
        </p:spPr>
      </p:pic>
      <p:sp>
        <p:nvSpPr>
          <p:cNvPr id="26" name="Rectangle 2">
            <a:extLst>
              <a:ext uri="{FF2B5EF4-FFF2-40B4-BE49-F238E27FC236}">
                <a16:creationId xmlns:a16="http://schemas.microsoft.com/office/drawing/2014/main" id="{612DE8D1-6744-334C-A882-7D8A7465D76A}"/>
              </a:ext>
            </a:extLst>
          </p:cNvPr>
          <p:cNvSpPr/>
          <p:nvPr userDrawn="1"/>
        </p:nvSpPr>
        <p:spPr>
          <a:xfrm>
            <a:off x="4157240" y="2035829"/>
            <a:ext cx="3722113" cy="3682870"/>
          </a:xfrm>
          <a:prstGeom prst="rect">
            <a:avLst/>
          </a:prstGeom>
          <a:solidFill>
            <a:srgbClr val="E5E7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9" name="Rectangle 2">
            <a:extLst>
              <a:ext uri="{FF2B5EF4-FFF2-40B4-BE49-F238E27FC236}">
                <a16:creationId xmlns:a16="http://schemas.microsoft.com/office/drawing/2014/main" id="{5919263D-FDE4-4F48-B674-8715E652B90A}"/>
              </a:ext>
            </a:extLst>
          </p:cNvPr>
          <p:cNvSpPr/>
          <p:nvPr userDrawn="1"/>
        </p:nvSpPr>
        <p:spPr>
          <a:xfrm>
            <a:off x="8072562" y="2035829"/>
            <a:ext cx="3722113" cy="3682870"/>
          </a:xfrm>
          <a:prstGeom prst="rect">
            <a:avLst/>
          </a:prstGeom>
          <a:solidFill>
            <a:srgbClr val="E5E7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3" name="Rectangle 14">
            <a:extLst>
              <a:ext uri="{FF2B5EF4-FFF2-40B4-BE49-F238E27FC236}">
                <a16:creationId xmlns:a16="http://schemas.microsoft.com/office/drawing/2014/main" id="{34B53CDC-B239-8A48-85B8-D1A8C0616F4E}"/>
              </a:ext>
            </a:extLst>
          </p:cNvPr>
          <p:cNvSpPr/>
          <p:nvPr userDrawn="1"/>
        </p:nvSpPr>
        <p:spPr>
          <a:xfrm>
            <a:off x="1" y="0"/>
            <a:ext cx="12191999" cy="520589"/>
          </a:xfrm>
          <a:prstGeom prst="rect">
            <a:avLst/>
          </a:prstGeom>
          <a:solidFill>
            <a:srgbClr val="374D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4" name="TextBox 18">
            <a:hlinkClick r:id="" action="ppaction://noaction"/>
            <a:extLst>
              <a:ext uri="{FF2B5EF4-FFF2-40B4-BE49-F238E27FC236}">
                <a16:creationId xmlns:a16="http://schemas.microsoft.com/office/drawing/2014/main" id="{56354988-7F18-814F-8E3E-ECD0F90A3823}"/>
              </a:ext>
            </a:extLst>
          </p:cNvPr>
          <p:cNvSpPr txBox="1"/>
          <p:nvPr userDrawn="1"/>
        </p:nvSpPr>
        <p:spPr>
          <a:xfrm>
            <a:off x="257302" y="99940"/>
            <a:ext cx="1073784" cy="338554"/>
          </a:xfrm>
          <a:prstGeom prst="rect">
            <a:avLst/>
          </a:prstGeom>
          <a:noFill/>
          <a:ln w="9525">
            <a:noFill/>
          </a:ln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b="1" spc="300" dirty="0">
                <a:solidFill>
                  <a:srgbClr val="E5E7E7"/>
                </a:solidFill>
                <a:latin typeface="Avenir Book" panose="02000503020000020003" pitchFamily="2" charset="0"/>
              </a:rPr>
              <a:t>MODULE 3 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b="1" spc="300" dirty="0">
                <a:solidFill>
                  <a:srgbClr val="E5E7E7"/>
                </a:solidFill>
                <a:latin typeface="Avenir Book" panose="02000503020000020003" pitchFamily="2" charset="0"/>
              </a:rPr>
              <a:t>INTRO</a:t>
            </a:r>
            <a:endParaRPr kumimoji="0" lang="en-US" sz="800" b="1" i="0" u="none" strike="noStrike" kern="1200" cap="none" spc="300" normalizeH="0" baseline="0" noProof="0" dirty="0">
              <a:ln>
                <a:noFill/>
              </a:ln>
              <a:solidFill>
                <a:srgbClr val="E5E7E7"/>
              </a:solidFill>
              <a:effectLst/>
              <a:uLnTx/>
              <a:uFillTx/>
              <a:latin typeface="Avenir Book" panose="02000503020000020003" pitchFamily="2" charset="0"/>
            </a:endParaRPr>
          </a:p>
        </p:txBody>
      </p:sp>
      <p:cxnSp>
        <p:nvCxnSpPr>
          <p:cNvPr id="35" name="Lige forbindelse 34">
            <a:extLst>
              <a:ext uri="{FF2B5EF4-FFF2-40B4-BE49-F238E27FC236}">
                <a16:creationId xmlns:a16="http://schemas.microsoft.com/office/drawing/2014/main" id="{3B54CF8E-4FE9-2540-AA4F-7839E447B61F}"/>
              </a:ext>
            </a:extLst>
          </p:cNvPr>
          <p:cNvCxnSpPr>
            <a:cxnSpLocks/>
          </p:cNvCxnSpPr>
          <p:nvPr userDrawn="1"/>
        </p:nvCxnSpPr>
        <p:spPr>
          <a:xfrm>
            <a:off x="1331829" y="18644"/>
            <a:ext cx="0" cy="493994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6" name="Billede 35">
            <a:extLst>
              <a:ext uri="{FF2B5EF4-FFF2-40B4-BE49-F238E27FC236}">
                <a16:creationId xmlns:a16="http://schemas.microsoft.com/office/drawing/2014/main" id="{53B29203-9EEE-644B-BAEB-A066F5E9BE9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alphaModFix amt="50000"/>
          </a:blip>
          <a:srcRect l="8285" t="28774" r="58175" b="41828"/>
          <a:stretch/>
        </p:blipFill>
        <p:spPr>
          <a:xfrm>
            <a:off x="257302" y="6201113"/>
            <a:ext cx="716895" cy="628387"/>
          </a:xfrm>
          <a:prstGeom prst="rect">
            <a:avLst/>
          </a:prstGeom>
        </p:spPr>
      </p:pic>
      <p:pic>
        <p:nvPicPr>
          <p:cNvPr id="37" name="Billede 36">
            <a:extLst>
              <a:ext uri="{FF2B5EF4-FFF2-40B4-BE49-F238E27FC236}">
                <a16:creationId xmlns:a16="http://schemas.microsoft.com/office/drawing/2014/main" id="{585E147C-D14C-A846-A377-EB9D1A35218D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biLevel thresh="25000"/>
            <a:alphaModFix amt="50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1500"/>
                    </a14:imgEffect>
                    <a14:imgEffect>
                      <a14:saturation sat="191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723783" y="6415290"/>
            <a:ext cx="1034680" cy="274837"/>
          </a:xfrm>
          <a:prstGeom prst="rect">
            <a:avLst/>
          </a:prstGeom>
        </p:spPr>
      </p:pic>
      <p:sp>
        <p:nvSpPr>
          <p:cNvPr id="39" name="Pladsholder til tekst 3">
            <a:extLst>
              <a:ext uri="{FF2B5EF4-FFF2-40B4-BE49-F238E27FC236}">
                <a16:creationId xmlns:a16="http://schemas.microsoft.com/office/drawing/2014/main" id="{E6C5BE7A-18EB-0C40-BF74-5242B28F62A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850" y="1139825"/>
            <a:ext cx="9464584" cy="366713"/>
          </a:xfrm>
        </p:spPr>
        <p:txBody>
          <a:bodyPr>
            <a:noAutofit/>
          </a:bodyPr>
          <a:lstStyle>
            <a:lvl1pPr marL="0" indent="0">
              <a:buNone/>
              <a:defRPr sz="1800" spc="300">
                <a:solidFill>
                  <a:srgbClr val="F8F8F3"/>
                </a:solidFill>
              </a:defRPr>
            </a:lvl1pPr>
            <a:lvl2pPr marL="457200" indent="0">
              <a:buNone/>
              <a:defRPr sz="1800">
                <a:solidFill>
                  <a:srgbClr val="F8F8F3"/>
                </a:solidFill>
              </a:defRPr>
            </a:lvl2pPr>
            <a:lvl3pPr marL="914400" indent="0">
              <a:buNone/>
              <a:defRPr sz="1800">
                <a:solidFill>
                  <a:srgbClr val="F8F8F3"/>
                </a:solidFill>
              </a:defRPr>
            </a:lvl3pPr>
            <a:lvl4pPr marL="1371600" indent="0">
              <a:buNone/>
              <a:defRPr sz="1800">
                <a:solidFill>
                  <a:srgbClr val="F8F8F3"/>
                </a:solidFill>
              </a:defRPr>
            </a:lvl4pPr>
            <a:lvl5pPr marL="1828800" indent="0">
              <a:buNone/>
              <a:defRPr sz="1800">
                <a:solidFill>
                  <a:srgbClr val="F8F8F3"/>
                </a:solidFill>
              </a:defRPr>
            </a:lvl5pPr>
          </a:lstStyle>
          <a:p>
            <a:pPr lvl="0"/>
            <a:r>
              <a:rPr lang="da-DK" dirty="0"/>
              <a:t>KLIK FOR AT REDIGERE TEKSTTYPOGRAFIERNE I MASTEREN</a:t>
            </a:r>
          </a:p>
        </p:txBody>
      </p:sp>
      <p:sp>
        <p:nvSpPr>
          <p:cNvPr id="40" name="Pladsholder til tekst 5">
            <a:extLst>
              <a:ext uri="{FF2B5EF4-FFF2-40B4-BE49-F238E27FC236}">
                <a16:creationId xmlns:a16="http://schemas.microsoft.com/office/drawing/2014/main" id="{C8C52C0F-2180-E041-BA3C-BCAD492C196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157663" y="3806825"/>
            <a:ext cx="3721100" cy="1911350"/>
          </a:xfrm>
        </p:spPr>
        <p:txBody>
          <a:bodyPr>
            <a:normAutofit/>
          </a:bodyPr>
          <a:lstStyle>
            <a:lvl1pPr marL="0" indent="0" algn="ctr">
              <a:buNone/>
              <a:defRPr sz="1400">
                <a:solidFill>
                  <a:srgbClr val="374D62"/>
                </a:solidFill>
              </a:defRPr>
            </a:lvl1pPr>
            <a:lvl2pPr marL="457200" indent="0" algn="ctr">
              <a:buNone/>
              <a:defRPr sz="1400">
                <a:solidFill>
                  <a:srgbClr val="374D62"/>
                </a:solidFill>
              </a:defRPr>
            </a:lvl2pPr>
            <a:lvl3pPr marL="914400" indent="0" algn="ctr">
              <a:buNone/>
              <a:defRPr sz="1400">
                <a:solidFill>
                  <a:srgbClr val="374D62"/>
                </a:solidFill>
              </a:defRPr>
            </a:lvl3pPr>
            <a:lvl4pPr marL="1371600" indent="0" algn="ctr">
              <a:buNone/>
              <a:defRPr sz="1400">
                <a:solidFill>
                  <a:srgbClr val="374D62"/>
                </a:solidFill>
              </a:defRPr>
            </a:lvl4pPr>
            <a:lvl5pPr marL="1828800" indent="0" algn="ctr">
              <a:buNone/>
              <a:defRPr sz="1400">
                <a:solidFill>
                  <a:srgbClr val="374D62"/>
                </a:solidFill>
              </a:defRPr>
            </a:lvl5pPr>
          </a:lstStyle>
          <a:p>
            <a:pPr lvl="0"/>
            <a:r>
              <a:rPr lang="da-DK" dirty="0"/>
              <a:t>Klik for at indsætte programtitler</a:t>
            </a:r>
          </a:p>
        </p:txBody>
      </p:sp>
      <p:sp>
        <p:nvSpPr>
          <p:cNvPr id="43" name="Pladsholder til tekst 41">
            <a:extLst>
              <a:ext uri="{FF2B5EF4-FFF2-40B4-BE49-F238E27FC236}">
                <a16:creationId xmlns:a16="http://schemas.microsoft.com/office/drawing/2014/main" id="{67587470-126D-B347-9806-A73C7B4A746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156075" y="2311400"/>
            <a:ext cx="3722688" cy="283754"/>
          </a:xfrm>
        </p:spPr>
        <p:txBody>
          <a:bodyPr/>
          <a:lstStyle>
            <a:lvl1pPr marL="0" indent="0" algn="ctr">
              <a:buNone/>
              <a:defRPr sz="1400" spc="300">
                <a:solidFill>
                  <a:srgbClr val="374D62"/>
                </a:solidFill>
              </a:defRPr>
            </a:lvl1pPr>
            <a:lvl2pPr marL="457200" indent="0">
              <a:buNone/>
              <a:defRPr>
                <a:solidFill>
                  <a:srgbClr val="374D62"/>
                </a:solidFill>
              </a:defRPr>
            </a:lvl2pPr>
            <a:lvl3pPr marL="914400" indent="0">
              <a:buNone/>
              <a:defRPr>
                <a:solidFill>
                  <a:srgbClr val="374D62"/>
                </a:solidFill>
              </a:defRPr>
            </a:lvl3pPr>
            <a:lvl4pPr marL="1371600" indent="0">
              <a:buNone/>
              <a:defRPr>
                <a:solidFill>
                  <a:srgbClr val="374D62"/>
                </a:solidFill>
              </a:defRPr>
            </a:lvl4pPr>
            <a:lvl5pPr marL="1828800" indent="0">
              <a:buNone/>
              <a:defRPr>
                <a:solidFill>
                  <a:srgbClr val="374D62"/>
                </a:solidFill>
              </a:defRPr>
            </a:lvl5pPr>
          </a:lstStyle>
          <a:p>
            <a:pPr lvl="0"/>
            <a:r>
              <a:rPr lang="da-DK" dirty="0"/>
              <a:t>KLIK FOR DAG NR. </a:t>
            </a:r>
          </a:p>
        </p:txBody>
      </p:sp>
      <p:sp>
        <p:nvSpPr>
          <p:cNvPr id="44" name="Pladsholder til tekst 41">
            <a:extLst>
              <a:ext uri="{FF2B5EF4-FFF2-40B4-BE49-F238E27FC236}">
                <a16:creationId xmlns:a16="http://schemas.microsoft.com/office/drawing/2014/main" id="{6472E869-EE11-4B4D-85A7-8D232A5C179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156075" y="2681042"/>
            <a:ext cx="3722688" cy="283754"/>
          </a:xfrm>
        </p:spPr>
        <p:txBody>
          <a:bodyPr>
            <a:normAutofit/>
          </a:bodyPr>
          <a:lstStyle>
            <a:lvl1pPr marL="0" indent="0" algn="ctr">
              <a:buNone/>
              <a:defRPr sz="1050" b="1" spc="300">
                <a:solidFill>
                  <a:srgbClr val="D77621"/>
                </a:solidFill>
                <a:latin typeface="Avenir Book" panose="02000503020000020003" pitchFamily="2" charset="0"/>
              </a:defRPr>
            </a:lvl1pPr>
            <a:lvl2pPr marL="457200" indent="0">
              <a:buNone/>
              <a:defRPr>
                <a:solidFill>
                  <a:srgbClr val="374D62"/>
                </a:solidFill>
              </a:defRPr>
            </a:lvl2pPr>
            <a:lvl3pPr marL="914400" indent="0">
              <a:buNone/>
              <a:defRPr>
                <a:solidFill>
                  <a:srgbClr val="374D62"/>
                </a:solidFill>
              </a:defRPr>
            </a:lvl3pPr>
            <a:lvl4pPr marL="1371600" indent="0">
              <a:buNone/>
              <a:defRPr>
                <a:solidFill>
                  <a:srgbClr val="374D62"/>
                </a:solidFill>
              </a:defRPr>
            </a:lvl4pPr>
            <a:lvl5pPr marL="1828800" indent="0">
              <a:buNone/>
              <a:defRPr>
                <a:solidFill>
                  <a:srgbClr val="374D62"/>
                </a:solidFill>
              </a:defRPr>
            </a:lvl5pPr>
          </a:lstStyle>
          <a:p>
            <a:pPr lvl="0"/>
            <a:r>
              <a:rPr lang="da-DK" dirty="0"/>
              <a:t>KLIK FOR WHY/WHAT/WHO</a:t>
            </a:r>
          </a:p>
        </p:txBody>
      </p:sp>
      <p:sp>
        <p:nvSpPr>
          <p:cNvPr id="45" name="Pladsholder til tekst 41">
            <a:extLst>
              <a:ext uri="{FF2B5EF4-FFF2-40B4-BE49-F238E27FC236}">
                <a16:creationId xmlns:a16="http://schemas.microsoft.com/office/drawing/2014/main" id="{8C5F973A-0CB6-0C43-B458-4BC7A5C77EE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156075" y="2997954"/>
            <a:ext cx="3722688" cy="283754"/>
          </a:xfrm>
        </p:spPr>
        <p:txBody>
          <a:bodyPr/>
          <a:lstStyle>
            <a:lvl1pPr marL="0" indent="0" algn="ctr">
              <a:buNone/>
              <a:defRPr sz="1400" spc="300">
                <a:solidFill>
                  <a:srgbClr val="374D62"/>
                </a:solidFill>
              </a:defRPr>
            </a:lvl1pPr>
            <a:lvl2pPr marL="457200" indent="0">
              <a:buNone/>
              <a:defRPr>
                <a:solidFill>
                  <a:srgbClr val="374D62"/>
                </a:solidFill>
              </a:defRPr>
            </a:lvl2pPr>
            <a:lvl3pPr marL="914400" indent="0">
              <a:buNone/>
              <a:defRPr>
                <a:solidFill>
                  <a:srgbClr val="374D62"/>
                </a:solidFill>
              </a:defRPr>
            </a:lvl3pPr>
            <a:lvl4pPr marL="1371600" indent="0">
              <a:buNone/>
              <a:defRPr>
                <a:solidFill>
                  <a:srgbClr val="374D62"/>
                </a:solidFill>
              </a:defRPr>
            </a:lvl4pPr>
            <a:lvl5pPr marL="1828800" indent="0">
              <a:buNone/>
              <a:defRPr>
                <a:solidFill>
                  <a:srgbClr val="374D62"/>
                </a:solidFill>
              </a:defRPr>
            </a:lvl5pPr>
          </a:lstStyle>
          <a:p>
            <a:pPr lvl="0"/>
            <a:r>
              <a:rPr lang="da-DK" dirty="0"/>
              <a:t>KLIK FOR DAG TITEL</a:t>
            </a:r>
          </a:p>
        </p:txBody>
      </p:sp>
      <p:sp>
        <p:nvSpPr>
          <p:cNvPr id="46" name="Pladsholder til tekst 5">
            <a:extLst>
              <a:ext uri="{FF2B5EF4-FFF2-40B4-BE49-F238E27FC236}">
                <a16:creationId xmlns:a16="http://schemas.microsoft.com/office/drawing/2014/main" id="{E0018757-BB57-5749-B407-CF7AE9CD4869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24446" y="3806825"/>
            <a:ext cx="3721100" cy="1911350"/>
          </a:xfrm>
        </p:spPr>
        <p:txBody>
          <a:bodyPr>
            <a:normAutofit/>
          </a:bodyPr>
          <a:lstStyle>
            <a:lvl1pPr marL="0" indent="0" algn="ctr">
              <a:buNone/>
              <a:defRPr sz="1400">
                <a:solidFill>
                  <a:srgbClr val="374D62"/>
                </a:solidFill>
              </a:defRPr>
            </a:lvl1pPr>
            <a:lvl2pPr marL="457200" indent="0" algn="ctr">
              <a:buNone/>
              <a:defRPr sz="1400">
                <a:solidFill>
                  <a:srgbClr val="374D62"/>
                </a:solidFill>
              </a:defRPr>
            </a:lvl2pPr>
            <a:lvl3pPr marL="914400" indent="0" algn="ctr">
              <a:buNone/>
              <a:defRPr sz="1400">
                <a:solidFill>
                  <a:srgbClr val="374D62"/>
                </a:solidFill>
              </a:defRPr>
            </a:lvl3pPr>
            <a:lvl4pPr marL="1371600" indent="0" algn="ctr">
              <a:buNone/>
              <a:defRPr sz="1400">
                <a:solidFill>
                  <a:srgbClr val="374D62"/>
                </a:solidFill>
              </a:defRPr>
            </a:lvl4pPr>
            <a:lvl5pPr marL="1828800" indent="0" algn="ctr">
              <a:buNone/>
              <a:defRPr sz="1400">
                <a:solidFill>
                  <a:srgbClr val="374D62"/>
                </a:solidFill>
              </a:defRPr>
            </a:lvl5pPr>
          </a:lstStyle>
          <a:p>
            <a:pPr lvl="0"/>
            <a:r>
              <a:rPr lang="da-DK" dirty="0"/>
              <a:t>Klik for at indsætte programtitler</a:t>
            </a:r>
          </a:p>
        </p:txBody>
      </p:sp>
      <p:sp>
        <p:nvSpPr>
          <p:cNvPr id="47" name="Pladsholder til tekst 41">
            <a:extLst>
              <a:ext uri="{FF2B5EF4-FFF2-40B4-BE49-F238E27FC236}">
                <a16:creationId xmlns:a16="http://schemas.microsoft.com/office/drawing/2014/main" id="{882BFFCF-1CB6-DC45-A5D7-F82E795DF5B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22858" y="2311400"/>
            <a:ext cx="3722688" cy="283754"/>
          </a:xfrm>
        </p:spPr>
        <p:txBody>
          <a:bodyPr/>
          <a:lstStyle>
            <a:lvl1pPr marL="0" indent="0" algn="ctr">
              <a:buNone/>
              <a:defRPr sz="1400" spc="300">
                <a:solidFill>
                  <a:srgbClr val="374D62"/>
                </a:solidFill>
              </a:defRPr>
            </a:lvl1pPr>
            <a:lvl2pPr marL="457200" indent="0">
              <a:buNone/>
              <a:defRPr>
                <a:solidFill>
                  <a:srgbClr val="374D62"/>
                </a:solidFill>
              </a:defRPr>
            </a:lvl2pPr>
            <a:lvl3pPr marL="914400" indent="0">
              <a:buNone/>
              <a:defRPr>
                <a:solidFill>
                  <a:srgbClr val="374D62"/>
                </a:solidFill>
              </a:defRPr>
            </a:lvl3pPr>
            <a:lvl4pPr marL="1371600" indent="0">
              <a:buNone/>
              <a:defRPr>
                <a:solidFill>
                  <a:srgbClr val="374D62"/>
                </a:solidFill>
              </a:defRPr>
            </a:lvl4pPr>
            <a:lvl5pPr marL="1828800" indent="0">
              <a:buNone/>
              <a:defRPr>
                <a:solidFill>
                  <a:srgbClr val="374D62"/>
                </a:solidFill>
              </a:defRPr>
            </a:lvl5pPr>
          </a:lstStyle>
          <a:p>
            <a:pPr lvl="0"/>
            <a:r>
              <a:rPr lang="da-DK" dirty="0"/>
              <a:t>KLIK FOR DAG NR. </a:t>
            </a:r>
          </a:p>
        </p:txBody>
      </p:sp>
      <p:sp>
        <p:nvSpPr>
          <p:cNvPr id="48" name="Pladsholder til tekst 41">
            <a:extLst>
              <a:ext uri="{FF2B5EF4-FFF2-40B4-BE49-F238E27FC236}">
                <a16:creationId xmlns:a16="http://schemas.microsoft.com/office/drawing/2014/main" id="{5B345C0A-4505-0443-8FDE-3F6761BBF86D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22858" y="2681042"/>
            <a:ext cx="3722688" cy="283754"/>
          </a:xfrm>
        </p:spPr>
        <p:txBody>
          <a:bodyPr>
            <a:normAutofit/>
          </a:bodyPr>
          <a:lstStyle>
            <a:lvl1pPr marL="0" indent="0" algn="ctr">
              <a:buNone/>
              <a:defRPr sz="1050" b="1" spc="300">
                <a:solidFill>
                  <a:srgbClr val="D77621"/>
                </a:solidFill>
                <a:latin typeface="Avenir Book" panose="02000503020000020003" pitchFamily="2" charset="0"/>
              </a:defRPr>
            </a:lvl1pPr>
            <a:lvl2pPr marL="457200" indent="0">
              <a:buNone/>
              <a:defRPr>
                <a:solidFill>
                  <a:srgbClr val="374D62"/>
                </a:solidFill>
              </a:defRPr>
            </a:lvl2pPr>
            <a:lvl3pPr marL="914400" indent="0">
              <a:buNone/>
              <a:defRPr>
                <a:solidFill>
                  <a:srgbClr val="374D62"/>
                </a:solidFill>
              </a:defRPr>
            </a:lvl3pPr>
            <a:lvl4pPr marL="1371600" indent="0">
              <a:buNone/>
              <a:defRPr>
                <a:solidFill>
                  <a:srgbClr val="374D62"/>
                </a:solidFill>
              </a:defRPr>
            </a:lvl4pPr>
            <a:lvl5pPr marL="1828800" indent="0">
              <a:buNone/>
              <a:defRPr>
                <a:solidFill>
                  <a:srgbClr val="374D62"/>
                </a:solidFill>
              </a:defRPr>
            </a:lvl5pPr>
          </a:lstStyle>
          <a:p>
            <a:pPr lvl="0"/>
            <a:r>
              <a:rPr lang="da-DK" dirty="0"/>
              <a:t>KLIK FOR WHY/WHAT/WHO</a:t>
            </a:r>
          </a:p>
        </p:txBody>
      </p:sp>
      <p:sp>
        <p:nvSpPr>
          <p:cNvPr id="49" name="Pladsholder til tekst 41">
            <a:extLst>
              <a:ext uri="{FF2B5EF4-FFF2-40B4-BE49-F238E27FC236}">
                <a16:creationId xmlns:a16="http://schemas.microsoft.com/office/drawing/2014/main" id="{2DE45406-1216-6840-9510-069C40F59349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22858" y="2997954"/>
            <a:ext cx="3722688" cy="283754"/>
          </a:xfrm>
        </p:spPr>
        <p:txBody>
          <a:bodyPr/>
          <a:lstStyle>
            <a:lvl1pPr marL="0" indent="0" algn="ctr">
              <a:buNone/>
              <a:defRPr sz="1400" spc="300">
                <a:solidFill>
                  <a:srgbClr val="374D62"/>
                </a:solidFill>
              </a:defRPr>
            </a:lvl1pPr>
            <a:lvl2pPr marL="457200" indent="0">
              <a:buNone/>
              <a:defRPr>
                <a:solidFill>
                  <a:srgbClr val="374D62"/>
                </a:solidFill>
              </a:defRPr>
            </a:lvl2pPr>
            <a:lvl3pPr marL="914400" indent="0">
              <a:buNone/>
              <a:defRPr>
                <a:solidFill>
                  <a:srgbClr val="374D62"/>
                </a:solidFill>
              </a:defRPr>
            </a:lvl3pPr>
            <a:lvl4pPr marL="1371600" indent="0">
              <a:buNone/>
              <a:defRPr>
                <a:solidFill>
                  <a:srgbClr val="374D62"/>
                </a:solidFill>
              </a:defRPr>
            </a:lvl4pPr>
            <a:lvl5pPr marL="1828800" indent="0">
              <a:buNone/>
              <a:defRPr>
                <a:solidFill>
                  <a:srgbClr val="374D62"/>
                </a:solidFill>
              </a:defRPr>
            </a:lvl5pPr>
          </a:lstStyle>
          <a:p>
            <a:pPr lvl="0"/>
            <a:r>
              <a:rPr lang="da-DK" dirty="0"/>
              <a:t>KLIK FOR DAG TITEL</a:t>
            </a:r>
          </a:p>
        </p:txBody>
      </p:sp>
      <p:sp>
        <p:nvSpPr>
          <p:cNvPr id="50" name="Pladsholder til tekst 5">
            <a:extLst>
              <a:ext uri="{FF2B5EF4-FFF2-40B4-BE49-F238E27FC236}">
                <a16:creationId xmlns:a16="http://schemas.microsoft.com/office/drawing/2014/main" id="{49F73532-D47C-474A-BF4E-D6DB21931A90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8074150" y="3806825"/>
            <a:ext cx="3721100" cy="1911350"/>
          </a:xfrm>
        </p:spPr>
        <p:txBody>
          <a:bodyPr>
            <a:normAutofit/>
          </a:bodyPr>
          <a:lstStyle>
            <a:lvl1pPr marL="0" indent="0" algn="ctr">
              <a:buNone/>
              <a:defRPr sz="1400">
                <a:solidFill>
                  <a:srgbClr val="374D62"/>
                </a:solidFill>
              </a:defRPr>
            </a:lvl1pPr>
            <a:lvl2pPr marL="457200" indent="0" algn="ctr">
              <a:buNone/>
              <a:defRPr sz="1400">
                <a:solidFill>
                  <a:srgbClr val="374D62"/>
                </a:solidFill>
              </a:defRPr>
            </a:lvl2pPr>
            <a:lvl3pPr marL="914400" indent="0" algn="ctr">
              <a:buNone/>
              <a:defRPr sz="1400">
                <a:solidFill>
                  <a:srgbClr val="374D62"/>
                </a:solidFill>
              </a:defRPr>
            </a:lvl3pPr>
            <a:lvl4pPr marL="1371600" indent="0" algn="ctr">
              <a:buNone/>
              <a:defRPr sz="1400">
                <a:solidFill>
                  <a:srgbClr val="374D62"/>
                </a:solidFill>
              </a:defRPr>
            </a:lvl4pPr>
            <a:lvl5pPr marL="1828800" indent="0" algn="ctr">
              <a:buNone/>
              <a:defRPr sz="1400">
                <a:solidFill>
                  <a:srgbClr val="374D62"/>
                </a:solidFill>
              </a:defRPr>
            </a:lvl5pPr>
          </a:lstStyle>
          <a:p>
            <a:pPr lvl="0"/>
            <a:r>
              <a:rPr lang="da-DK" dirty="0"/>
              <a:t>Klik for at indsætte programtitler</a:t>
            </a:r>
          </a:p>
        </p:txBody>
      </p:sp>
      <p:sp>
        <p:nvSpPr>
          <p:cNvPr id="51" name="Pladsholder til tekst 41">
            <a:extLst>
              <a:ext uri="{FF2B5EF4-FFF2-40B4-BE49-F238E27FC236}">
                <a16:creationId xmlns:a16="http://schemas.microsoft.com/office/drawing/2014/main" id="{F6A84179-F401-CD4B-B0A9-B4A2F2426D25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072562" y="2311400"/>
            <a:ext cx="3722688" cy="283754"/>
          </a:xfrm>
        </p:spPr>
        <p:txBody>
          <a:bodyPr/>
          <a:lstStyle>
            <a:lvl1pPr marL="0" indent="0" algn="ctr">
              <a:buNone/>
              <a:defRPr sz="1400" spc="300">
                <a:solidFill>
                  <a:srgbClr val="374D62"/>
                </a:solidFill>
              </a:defRPr>
            </a:lvl1pPr>
            <a:lvl2pPr marL="457200" indent="0">
              <a:buNone/>
              <a:defRPr>
                <a:solidFill>
                  <a:srgbClr val="374D62"/>
                </a:solidFill>
              </a:defRPr>
            </a:lvl2pPr>
            <a:lvl3pPr marL="914400" indent="0">
              <a:buNone/>
              <a:defRPr>
                <a:solidFill>
                  <a:srgbClr val="374D62"/>
                </a:solidFill>
              </a:defRPr>
            </a:lvl3pPr>
            <a:lvl4pPr marL="1371600" indent="0">
              <a:buNone/>
              <a:defRPr>
                <a:solidFill>
                  <a:srgbClr val="374D62"/>
                </a:solidFill>
              </a:defRPr>
            </a:lvl4pPr>
            <a:lvl5pPr marL="1828800" indent="0">
              <a:buNone/>
              <a:defRPr>
                <a:solidFill>
                  <a:srgbClr val="374D62"/>
                </a:solidFill>
              </a:defRPr>
            </a:lvl5pPr>
          </a:lstStyle>
          <a:p>
            <a:pPr lvl="0"/>
            <a:r>
              <a:rPr lang="da-DK" dirty="0"/>
              <a:t>KLIK FOR DAG NR. </a:t>
            </a:r>
          </a:p>
        </p:txBody>
      </p:sp>
      <p:sp>
        <p:nvSpPr>
          <p:cNvPr id="52" name="Pladsholder til tekst 41">
            <a:extLst>
              <a:ext uri="{FF2B5EF4-FFF2-40B4-BE49-F238E27FC236}">
                <a16:creationId xmlns:a16="http://schemas.microsoft.com/office/drawing/2014/main" id="{68708AB9-D8E8-2343-83A6-A68A1D589699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072562" y="2681042"/>
            <a:ext cx="3722688" cy="283754"/>
          </a:xfrm>
        </p:spPr>
        <p:txBody>
          <a:bodyPr>
            <a:normAutofit/>
          </a:bodyPr>
          <a:lstStyle>
            <a:lvl1pPr marL="0" indent="0" algn="ctr">
              <a:buNone/>
              <a:defRPr sz="1050" b="1" spc="300">
                <a:solidFill>
                  <a:srgbClr val="D77621"/>
                </a:solidFill>
                <a:latin typeface="Avenir Book" panose="02000503020000020003" pitchFamily="2" charset="0"/>
              </a:defRPr>
            </a:lvl1pPr>
            <a:lvl2pPr marL="457200" indent="0">
              <a:buNone/>
              <a:defRPr>
                <a:solidFill>
                  <a:srgbClr val="374D62"/>
                </a:solidFill>
              </a:defRPr>
            </a:lvl2pPr>
            <a:lvl3pPr marL="914400" indent="0">
              <a:buNone/>
              <a:defRPr>
                <a:solidFill>
                  <a:srgbClr val="374D62"/>
                </a:solidFill>
              </a:defRPr>
            </a:lvl3pPr>
            <a:lvl4pPr marL="1371600" indent="0">
              <a:buNone/>
              <a:defRPr>
                <a:solidFill>
                  <a:srgbClr val="374D62"/>
                </a:solidFill>
              </a:defRPr>
            </a:lvl4pPr>
            <a:lvl5pPr marL="1828800" indent="0">
              <a:buNone/>
              <a:defRPr>
                <a:solidFill>
                  <a:srgbClr val="374D62"/>
                </a:solidFill>
              </a:defRPr>
            </a:lvl5pPr>
          </a:lstStyle>
          <a:p>
            <a:pPr lvl="0"/>
            <a:r>
              <a:rPr lang="da-DK" dirty="0"/>
              <a:t>KLIK FOR WHY/WHAT/WHO</a:t>
            </a:r>
          </a:p>
        </p:txBody>
      </p:sp>
      <p:sp>
        <p:nvSpPr>
          <p:cNvPr id="53" name="Pladsholder til tekst 41">
            <a:extLst>
              <a:ext uri="{FF2B5EF4-FFF2-40B4-BE49-F238E27FC236}">
                <a16:creationId xmlns:a16="http://schemas.microsoft.com/office/drawing/2014/main" id="{89BB1BA3-D844-3A44-8F2C-35DCE9FBBDE0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8072562" y="2997954"/>
            <a:ext cx="3722688" cy="283754"/>
          </a:xfrm>
        </p:spPr>
        <p:txBody>
          <a:bodyPr/>
          <a:lstStyle>
            <a:lvl1pPr marL="0" indent="0" algn="ctr">
              <a:buNone/>
              <a:defRPr sz="1400" spc="300">
                <a:solidFill>
                  <a:srgbClr val="374D62"/>
                </a:solidFill>
              </a:defRPr>
            </a:lvl1pPr>
            <a:lvl2pPr marL="457200" indent="0">
              <a:buNone/>
              <a:defRPr>
                <a:solidFill>
                  <a:srgbClr val="374D62"/>
                </a:solidFill>
              </a:defRPr>
            </a:lvl2pPr>
            <a:lvl3pPr marL="914400" indent="0">
              <a:buNone/>
              <a:defRPr>
                <a:solidFill>
                  <a:srgbClr val="374D62"/>
                </a:solidFill>
              </a:defRPr>
            </a:lvl3pPr>
            <a:lvl4pPr marL="1371600" indent="0">
              <a:buNone/>
              <a:defRPr>
                <a:solidFill>
                  <a:srgbClr val="374D62"/>
                </a:solidFill>
              </a:defRPr>
            </a:lvl4pPr>
            <a:lvl5pPr marL="1828800" indent="0">
              <a:buNone/>
              <a:defRPr>
                <a:solidFill>
                  <a:srgbClr val="374D62"/>
                </a:solidFill>
              </a:defRPr>
            </a:lvl5pPr>
          </a:lstStyle>
          <a:p>
            <a:pPr lvl="0"/>
            <a:r>
              <a:rPr lang="da-DK" dirty="0"/>
              <a:t>KLIK FOR DAG TITEL</a:t>
            </a:r>
          </a:p>
        </p:txBody>
      </p:sp>
    </p:spTree>
    <p:extLst>
      <p:ext uri="{BB962C8B-B14F-4D97-AF65-F5344CB8AC3E}">
        <p14:creationId xmlns:p14="http://schemas.microsoft.com/office/powerpoint/2010/main" val="307046098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Welcome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ktangel 5">
            <a:extLst>
              <a:ext uri="{FF2B5EF4-FFF2-40B4-BE49-F238E27FC236}">
                <a16:creationId xmlns:a16="http://schemas.microsoft.com/office/drawing/2014/main" id="{EE992EAB-CA5C-4942-B1FA-E1C9D05ABE76}"/>
              </a:ext>
            </a:extLst>
          </p:cNvPr>
          <p:cNvSpPr/>
          <p:nvPr/>
        </p:nvSpPr>
        <p:spPr>
          <a:xfrm>
            <a:off x="0" y="-1"/>
            <a:ext cx="12192000" cy="6858001"/>
          </a:xfrm>
          <a:prstGeom prst="rect">
            <a:avLst/>
          </a:prstGeom>
          <a:solidFill>
            <a:srgbClr val="374D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Rektangel 6">
            <a:extLst>
              <a:ext uri="{FF2B5EF4-FFF2-40B4-BE49-F238E27FC236}">
                <a16:creationId xmlns:a16="http://schemas.microsoft.com/office/drawing/2014/main" id="{1868C7C2-A921-2C44-96AA-722BE98F5B08}"/>
              </a:ext>
            </a:extLst>
          </p:cNvPr>
          <p:cNvSpPr/>
          <p:nvPr/>
        </p:nvSpPr>
        <p:spPr>
          <a:xfrm>
            <a:off x="319177" y="284672"/>
            <a:ext cx="11559398" cy="62987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Text Box 6">
            <a:extLst>
              <a:ext uri="{FF2B5EF4-FFF2-40B4-BE49-F238E27FC236}">
                <a16:creationId xmlns:a16="http://schemas.microsoft.com/office/drawing/2014/main" id="{F06CDEDA-1F82-6940-A3A7-B3D0E48B795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29934" y="3401063"/>
            <a:ext cx="2191292" cy="30773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ＭＳ Ｐゴシック" charset="0"/>
              <a:cs typeface="+mn-cs"/>
            </a:endParaRPr>
          </a:p>
        </p:txBody>
      </p:sp>
      <p:sp>
        <p:nvSpPr>
          <p:cNvPr id="9" name="Rektangel 8">
            <a:extLst>
              <a:ext uri="{FF2B5EF4-FFF2-40B4-BE49-F238E27FC236}">
                <a16:creationId xmlns:a16="http://schemas.microsoft.com/office/drawing/2014/main" id="{FBFEC3E5-8363-B040-8BC6-24D38A10FE31}"/>
              </a:ext>
            </a:extLst>
          </p:cNvPr>
          <p:cNvSpPr/>
          <p:nvPr/>
        </p:nvSpPr>
        <p:spPr>
          <a:xfrm>
            <a:off x="7429500" y="425381"/>
            <a:ext cx="4271714" cy="6000890"/>
          </a:xfrm>
          <a:prstGeom prst="rect">
            <a:avLst/>
          </a:prstGeom>
          <a:solidFill>
            <a:srgbClr val="374D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ktangel 9">
            <a:extLst>
              <a:ext uri="{FF2B5EF4-FFF2-40B4-BE49-F238E27FC236}">
                <a16:creationId xmlns:a16="http://schemas.microsoft.com/office/drawing/2014/main" id="{8E84322B-2C11-8C44-8647-CD4183882491}"/>
              </a:ext>
            </a:extLst>
          </p:cNvPr>
          <p:cNvSpPr/>
          <p:nvPr/>
        </p:nvSpPr>
        <p:spPr>
          <a:xfrm>
            <a:off x="490786" y="437782"/>
            <a:ext cx="7330440" cy="5980176"/>
          </a:xfrm>
          <a:prstGeom prst="rect">
            <a:avLst/>
          </a:prstGeom>
          <a:noFill/>
          <a:ln w="38100">
            <a:solidFill>
              <a:srgbClr val="374D6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Rektangel 10">
            <a:extLst>
              <a:ext uri="{FF2B5EF4-FFF2-40B4-BE49-F238E27FC236}">
                <a16:creationId xmlns:a16="http://schemas.microsoft.com/office/drawing/2014/main" id="{D63A0C92-08F6-D643-90E1-5A11C9845B4D}"/>
              </a:ext>
            </a:extLst>
          </p:cNvPr>
          <p:cNvSpPr/>
          <p:nvPr/>
        </p:nvSpPr>
        <p:spPr>
          <a:xfrm>
            <a:off x="1009699" y="2168014"/>
            <a:ext cx="5086301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4000" b="0" i="0" u="none" strike="noStrike" kern="1200" cap="none" spc="0" normalizeH="0" baseline="0" noProof="0" dirty="0">
                <a:ln>
                  <a:noFill/>
                </a:ln>
                <a:solidFill>
                  <a:srgbClr val="374D62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Velkommen til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4000" b="0" i="0" u="none" strike="noStrike" kern="1200" cap="none" spc="0" normalizeH="0" baseline="0" noProof="0" dirty="0">
                <a:ln>
                  <a:noFill/>
                </a:ln>
                <a:solidFill>
                  <a:srgbClr val="374D62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Sustainable Business Change Manager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4000" b="0" i="0" u="none" strike="noStrike" kern="1200" cap="none" spc="0" normalizeH="0" baseline="0" noProof="0" dirty="0">
              <a:ln>
                <a:noFill/>
              </a:ln>
              <a:solidFill>
                <a:srgbClr val="374D62"/>
              </a:solidFill>
              <a:effectLst/>
              <a:uLnTx/>
              <a:uFillTx/>
              <a:latin typeface="Avenir Book" panose="02000503020000020003" pitchFamily="2" charset="0"/>
              <a:ea typeface="+mn-ea"/>
              <a:cs typeface="+mn-cs"/>
            </a:endParaRPr>
          </a:p>
        </p:txBody>
      </p:sp>
      <p:pic>
        <p:nvPicPr>
          <p:cNvPr id="12" name="Billede 11">
            <a:extLst>
              <a:ext uri="{FF2B5EF4-FFF2-40B4-BE49-F238E27FC236}">
                <a16:creationId xmlns:a16="http://schemas.microsoft.com/office/drawing/2014/main" id="{4C8BFF07-D2DA-2640-BF71-9BDE5CFA04C2}"/>
              </a:ext>
            </a:extLst>
          </p:cNvPr>
          <p:cNvPicPr>
            <a:picLocks noChangeAspect="1"/>
          </p:cNvPicPr>
          <p:nvPr/>
        </p:nvPicPr>
        <p:blipFill>
          <a:blip r:embed="rId2">
            <a:lum bright="70000" contrast="-70000"/>
            <a:alphaModFix amt="50000"/>
          </a:blip>
          <a:stretch>
            <a:fillRect/>
          </a:stretch>
        </p:blipFill>
        <p:spPr>
          <a:xfrm>
            <a:off x="10846599" y="6601248"/>
            <a:ext cx="1046264" cy="277914"/>
          </a:xfrm>
          <a:prstGeom prst="rect">
            <a:avLst/>
          </a:prstGeom>
        </p:spPr>
      </p:pic>
      <p:sp>
        <p:nvSpPr>
          <p:cNvPr id="13" name="Tekstfelt 12">
            <a:extLst>
              <a:ext uri="{FF2B5EF4-FFF2-40B4-BE49-F238E27FC236}">
                <a16:creationId xmlns:a16="http://schemas.microsoft.com/office/drawing/2014/main" id="{BB789853-C958-1F4D-9A88-4B72C31BFAFE}"/>
              </a:ext>
            </a:extLst>
          </p:cNvPr>
          <p:cNvSpPr txBox="1"/>
          <p:nvPr/>
        </p:nvSpPr>
        <p:spPr>
          <a:xfrm>
            <a:off x="272285" y="6609486"/>
            <a:ext cx="47620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9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© TANIA ELLIS – The Social Business Company®. All rights reserved.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9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Book" panose="02000503020000020003" pitchFamily="2" charset="0"/>
              <a:ea typeface="+mn-ea"/>
              <a:cs typeface="+mn-cs"/>
            </a:endParaRPr>
          </a:p>
        </p:txBody>
      </p:sp>
      <p:cxnSp>
        <p:nvCxnSpPr>
          <p:cNvPr id="14" name="Lige forbindelse 13">
            <a:extLst>
              <a:ext uri="{FF2B5EF4-FFF2-40B4-BE49-F238E27FC236}">
                <a16:creationId xmlns:a16="http://schemas.microsoft.com/office/drawing/2014/main" id="{122E1B04-9B38-A54B-A97F-CD78904C4A99}"/>
              </a:ext>
            </a:extLst>
          </p:cNvPr>
          <p:cNvCxnSpPr/>
          <p:nvPr/>
        </p:nvCxnSpPr>
        <p:spPr>
          <a:xfrm flipH="1">
            <a:off x="7812988" y="6417746"/>
            <a:ext cx="3879988" cy="0"/>
          </a:xfrm>
          <a:prstGeom prst="line">
            <a:avLst/>
          </a:prstGeom>
          <a:ln w="38100">
            <a:solidFill>
              <a:srgbClr val="374D6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Lige forbindelse 14">
            <a:extLst>
              <a:ext uri="{FF2B5EF4-FFF2-40B4-BE49-F238E27FC236}">
                <a16:creationId xmlns:a16="http://schemas.microsoft.com/office/drawing/2014/main" id="{102EAEAF-34E4-444E-8578-252221F437F3}"/>
              </a:ext>
            </a:extLst>
          </p:cNvPr>
          <p:cNvCxnSpPr/>
          <p:nvPr/>
        </p:nvCxnSpPr>
        <p:spPr>
          <a:xfrm flipH="1">
            <a:off x="7812988" y="434133"/>
            <a:ext cx="3879988" cy="0"/>
          </a:xfrm>
          <a:prstGeom prst="line">
            <a:avLst/>
          </a:prstGeom>
          <a:ln w="38100">
            <a:solidFill>
              <a:srgbClr val="374D6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Billede 15" descr="Et billede, der indeholder tekst&#10;&#10;Automatisk genereret beskrivelse">
            <a:extLst>
              <a:ext uri="{FF2B5EF4-FFF2-40B4-BE49-F238E27FC236}">
                <a16:creationId xmlns:a16="http://schemas.microsoft.com/office/drawing/2014/main" id="{844B2201-05D0-EB40-829B-C6484876855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7616" t="32145" r="15402" b="35306"/>
          <a:stretch/>
        </p:blipFill>
        <p:spPr>
          <a:xfrm>
            <a:off x="7689669" y="2569029"/>
            <a:ext cx="3666308" cy="15501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472964"/>
      </p:ext>
    </p:extLst>
  </p:cSld>
  <p:clrMapOvr>
    <a:masterClrMapping/>
  </p:clrMapOvr>
</p:sldLayout>
</file>

<file path=ppt/slideLayouts/slideLayout3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gram intro M4">
    <p:bg>
      <p:bgPr>
        <a:solidFill>
          <a:srgbClr val="5E4F7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">
            <a:extLst>
              <a:ext uri="{FF2B5EF4-FFF2-40B4-BE49-F238E27FC236}">
                <a16:creationId xmlns:a16="http://schemas.microsoft.com/office/drawing/2014/main" id="{5057CABE-0CAC-2B41-A249-1FA93ACB4CFA}"/>
              </a:ext>
            </a:extLst>
          </p:cNvPr>
          <p:cNvSpPr/>
          <p:nvPr userDrawn="1"/>
        </p:nvSpPr>
        <p:spPr>
          <a:xfrm>
            <a:off x="323448" y="2035829"/>
            <a:ext cx="3722113" cy="3682870"/>
          </a:xfrm>
          <a:prstGeom prst="rect">
            <a:avLst/>
          </a:prstGeom>
          <a:solidFill>
            <a:srgbClr val="E5E7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4" name="Billede 23" descr="Et billede, der indeholder plade, tegning&#10;&#10;Automatisk genereret beskrivelse">
            <a:extLst>
              <a:ext uri="{FF2B5EF4-FFF2-40B4-BE49-F238E27FC236}">
                <a16:creationId xmlns:a16="http://schemas.microsoft.com/office/drawing/2014/main" id="{AED56B3A-FC42-3A48-9B76-D4362A02C14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lum bright="70000" contrast="-70000"/>
            <a:alphaModFix amt="11000"/>
          </a:blip>
          <a:stretch>
            <a:fillRect/>
          </a:stretch>
        </p:blipFill>
        <p:spPr>
          <a:xfrm>
            <a:off x="2646261" y="982133"/>
            <a:ext cx="6564880" cy="5654145"/>
          </a:xfrm>
          <a:prstGeom prst="rect">
            <a:avLst/>
          </a:prstGeom>
        </p:spPr>
      </p:pic>
      <p:sp>
        <p:nvSpPr>
          <p:cNvPr id="26" name="Rectangle 2">
            <a:extLst>
              <a:ext uri="{FF2B5EF4-FFF2-40B4-BE49-F238E27FC236}">
                <a16:creationId xmlns:a16="http://schemas.microsoft.com/office/drawing/2014/main" id="{612DE8D1-6744-334C-A882-7D8A7465D76A}"/>
              </a:ext>
            </a:extLst>
          </p:cNvPr>
          <p:cNvSpPr/>
          <p:nvPr userDrawn="1"/>
        </p:nvSpPr>
        <p:spPr>
          <a:xfrm>
            <a:off x="4157240" y="2035829"/>
            <a:ext cx="3722113" cy="3682870"/>
          </a:xfrm>
          <a:prstGeom prst="rect">
            <a:avLst/>
          </a:prstGeom>
          <a:solidFill>
            <a:srgbClr val="E5E7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9" name="Rectangle 2">
            <a:extLst>
              <a:ext uri="{FF2B5EF4-FFF2-40B4-BE49-F238E27FC236}">
                <a16:creationId xmlns:a16="http://schemas.microsoft.com/office/drawing/2014/main" id="{5919263D-FDE4-4F48-B674-8715E652B90A}"/>
              </a:ext>
            </a:extLst>
          </p:cNvPr>
          <p:cNvSpPr/>
          <p:nvPr userDrawn="1"/>
        </p:nvSpPr>
        <p:spPr>
          <a:xfrm>
            <a:off x="8072562" y="2035829"/>
            <a:ext cx="3722113" cy="3682870"/>
          </a:xfrm>
          <a:prstGeom prst="rect">
            <a:avLst/>
          </a:prstGeom>
          <a:solidFill>
            <a:srgbClr val="E5E7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3" name="Rectangle 14">
            <a:extLst>
              <a:ext uri="{FF2B5EF4-FFF2-40B4-BE49-F238E27FC236}">
                <a16:creationId xmlns:a16="http://schemas.microsoft.com/office/drawing/2014/main" id="{34B53CDC-B239-8A48-85B8-D1A8C0616F4E}"/>
              </a:ext>
            </a:extLst>
          </p:cNvPr>
          <p:cNvSpPr/>
          <p:nvPr userDrawn="1"/>
        </p:nvSpPr>
        <p:spPr>
          <a:xfrm>
            <a:off x="1" y="0"/>
            <a:ext cx="12191999" cy="520589"/>
          </a:xfrm>
          <a:prstGeom prst="rect">
            <a:avLst/>
          </a:prstGeom>
          <a:solidFill>
            <a:srgbClr val="374D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4" name="TextBox 18">
            <a:hlinkClick r:id="" action="ppaction://noaction"/>
            <a:extLst>
              <a:ext uri="{FF2B5EF4-FFF2-40B4-BE49-F238E27FC236}">
                <a16:creationId xmlns:a16="http://schemas.microsoft.com/office/drawing/2014/main" id="{56354988-7F18-814F-8E3E-ECD0F90A3823}"/>
              </a:ext>
            </a:extLst>
          </p:cNvPr>
          <p:cNvSpPr txBox="1"/>
          <p:nvPr userDrawn="1"/>
        </p:nvSpPr>
        <p:spPr>
          <a:xfrm>
            <a:off x="257302" y="99940"/>
            <a:ext cx="1073784" cy="338554"/>
          </a:xfrm>
          <a:prstGeom prst="rect">
            <a:avLst/>
          </a:prstGeom>
          <a:noFill/>
          <a:ln w="9525">
            <a:noFill/>
          </a:ln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b="1" spc="300" dirty="0">
                <a:solidFill>
                  <a:srgbClr val="E5E7E7"/>
                </a:solidFill>
                <a:latin typeface="Avenir Book" panose="02000503020000020003" pitchFamily="2" charset="0"/>
              </a:rPr>
              <a:t>MODULE 4 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b="1" spc="300" dirty="0">
                <a:solidFill>
                  <a:srgbClr val="E5E7E7"/>
                </a:solidFill>
                <a:latin typeface="Avenir Book" panose="02000503020000020003" pitchFamily="2" charset="0"/>
              </a:rPr>
              <a:t>INTRO</a:t>
            </a:r>
            <a:endParaRPr kumimoji="0" lang="en-US" sz="800" b="1" i="0" u="none" strike="noStrike" kern="1200" cap="none" spc="300" normalizeH="0" baseline="0" noProof="0" dirty="0">
              <a:ln>
                <a:noFill/>
              </a:ln>
              <a:solidFill>
                <a:srgbClr val="E5E7E7"/>
              </a:solidFill>
              <a:effectLst/>
              <a:uLnTx/>
              <a:uFillTx/>
              <a:latin typeface="Avenir Book" panose="02000503020000020003" pitchFamily="2" charset="0"/>
            </a:endParaRPr>
          </a:p>
        </p:txBody>
      </p:sp>
      <p:cxnSp>
        <p:nvCxnSpPr>
          <p:cNvPr id="35" name="Lige forbindelse 34">
            <a:extLst>
              <a:ext uri="{FF2B5EF4-FFF2-40B4-BE49-F238E27FC236}">
                <a16:creationId xmlns:a16="http://schemas.microsoft.com/office/drawing/2014/main" id="{3B54CF8E-4FE9-2540-AA4F-7839E447B61F}"/>
              </a:ext>
            </a:extLst>
          </p:cNvPr>
          <p:cNvCxnSpPr>
            <a:cxnSpLocks/>
          </p:cNvCxnSpPr>
          <p:nvPr userDrawn="1"/>
        </p:nvCxnSpPr>
        <p:spPr>
          <a:xfrm>
            <a:off x="1331829" y="18644"/>
            <a:ext cx="0" cy="493994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6" name="Billede 35">
            <a:extLst>
              <a:ext uri="{FF2B5EF4-FFF2-40B4-BE49-F238E27FC236}">
                <a16:creationId xmlns:a16="http://schemas.microsoft.com/office/drawing/2014/main" id="{53B29203-9EEE-644B-BAEB-A066F5E9BE9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alphaModFix amt="50000"/>
          </a:blip>
          <a:srcRect l="8285" t="28774" r="58175" b="41828"/>
          <a:stretch/>
        </p:blipFill>
        <p:spPr>
          <a:xfrm>
            <a:off x="257302" y="6201113"/>
            <a:ext cx="716895" cy="628387"/>
          </a:xfrm>
          <a:prstGeom prst="rect">
            <a:avLst/>
          </a:prstGeom>
        </p:spPr>
      </p:pic>
      <p:pic>
        <p:nvPicPr>
          <p:cNvPr id="37" name="Billede 36">
            <a:extLst>
              <a:ext uri="{FF2B5EF4-FFF2-40B4-BE49-F238E27FC236}">
                <a16:creationId xmlns:a16="http://schemas.microsoft.com/office/drawing/2014/main" id="{585E147C-D14C-A846-A377-EB9D1A35218D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biLevel thresh="25000"/>
            <a:alphaModFix amt="50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1500"/>
                    </a14:imgEffect>
                    <a14:imgEffect>
                      <a14:saturation sat="191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723783" y="6415290"/>
            <a:ext cx="1034680" cy="274837"/>
          </a:xfrm>
          <a:prstGeom prst="rect">
            <a:avLst/>
          </a:prstGeom>
        </p:spPr>
      </p:pic>
      <p:sp>
        <p:nvSpPr>
          <p:cNvPr id="39" name="Pladsholder til tekst 3">
            <a:extLst>
              <a:ext uri="{FF2B5EF4-FFF2-40B4-BE49-F238E27FC236}">
                <a16:creationId xmlns:a16="http://schemas.microsoft.com/office/drawing/2014/main" id="{E6C5BE7A-18EB-0C40-BF74-5242B28F62A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850" y="1139825"/>
            <a:ext cx="9464584" cy="366713"/>
          </a:xfrm>
        </p:spPr>
        <p:txBody>
          <a:bodyPr>
            <a:noAutofit/>
          </a:bodyPr>
          <a:lstStyle>
            <a:lvl1pPr marL="0" indent="0">
              <a:buNone/>
              <a:defRPr sz="1800" spc="300">
                <a:solidFill>
                  <a:srgbClr val="F8F8F3"/>
                </a:solidFill>
              </a:defRPr>
            </a:lvl1pPr>
            <a:lvl2pPr marL="457200" indent="0">
              <a:buNone/>
              <a:defRPr sz="1800">
                <a:solidFill>
                  <a:srgbClr val="F8F8F3"/>
                </a:solidFill>
              </a:defRPr>
            </a:lvl2pPr>
            <a:lvl3pPr marL="914400" indent="0">
              <a:buNone/>
              <a:defRPr sz="1800">
                <a:solidFill>
                  <a:srgbClr val="F8F8F3"/>
                </a:solidFill>
              </a:defRPr>
            </a:lvl3pPr>
            <a:lvl4pPr marL="1371600" indent="0">
              <a:buNone/>
              <a:defRPr sz="1800">
                <a:solidFill>
                  <a:srgbClr val="F8F8F3"/>
                </a:solidFill>
              </a:defRPr>
            </a:lvl4pPr>
            <a:lvl5pPr marL="1828800" indent="0">
              <a:buNone/>
              <a:defRPr sz="1800">
                <a:solidFill>
                  <a:srgbClr val="F8F8F3"/>
                </a:solidFill>
              </a:defRPr>
            </a:lvl5pPr>
          </a:lstStyle>
          <a:p>
            <a:pPr lvl="0"/>
            <a:r>
              <a:rPr lang="da-DK" dirty="0"/>
              <a:t>KLIK FOR AT REDIGERE TEKSTTYPOGRAFIERNE I MASTEREN</a:t>
            </a:r>
          </a:p>
        </p:txBody>
      </p:sp>
      <p:sp>
        <p:nvSpPr>
          <p:cNvPr id="40" name="Pladsholder til tekst 5">
            <a:extLst>
              <a:ext uri="{FF2B5EF4-FFF2-40B4-BE49-F238E27FC236}">
                <a16:creationId xmlns:a16="http://schemas.microsoft.com/office/drawing/2014/main" id="{C8C52C0F-2180-E041-BA3C-BCAD492C196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157663" y="3806825"/>
            <a:ext cx="3721100" cy="1911350"/>
          </a:xfrm>
        </p:spPr>
        <p:txBody>
          <a:bodyPr>
            <a:normAutofit/>
          </a:bodyPr>
          <a:lstStyle>
            <a:lvl1pPr marL="0" indent="0" algn="ctr">
              <a:buNone/>
              <a:defRPr sz="1400">
                <a:solidFill>
                  <a:srgbClr val="374D62"/>
                </a:solidFill>
              </a:defRPr>
            </a:lvl1pPr>
            <a:lvl2pPr marL="457200" indent="0" algn="ctr">
              <a:buNone/>
              <a:defRPr sz="1400">
                <a:solidFill>
                  <a:srgbClr val="374D62"/>
                </a:solidFill>
              </a:defRPr>
            </a:lvl2pPr>
            <a:lvl3pPr marL="914400" indent="0" algn="ctr">
              <a:buNone/>
              <a:defRPr sz="1400">
                <a:solidFill>
                  <a:srgbClr val="374D62"/>
                </a:solidFill>
              </a:defRPr>
            </a:lvl3pPr>
            <a:lvl4pPr marL="1371600" indent="0" algn="ctr">
              <a:buNone/>
              <a:defRPr sz="1400">
                <a:solidFill>
                  <a:srgbClr val="374D62"/>
                </a:solidFill>
              </a:defRPr>
            </a:lvl4pPr>
            <a:lvl5pPr marL="1828800" indent="0" algn="ctr">
              <a:buNone/>
              <a:defRPr sz="1400">
                <a:solidFill>
                  <a:srgbClr val="374D62"/>
                </a:solidFill>
              </a:defRPr>
            </a:lvl5pPr>
          </a:lstStyle>
          <a:p>
            <a:pPr lvl="0"/>
            <a:r>
              <a:rPr lang="da-DK" dirty="0"/>
              <a:t>Klik for at indsætte programtitler</a:t>
            </a:r>
          </a:p>
        </p:txBody>
      </p:sp>
      <p:sp>
        <p:nvSpPr>
          <p:cNvPr id="43" name="Pladsholder til tekst 41">
            <a:extLst>
              <a:ext uri="{FF2B5EF4-FFF2-40B4-BE49-F238E27FC236}">
                <a16:creationId xmlns:a16="http://schemas.microsoft.com/office/drawing/2014/main" id="{67587470-126D-B347-9806-A73C7B4A746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156075" y="2311400"/>
            <a:ext cx="3722688" cy="283754"/>
          </a:xfrm>
        </p:spPr>
        <p:txBody>
          <a:bodyPr/>
          <a:lstStyle>
            <a:lvl1pPr marL="0" indent="0" algn="ctr">
              <a:buNone/>
              <a:defRPr sz="1400" spc="300">
                <a:solidFill>
                  <a:srgbClr val="374D62"/>
                </a:solidFill>
              </a:defRPr>
            </a:lvl1pPr>
            <a:lvl2pPr marL="457200" indent="0">
              <a:buNone/>
              <a:defRPr>
                <a:solidFill>
                  <a:srgbClr val="374D62"/>
                </a:solidFill>
              </a:defRPr>
            </a:lvl2pPr>
            <a:lvl3pPr marL="914400" indent="0">
              <a:buNone/>
              <a:defRPr>
                <a:solidFill>
                  <a:srgbClr val="374D62"/>
                </a:solidFill>
              </a:defRPr>
            </a:lvl3pPr>
            <a:lvl4pPr marL="1371600" indent="0">
              <a:buNone/>
              <a:defRPr>
                <a:solidFill>
                  <a:srgbClr val="374D62"/>
                </a:solidFill>
              </a:defRPr>
            </a:lvl4pPr>
            <a:lvl5pPr marL="1828800" indent="0">
              <a:buNone/>
              <a:defRPr>
                <a:solidFill>
                  <a:srgbClr val="374D62"/>
                </a:solidFill>
              </a:defRPr>
            </a:lvl5pPr>
          </a:lstStyle>
          <a:p>
            <a:pPr lvl="0"/>
            <a:r>
              <a:rPr lang="da-DK" dirty="0"/>
              <a:t>KLIK FOR DAG NR. </a:t>
            </a:r>
          </a:p>
        </p:txBody>
      </p:sp>
      <p:sp>
        <p:nvSpPr>
          <p:cNvPr id="44" name="Pladsholder til tekst 41">
            <a:extLst>
              <a:ext uri="{FF2B5EF4-FFF2-40B4-BE49-F238E27FC236}">
                <a16:creationId xmlns:a16="http://schemas.microsoft.com/office/drawing/2014/main" id="{6472E869-EE11-4B4D-85A7-8D232A5C179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156075" y="2681042"/>
            <a:ext cx="3722688" cy="283754"/>
          </a:xfrm>
        </p:spPr>
        <p:txBody>
          <a:bodyPr>
            <a:normAutofit/>
          </a:bodyPr>
          <a:lstStyle>
            <a:lvl1pPr marL="0" indent="0" algn="ctr">
              <a:buNone/>
              <a:defRPr sz="1050" b="1" spc="300">
                <a:solidFill>
                  <a:srgbClr val="D77621"/>
                </a:solidFill>
                <a:latin typeface="Avenir Book" panose="02000503020000020003" pitchFamily="2" charset="0"/>
              </a:defRPr>
            </a:lvl1pPr>
            <a:lvl2pPr marL="457200" indent="0">
              <a:buNone/>
              <a:defRPr>
                <a:solidFill>
                  <a:srgbClr val="374D62"/>
                </a:solidFill>
              </a:defRPr>
            </a:lvl2pPr>
            <a:lvl3pPr marL="914400" indent="0">
              <a:buNone/>
              <a:defRPr>
                <a:solidFill>
                  <a:srgbClr val="374D62"/>
                </a:solidFill>
              </a:defRPr>
            </a:lvl3pPr>
            <a:lvl4pPr marL="1371600" indent="0">
              <a:buNone/>
              <a:defRPr>
                <a:solidFill>
                  <a:srgbClr val="374D62"/>
                </a:solidFill>
              </a:defRPr>
            </a:lvl4pPr>
            <a:lvl5pPr marL="1828800" indent="0">
              <a:buNone/>
              <a:defRPr>
                <a:solidFill>
                  <a:srgbClr val="374D62"/>
                </a:solidFill>
              </a:defRPr>
            </a:lvl5pPr>
          </a:lstStyle>
          <a:p>
            <a:pPr lvl="0"/>
            <a:r>
              <a:rPr lang="da-DK" dirty="0"/>
              <a:t>KLIK FOR WHY/WHAT/WHO</a:t>
            </a:r>
          </a:p>
        </p:txBody>
      </p:sp>
      <p:sp>
        <p:nvSpPr>
          <p:cNvPr id="45" name="Pladsholder til tekst 41">
            <a:extLst>
              <a:ext uri="{FF2B5EF4-FFF2-40B4-BE49-F238E27FC236}">
                <a16:creationId xmlns:a16="http://schemas.microsoft.com/office/drawing/2014/main" id="{8C5F973A-0CB6-0C43-B458-4BC7A5C77EE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156075" y="2997954"/>
            <a:ext cx="3722688" cy="283754"/>
          </a:xfrm>
        </p:spPr>
        <p:txBody>
          <a:bodyPr/>
          <a:lstStyle>
            <a:lvl1pPr marL="0" indent="0" algn="ctr">
              <a:buNone/>
              <a:defRPr sz="1400" spc="300">
                <a:solidFill>
                  <a:srgbClr val="374D62"/>
                </a:solidFill>
              </a:defRPr>
            </a:lvl1pPr>
            <a:lvl2pPr marL="457200" indent="0">
              <a:buNone/>
              <a:defRPr>
                <a:solidFill>
                  <a:srgbClr val="374D62"/>
                </a:solidFill>
              </a:defRPr>
            </a:lvl2pPr>
            <a:lvl3pPr marL="914400" indent="0">
              <a:buNone/>
              <a:defRPr>
                <a:solidFill>
                  <a:srgbClr val="374D62"/>
                </a:solidFill>
              </a:defRPr>
            </a:lvl3pPr>
            <a:lvl4pPr marL="1371600" indent="0">
              <a:buNone/>
              <a:defRPr>
                <a:solidFill>
                  <a:srgbClr val="374D62"/>
                </a:solidFill>
              </a:defRPr>
            </a:lvl4pPr>
            <a:lvl5pPr marL="1828800" indent="0">
              <a:buNone/>
              <a:defRPr>
                <a:solidFill>
                  <a:srgbClr val="374D62"/>
                </a:solidFill>
              </a:defRPr>
            </a:lvl5pPr>
          </a:lstStyle>
          <a:p>
            <a:pPr lvl="0"/>
            <a:r>
              <a:rPr lang="da-DK" dirty="0"/>
              <a:t>KLIK FOR DAG TITEL</a:t>
            </a:r>
          </a:p>
        </p:txBody>
      </p:sp>
      <p:sp>
        <p:nvSpPr>
          <p:cNvPr id="46" name="Pladsholder til tekst 5">
            <a:extLst>
              <a:ext uri="{FF2B5EF4-FFF2-40B4-BE49-F238E27FC236}">
                <a16:creationId xmlns:a16="http://schemas.microsoft.com/office/drawing/2014/main" id="{E0018757-BB57-5749-B407-CF7AE9CD4869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24446" y="3806825"/>
            <a:ext cx="3721100" cy="1911350"/>
          </a:xfrm>
        </p:spPr>
        <p:txBody>
          <a:bodyPr>
            <a:normAutofit/>
          </a:bodyPr>
          <a:lstStyle>
            <a:lvl1pPr marL="0" indent="0" algn="ctr">
              <a:buNone/>
              <a:defRPr sz="1400">
                <a:solidFill>
                  <a:srgbClr val="374D62"/>
                </a:solidFill>
              </a:defRPr>
            </a:lvl1pPr>
            <a:lvl2pPr marL="457200" indent="0" algn="ctr">
              <a:buNone/>
              <a:defRPr sz="1400">
                <a:solidFill>
                  <a:srgbClr val="374D62"/>
                </a:solidFill>
              </a:defRPr>
            </a:lvl2pPr>
            <a:lvl3pPr marL="914400" indent="0" algn="ctr">
              <a:buNone/>
              <a:defRPr sz="1400">
                <a:solidFill>
                  <a:srgbClr val="374D62"/>
                </a:solidFill>
              </a:defRPr>
            </a:lvl3pPr>
            <a:lvl4pPr marL="1371600" indent="0" algn="ctr">
              <a:buNone/>
              <a:defRPr sz="1400">
                <a:solidFill>
                  <a:srgbClr val="374D62"/>
                </a:solidFill>
              </a:defRPr>
            </a:lvl4pPr>
            <a:lvl5pPr marL="1828800" indent="0" algn="ctr">
              <a:buNone/>
              <a:defRPr sz="1400">
                <a:solidFill>
                  <a:srgbClr val="374D62"/>
                </a:solidFill>
              </a:defRPr>
            </a:lvl5pPr>
          </a:lstStyle>
          <a:p>
            <a:pPr lvl="0"/>
            <a:r>
              <a:rPr lang="da-DK" dirty="0"/>
              <a:t>Klik for at indsætte programtitler</a:t>
            </a:r>
          </a:p>
        </p:txBody>
      </p:sp>
      <p:sp>
        <p:nvSpPr>
          <p:cNvPr id="47" name="Pladsholder til tekst 41">
            <a:extLst>
              <a:ext uri="{FF2B5EF4-FFF2-40B4-BE49-F238E27FC236}">
                <a16:creationId xmlns:a16="http://schemas.microsoft.com/office/drawing/2014/main" id="{882BFFCF-1CB6-DC45-A5D7-F82E795DF5B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22858" y="2311400"/>
            <a:ext cx="3722688" cy="283754"/>
          </a:xfrm>
        </p:spPr>
        <p:txBody>
          <a:bodyPr/>
          <a:lstStyle>
            <a:lvl1pPr marL="0" indent="0" algn="ctr">
              <a:buNone/>
              <a:defRPr sz="1400" spc="300">
                <a:solidFill>
                  <a:srgbClr val="374D62"/>
                </a:solidFill>
              </a:defRPr>
            </a:lvl1pPr>
            <a:lvl2pPr marL="457200" indent="0">
              <a:buNone/>
              <a:defRPr>
                <a:solidFill>
                  <a:srgbClr val="374D62"/>
                </a:solidFill>
              </a:defRPr>
            </a:lvl2pPr>
            <a:lvl3pPr marL="914400" indent="0">
              <a:buNone/>
              <a:defRPr>
                <a:solidFill>
                  <a:srgbClr val="374D62"/>
                </a:solidFill>
              </a:defRPr>
            </a:lvl3pPr>
            <a:lvl4pPr marL="1371600" indent="0">
              <a:buNone/>
              <a:defRPr>
                <a:solidFill>
                  <a:srgbClr val="374D62"/>
                </a:solidFill>
              </a:defRPr>
            </a:lvl4pPr>
            <a:lvl5pPr marL="1828800" indent="0">
              <a:buNone/>
              <a:defRPr>
                <a:solidFill>
                  <a:srgbClr val="374D62"/>
                </a:solidFill>
              </a:defRPr>
            </a:lvl5pPr>
          </a:lstStyle>
          <a:p>
            <a:pPr lvl="0"/>
            <a:r>
              <a:rPr lang="da-DK" dirty="0"/>
              <a:t>KLIK FOR DAG NR. </a:t>
            </a:r>
          </a:p>
        </p:txBody>
      </p:sp>
      <p:sp>
        <p:nvSpPr>
          <p:cNvPr id="48" name="Pladsholder til tekst 41">
            <a:extLst>
              <a:ext uri="{FF2B5EF4-FFF2-40B4-BE49-F238E27FC236}">
                <a16:creationId xmlns:a16="http://schemas.microsoft.com/office/drawing/2014/main" id="{5B345C0A-4505-0443-8FDE-3F6761BBF86D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22858" y="2681042"/>
            <a:ext cx="3722688" cy="283754"/>
          </a:xfrm>
        </p:spPr>
        <p:txBody>
          <a:bodyPr>
            <a:normAutofit/>
          </a:bodyPr>
          <a:lstStyle>
            <a:lvl1pPr marL="0" indent="0" algn="ctr">
              <a:buNone/>
              <a:defRPr sz="1050" b="1" spc="300">
                <a:solidFill>
                  <a:srgbClr val="D77621"/>
                </a:solidFill>
                <a:latin typeface="Avenir Book" panose="02000503020000020003" pitchFamily="2" charset="0"/>
              </a:defRPr>
            </a:lvl1pPr>
            <a:lvl2pPr marL="457200" indent="0">
              <a:buNone/>
              <a:defRPr>
                <a:solidFill>
                  <a:srgbClr val="374D62"/>
                </a:solidFill>
              </a:defRPr>
            </a:lvl2pPr>
            <a:lvl3pPr marL="914400" indent="0">
              <a:buNone/>
              <a:defRPr>
                <a:solidFill>
                  <a:srgbClr val="374D62"/>
                </a:solidFill>
              </a:defRPr>
            </a:lvl3pPr>
            <a:lvl4pPr marL="1371600" indent="0">
              <a:buNone/>
              <a:defRPr>
                <a:solidFill>
                  <a:srgbClr val="374D62"/>
                </a:solidFill>
              </a:defRPr>
            </a:lvl4pPr>
            <a:lvl5pPr marL="1828800" indent="0">
              <a:buNone/>
              <a:defRPr>
                <a:solidFill>
                  <a:srgbClr val="374D62"/>
                </a:solidFill>
              </a:defRPr>
            </a:lvl5pPr>
          </a:lstStyle>
          <a:p>
            <a:pPr lvl="0"/>
            <a:r>
              <a:rPr lang="da-DK" dirty="0"/>
              <a:t>KLIK FOR WHY/WHAT/WHO</a:t>
            </a:r>
          </a:p>
        </p:txBody>
      </p:sp>
      <p:sp>
        <p:nvSpPr>
          <p:cNvPr id="49" name="Pladsholder til tekst 41">
            <a:extLst>
              <a:ext uri="{FF2B5EF4-FFF2-40B4-BE49-F238E27FC236}">
                <a16:creationId xmlns:a16="http://schemas.microsoft.com/office/drawing/2014/main" id="{2DE45406-1216-6840-9510-069C40F59349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22858" y="2997954"/>
            <a:ext cx="3722688" cy="283754"/>
          </a:xfrm>
        </p:spPr>
        <p:txBody>
          <a:bodyPr/>
          <a:lstStyle>
            <a:lvl1pPr marL="0" indent="0" algn="ctr">
              <a:buNone/>
              <a:defRPr sz="1400" spc="300">
                <a:solidFill>
                  <a:srgbClr val="374D62"/>
                </a:solidFill>
              </a:defRPr>
            </a:lvl1pPr>
            <a:lvl2pPr marL="457200" indent="0">
              <a:buNone/>
              <a:defRPr>
                <a:solidFill>
                  <a:srgbClr val="374D62"/>
                </a:solidFill>
              </a:defRPr>
            </a:lvl2pPr>
            <a:lvl3pPr marL="914400" indent="0">
              <a:buNone/>
              <a:defRPr>
                <a:solidFill>
                  <a:srgbClr val="374D62"/>
                </a:solidFill>
              </a:defRPr>
            </a:lvl3pPr>
            <a:lvl4pPr marL="1371600" indent="0">
              <a:buNone/>
              <a:defRPr>
                <a:solidFill>
                  <a:srgbClr val="374D62"/>
                </a:solidFill>
              </a:defRPr>
            </a:lvl4pPr>
            <a:lvl5pPr marL="1828800" indent="0">
              <a:buNone/>
              <a:defRPr>
                <a:solidFill>
                  <a:srgbClr val="374D62"/>
                </a:solidFill>
              </a:defRPr>
            </a:lvl5pPr>
          </a:lstStyle>
          <a:p>
            <a:pPr lvl="0"/>
            <a:r>
              <a:rPr lang="da-DK" dirty="0"/>
              <a:t>KLIK FOR DAG TITEL</a:t>
            </a:r>
          </a:p>
        </p:txBody>
      </p:sp>
      <p:sp>
        <p:nvSpPr>
          <p:cNvPr id="50" name="Pladsholder til tekst 5">
            <a:extLst>
              <a:ext uri="{FF2B5EF4-FFF2-40B4-BE49-F238E27FC236}">
                <a16:creationId xmlns:a16="http://schemas.microsoft.com/office/drawing/2014/main" id="{49F73532-D47C-474A-BF4E-D6DB21931A90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8074150" y="3806825"/>
            <a:ext cx="3721100" cy="1911350"/>
          </a:xfrm>
        </p:spPr>
        <p:txBody>
          <a:bodyPr>
            <a:normAutofit/>
          </a:bodyPr>
          <a:lstStyle>
            <a:lvl1pPr marL="0" indent="0" algn="ctr">
              <a:buNone/>
              <a:defRPr sz="1400">
                <a:solidFill>
                  <a:srgbClr val="374D62"/>
                </a:solidFill>
              </a:defRPr>
            </a:lvl1pPr>
            <a:lvl2pPr marL="457200" indent="0" algn="ctr">
              <a:buNone/>
              <a:defRPr sz="1400">
                <a:solidFill>
                  <a:srgbClr val="374D62"/>
                </a:solidFill>
              </a:defRPr>
            </a:lvl2pPr>
            <a:lvl3pPr marL="914400" indent="0" algn="ctr">
              <a:buNone/>
              <a:defRPr sz="1400">
                <a:solidFill>
                  <a:srgbClr val="374D62"/>
                </a:solidFill>
              </a:defRPr>
            </a:lvl3pPr>
            <a:lvl4pPr marL="1371600" indent="0" algn="ctr">
              <a:buNone/>
              <a:defRPr sz="1400">
                <a:solidFill>
                  <a:srgbClr val="374D62"/>
                </a:solidFill>
              </a:defRPr>
            </a:lvl4pPr>
            <a:lvl5pPr marL="1828800" indent="0" algn="ctr">
              <a:buNone/>
              <a:defRPr sz="1400">
                <a:solidFill>
                  <a:srgbClr val="374D62"/>
                </a:solidFill>
              </a:defRPr>
            </a:lvl5pPr>
          </a:lstStyle>
          <a:p>
            <a:pPr lvl="0"/>
            <a:r>
              <a:rPr lang="da-DK" dirty="0"/>
              <a:t>Klik for at indsætte programtitler</a:t>
            </a:r>
          </a:p>
        </p:txBody>
      </p:sp>
      <p:sp>
        <p:nvSpPr>
          <p:cNvPr id="51" name="Pladsholder til tekst 41">
            <a:extLst>
              <a:ext uri="{FF2B5EF4-FFF2-40B4-BE49-F238E27FC236}">
                <a16:creationId xmlns:a16="http://schemas.microsoft.com/office/drawing/2014/main" id="{F6A84179-F401-CD4B-B0A9-B4A2F2426D25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072562" y="2311400"/>
            <a:ext cx="3722688" cy="283754"/>
          </a:xfrm>
        </p:spPr>
        <p:txBody>
          <a:bodyPr/>
          <a:lstStyle>
            <a:lvl1pPr marL="0" indent="0" algn="ctr">
              <a:buNone/>
              <a:defRPr sz="1400" spc="300">
                <a:solidFill>
                  <a:srgbClr val="374D62"/>
                </a:solidFill>
              </a:defRPr>
            </a:lvl1pPr>
            <a:lvl2pPr marL="457200" indent="0">
              <a:buNone/>
              <a:defRPr>
                <a:solidFill>
                  <a:srgbClr val="374D62"/>
                </a:solidFill>
              </a:defRPr>
            </a:lvl2pPr>
            <a:lvl3pPr marL="914400" indent="0">
              <a:buNone/>
              <a:defRPr>
                <a:solidFill>
                  <a:srgbClr val="374D62"/>
                </a:solidFill>
              </a:defRPr>
            </a:lvl3pPr>
            <a:lvl4pPr marL="1371600" indent="0">
              <a:buNone/>
              <a:defRPr>
                <a:solidFill>
                  <a:srgbClr val="374D62"/>
                </a:solidFill>
              </a:defRPr>
            </a:lvl4pPr>
            <a:lvl5pPr marL="1828800" indent="0">
              <a:buNone/>
              <a:defRPr>
                <a:solidFill>
                  <a:srgbClr val="374D62"/>
                </a:solidFill>
              </a:defRPr>
            </a:lvl5pPr>
          </a:lstStyle>
          <a:p>
            <a:pPr lvl="0"/>
            <a:r>
              <a:rPr lang="da-DK" dirty="0"/>
              <a:t>KLIK FOR DAG NR. </a:t>
            </a:r>
          </a:p>
        </p:txBody>
      </p:sp>
      <p:sp>
        <p:nvSpPr>
          <p:cNvPr id="52" name="Pladsholder til tekst 41">
            <a:extLst>
              <a:ext uri="{FF2B5EF4-FFF2-40B4-BE49-F238E27FC236}">
                <a16:creationId xmlns:a16="http://schemas.microsoft.com/office/drawing/2014/main" id="{68708AB9-D8E8-2343-83A6-A68A1D589699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072562" y="2681042"/>
            <a:ext cx="3722688" cy="283754"/>
          </a:xfrm>
        </p:spPr>
        <p:txBody>
          <a:bodyPr>
            <a:normAutofit/>
          </a:bodyPr>
          <a:lstStyle>
            <a:lvl1pPr marL="0" indent="0" algn="ctr">
              <a:buNone/>
              <a:defRPr sz="1050" b="1" spc="300">
                <a:solidFill>
                  <a:srgbClr val="D77621"/>
                </a:solidFill>
                <a:latin typeface="Avenir Book" panose="02000503020000020003" pitchFamily="2" charset="0"/>
              </a:defRPr>
            </a:lvl1pPr>
            <a:lvl2pPr marL="457200" indent="0">
              <a:buNone/>
              <a:defRPr>
                <a:solidFill>
                  <a:srgbClr val="374D62"/>
                </a:solidFill>
              </a:defRPr>
            </a:lvl2pPr>
            <a:lvl3pPr marL="914400" indent="0">
              <a:buNone/>
              <a:defRPr>
                <a:solidFill>
                  <a:srgbClr val="374D62"/>
                </a:solidFill>
              </a:defRPr>
            </a:lvl3pPr>
            <a:lvl4pPr marL="1371600" indent="0">
              <a:buNone/>
              <a:defRPr>
                <a:solidFill>
                  <a:srgbClr val="374D62"/>
                </a:solidFill>
              </a:defRPr>
            </a:lvl4pPr>
            <a:lvl5pPr marL="1828800" indent="0">
              <a:buNone/>
              <a:defRPr>
                <a:solidFill>
                  <a:srgbClr val="374D62"/>
                </a:solidFill>
              </a:defRPr>
            </a:lvl5pPr>
          </a:lstStyle>
          <a:p>
            <a:pPr lvl="0"/>
            <a:r>
              <a:rPr lang="da-DK" dirty="0"/>
              <a:t>KLIK FOR WHY/WHAT/WHO</a:t>
            </a:r>
          </a:p>
        </p:txBody>
      </p:sp>
      <p:sp>
        <p:nvSpPr>
          <p:cNvPr id="53" name="Pladsholder til tekst 41">
            <a:extLst>
              <a:ext uri="{FF2B5EF4-FFF2-40B4-BE49-F238E27FC236}">
                <a16:creationId xmlns:a16="http://schemas.microsoft.com/office/drawing/2014/main" id="{89BB1BA3-D844-3A44-8F2C-35DCE9FBBDE0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8072562" y="2997954"/>
            <a:ext cx="3722688" cy="283754"/>
          </a:xfrm>
        </p:spPr>
        <p:txBody>
          <a:bodyPr/>
          <a:lstStyle>
            <a:lvl1pPr marL="0" indent="0" algn="ctr">
              <a:buNone/>
              <a:defRPr sz="1400" spc="300">
                <a:solidFill>
                  <a:srgbClr val="374D62"/>
                </a:solidFill>
              </a:defRPr>
            </a:lvl1pPr>
            <a:lvl2pPr marL="457200" indent="0">
              <a:buNone/>
              <a:defRPr>
                <a:solidFill>
                  <a:srgbClr val="374D62"/>
                </a:solidFill>
              </a:defRPr>
            </a:lvl2pPr>
            <a:lvl3pPr marL="914400" indent="0">
              <a:buNone/>
              <a:defRPr>
                <a:solidFill>
                  <a:srgbClr val="374D62"/>
                </a:solidFill>
              </a:defRPr>
            </a:lvl3pPr>
            <a:lvl4pPr marL="1371600" indent="0">
              <a:buNone/>
              <a:defRPr>
                <a:solidFill>
                  <a:srgbClr val="374D62"/>
                </a:solidFill>
              </a:defRPr>
            </a:lvl4pPr>
            <a:lvl5pPr marL="1828800" indent="0">
              <a:buNone/>
              <a:defRPr>
                <a:solidFill>
                  <a:srgbClr val="374D62"/>
                </a:solidFill>
              </a:defRPr>
            </a:lvl5pPr>
          </a:lstStyle>
          <a:p>
            <a:pPr lvl="0"/>
            <a:r>
              <a:rPr lang="da-DK" dirty="0"/>
              <a:t>KLIK FOR DAG TITEL</a:t>
            </a:r>
          </a:p>
        </p:txBody>
      </p:sp>
    </p:spTree>
    <p:extLst>
      <p:ext uri="{BB962C8B-B14F-4D97-AF65-F5344CB8AC3E}">
        <p14:creationId xmlns:p14="http://schemas.microsoft.com/office/powerpoint/2010/main" val="3960838611"/>
      </p:ext>
    </p:extLst>
  </p:cSld>
  <p:clrMapOvr>
    <a:masterClrMapping/>
  </p:clrMapOvr>
</p:sldLayout>
</file>

<file path=ppt/slideLayouts/slideLayout3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3">
            <a:extLst>
              <a:ext uri="{FF2B5EF4-FFF2-40B4-BE49-F238E27FC236}">
                <a16:creationId xmlns:a16="http://schemas.microsoft.com/office/drawing/2014/main" id="{51D8E8D1-1B39-462E-89D0-53444304DE4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82000"/>
          </a:blip>
          <a:stretch>
            <a:fillRect/>
          </a:stretch>
        </p:blipFill>
        <p:spPr>
          <a:xfrm>
            <a:off x="10691716" y="6416225"/>
            <a:ext cx="1145633" cy="304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7350237"/>
      </p:ext>
    </p:extLst>
  </p:cSld>
  <p:clrMapOvr>
    <a:masterClrMapping/>
  </p:clrMapOvr>
</p:sldLayout>
</file>

<file path=ppt/slideLayouts/slideLayout3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90700791"/>
      </p:ext>
    </p:extLst>
  </p:cSld>
  <p:clrMapOvr>
    <a:masterClrMapping/>
  </p:clrMapOvr>
</p:sldLayout>
</file>

<file path=ppt/slideLayouts/slideLayout3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Indholdsobjekt">
    <p:bg>
      <p:bgPr>
        <a:solidFill>
          <a:srgbClr val="374D6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>
            <a:extLst>
              <a:ext uri="{FF2B5EF4-FFF2-40B4-BE49-F238E27FC236}">
                <a16:creationId xmlns:a16="http://schemas.microsoft.com/office/drawing/2014/main" id="{FFDA822F-A109-8A45-9C50-58ADCD1F8B27}"/>
              </a:ext>
            </a:extLst>
          </p:cNvPr>
          <p:cNvSpPr/>
          <p:nvPr userDrawn="1"/>
        </p:nvSpPr>
        <p:spPr>
          <a:xfrm>
            <a:off x="319177" y="284672"/>
            <a:ext cx="11559398" cy="62987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9" name="Billede 4">
            <a:extLst>
              <a:ext uri="{FF2B5EF4-FFF2-40B4-BE49-F238E27FC236}">
                <a16:creationId xmlns:a16="http://schemas.microsoft.com/office/drawing/2014/main" id="{AEB87690-538B-324A-AB98-015AF07D283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82000"/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0838143" y="6596144"/>
            <a:ext cx="1034680" cy="274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0348655"/>
      </p:ext>
    </p:extLst>
  </p:cSld>
  <p:clrMapOvr>
    <a:masterClrMapping/>
  </p:clrMapOvr>
</p:sldLayout>
</file>

<file path=ppt/slideLayouts/slideLayout3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rogram intro M1">
    <p:bg>
      <p:bgPr>
        <a:solidFill>
          <a:srgbClr val="6B819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">
            <a:extLst>
              <a:ext uri="{FF2B5EF4-FFF2-40B4-BE49-F238E27FC236}">
                <a16:creationId xmlns:a16="http://schemas.microsoft.com/office/drawing/2014/main" id="{5057CABE-0CAC-2B41-A249-1FA93ACB4CFA}"/>
              </a:ext>
            </a:extLst>
          </p:cNvPr>
          <p:cNvSpPr/>
          <p:nvPr userDrawn="1"/>
        </p:nvSpPr>
        <p:spPr>
          <a:xfrm>
            <a:off x="323448" y="2035829"/>
            <a:ext cx="3722113" cy="3682870"/>
          </a:xfrm>
          <a:prstGeom prst="rect">
            <a:avLst/>
          </a:prstGeom>
          <a:solidFill>
            <a:srgbClr val="E5E7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4" name="Billede 23" descr="Et billede, der indeholder plade, tegning&#10;&#10;Automatisk genereret beskrivelse">
            <a:extLst>
              <a:ext uri="{FF2B5EF4-FFF2-40B4-BE49-F238E27FC236}">
                <a16:creationId xmlns:a16="http://schemas.microsoft.com/office/drawing/2014/main" id="{AED56B3A-FC42-3A48-9B76-D4362A02C14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lum bright="70000" contrast="-70000"/>
            <a:alphaModFix amt="11000"/>
          </a:blip>
          <a:stretch>
            <a:fillRect/>
          </a:stretch>
        </p:blipFill>
        <p:spPr>
          <a:xfrm>
            <a:off x="2646261" y="982133"/>
            <a:ext cx="6564880" cy="5654145"/>
          </a:xfrm>
          <a:prstGeom prst="rect">
            <a:avLst/>
          </a:prstGeom>
        </p:spPr>
      </p:pic>
      <p:sp>
        <p:nvSpPr>
          <p:cNvPr id="26" name="Rectangle 2">
            <a:extLst>
              <a:ext uri="{FF2B5EF4-FFF2-40B4-BE49-F238E27FC236}">
                <a16:creationId xmlns:a16="http://schemas.microsoft.com/office/drawing/2014/main" id="{612DE8D1-6744-334C-A882-7D8A7465D76A}"/>
              </a:ext>
            </a:extLst>
          </p:cNvPr>
          <p:cNvSpPr/>
          <p:nvPr userDrawn="1"/>
        </p:nvSpPr>
        <p:spPr>
          <a:xfrm>
            <a:off x="4157240" y="2035829"/>
            <a:ext cx="3722113" cy="3682870"/>
          </a:xfrm>
          <a:prstGeom prst="rect">
            <a:avLst/>
          </a:prstGeom>
          <a:solidFill>
            <a:srgbClr val="E5E7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9" name="Rectangle 2">
            <a:extLst>
              <a:ext uri="{FF2B5EF4-FFF2-40B4-BE49-F238E27FC236}">
                <a16:creationId xmlns:a16="http://schemas.microsoft.com/office/drawing/2014/main" id="{5919263D-FDE4-4F48-B674-8715E652B90A}"/>
              </a:ext>
            </a:extLst>
          </p:cNvPr>
          <p:cNvSpPr/>
          <p:nvPr userDrawn="1"/>
        </p:nvSpPr>
        <p:spPr>
          <a:xfrm>
            <a:off x="8072562" y="2035829"/>
            <a:ext cx="3722113" cy="3682870"/>
          </a:xfrm>
          <a:prstGeom prst="rect">
            <a:avLst/>
          </a:prstGeom>
          <a:solidFill>
            <a:srgbClr val="E5E7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3" name="Rectangle 14">
            <a:extLst>
              <a:ext uri="{FF2B5EF4-FFF2-40B4-BE49-F238E27FC236}">
                <a16:creationId xmlns:a16="http://schemas.microsoft.com/office/drawing/2014/main" id="{34B53CDC-B239-8A48-85B8-D1A8C0616F4E}"/>
              </a:ext>
            </a:extLst>
          </p:cNvPr>
          <p:cNvSpPr/>
          <p:nvPr userDrawn="1"/>
        </p:nvSpPr>
        <p:spPr>
          <a:xfrm>
            <a:off x="1" y="0"/>
            <a:ext cx="12191999" cy="520589"/>
          </a:xfrm>
          <a:prstGeom prst="rect">
            <a:avLst/>
          </a:prstGeom>
          <a:solidFill>
            <a:srgbClr val="374D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4" name="TextBox 18">
            <a:hlinkClick r:id="" action="ppaction://noaction"/>
            <a:extLst>
              <a:ext uri="{FF2B5EF4-FFF2-40B4-BE49-F238E27FC236}">
                <a16:creationId xmlns:a16="http://schemas.microsoft.com/office/drawing/2014/main" id="{56354988-7F18-814F-8E3E-ECD0F90A3823}"/>
              </a:ext>
            </a:extLst>
          </p:cNvPr>
          <p:cNvSpPr txBox="1"/>
          <p:nvPr userDrawn="1"/>
        </p:nvSpPr>
        <p:spPr>
          <a:xfrm>
            <a:off x="257302" y="99940"/>
            <a:ext cx="1073784" cy="338554"/>
          </a:xfrm>
          <a:prstGeom prst="rect">
            <a:avLst/>
          </a:prstGeom>
          <a:noFill/>
          <a:ln w="9525"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300" normalizeH="0" baseline="0" noProof="0" dirty="0">
                <a:ln>
                  <a:noFill/>
                </a:ln>
                <a:solidFill>
                  <a:srgbClr val="E5E7E7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MODULE 1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300" normalizeH="0" baseline="0" noProof="0" dirty="0">
                <a:ln>
                  <a:noFill/>
                </a:ln>
                <a:solidFill>
                  <a:srgbClr val="E5E7E7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INTRO</a:t>
            </a:r>
          </a:p>
        </p:txBody>
      </p:sp>
      <p:cxnSp>
        <p:nvCxnSpPr>
          <p:cNvPr id="35" name="Lige forbindelse 34">
            <a:extLst>
              <a:ext uri="{FF2B5EF4-FFF2-40B4-BE49-F238E27FC236}">
                <a16:creationId xmlns:a16="http://schemas.microsoft.com/office/drawing/2014/main" id="{3B54CF8E-4FE9-2540-AA4F-7839E447B61F}"/>
              </a:ext>
            </a:extLst>
          </p:cNvPr>
          <p:cNvCxnSpPr>
            <a:cxnSpLocks/>
          </p:cNvCxnSpPr>
          <p:nvPr userDrawn="1"/>
        </p:nvCxnSpPr>
        <p:spPr>
          <a:xfrm>
            <a:off x="1331829" y="18644"/>
            <a:ext cx="0" cy="493994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6" name="Billede 35">
            <a:extLst>
              <a:ext uri="{FF2B5EF4-FFF2-40B4-BE49-F238E27FC236}">
                <a16:creationId xmlns:a16="http://schemas.microsoft.com/office/drawing/2014/main" id="{53B29203-9EEE-644B-BAEB-A066F5E9BE9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alphaModFix amt="50000"/>
          </a:blip>
          <a:srcRect l="8285" t="28774" r="58175" b="41828"/>
          <a:stretch/>
        </p:blipFill>
        <p:spPr>
          <a:xfrm>
            <a:off x="257302" y="6201113"/>
            <a:ext cx="716895" cy="628387"/>
          </a:xfrm>
          <a:prstGeom prst="rect">
            <a:avLst/>
          </a:prstGeom>
        </p:spPr>
      </p:pic>
      <p:pic>
        <p:nvPicPr>
          <p:cNvPr id="37" name="Billede 36">
            <a:extLst>
              <a:ext uri="{FF2B5EF4-FFF2-40B4-BE49-F238E27FC236}">
                <a16:creationId xmlns:a16="http://schemas.microsoft.com/office/drawing/2014/main" id="{585E147C-D14C-A846-A377-EB9D1A35218D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biLevel thresh="25000"/>
            <a:alphaModFix amt="50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1500"/>
                    </a14:imgEffect>
                    <a14:imgEffect>
                      <a14:saturation sat="191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723783" y="6415290"/>
            <a:ext cx="1034680" cy="274837"/>
          </a:xfrm>
          <a:prstGeom prst="rect">
            <a:avLst/>
          </a:prstGeom>
        </p:spPr>
      </p:pic>
      <p:sp>
        <p:nvSpPr>
          <p:cNvPr id="39" name="Pladsholder til tekst 3">
            <a:extLst>
              <a:ext uri="{FF2B5EF4-FFF2-40B4-BE49-F238E27FC236}">
                <a16:creationId xmlns:a16="http://schemas.microsoft.com/office/drawing/2014/main" id="{E6C5BE7A-18EB-0C40-BF74-5242B28F62A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850" y="1139825"/>
            <a:ext cx="9464584" cy="366713"/>
          </a:xfrm>
        </p:spPr>
        <p:txBody>
          <a:bodyPr>
            <a:noAutofit/>
          </a:bodyPr>
          <a:lstStyle>
            <a:lvl1pPr marL="0" indent="0">
              <a:buNone/>
              <a:defRPr sz="1800" spc="300">
                <a:solidFill>
                  <a:srgbClr val="F8F8F3"/>
                </a:solidFill>
              </a:defRPr>
            </a:lvl1pPr>
            <a:lvl2pPr marL="457200" indent="0">
              <a:buNone/>
              <a:defRPr sz="1800">
                <a:solidFill>
                  <a:srgbClr val="F8F8F3"/>
                </a:solidFill>
              </a:defRPr>
            </a:lvl2pPr>
            <a:lvl3pPr marL="914400" indent="0">
              <a:buNone/>
              <a:defRPr sz="1800">
                <a:solidFill>
                  <a:srgbClr val="F8F8F3"/>
                </a:solidFill>
              </a:defRPr>
            </a:lvl3pPr>
            <a:lvl4pPr marL="1371600" indent="0">
              <a:buNone/>
              <a:defRPr sz="1800">
                <a:solidFill>
                  <a:srgbClr val="F8F8F3"/>
                </a:solidFill>
              </a:defRPr>
            </a:lvl4pPr>
            <a:lvl5pPr marL="1828800" indent="0">
              <a:buNone/>
              <a:defRPr sz="1800">
                <a:solidFill>
                  <a:srgbClr val="F8F8F3"/>
                </a:solidFill>
              </a:defRPr>
            </a:lvl5pPr>
          </a:lstStyle>
          <a:p>
            <a:pPr lvl="0"/>
            <a:r>
              <a:rPr lang="da-DK" dirty="0"/>
              <a:t>KLIK FOR AT REDIGERE TEKSTTYPOGRAFIERNE I MASTEREN</a:t>
            </a:r>
          </a:p>
        </p:txBody>
      </p:sp>
      <p:sp>
        <p:nvSpPr>
          <p:cNvPr id="40" name="Pladsholder til tekst 5">
            <a:extLst>
              <a:ext uri="{FF2B5EF4-FFF2-40B4-BE49-F238E27FC236}">
                <a16:creationId xmlns:a16="http://schemas.microsoft.com/office/drawing/2014/main" id="{C8C52C0F-2180-E041-BA3C-BCAD492C196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157663" y="3806825"/>
            <a:ext cx="3721100" cy="1911350"/>
          </a:xfrm>
        </p:spPr>
        <p:txBody>
          <a:bodyPr>
            <a:normAutofit/>
          </a:bodyPr>
          <a:lstStyle>
            <a:lvl1pPr marL="0" indent="0" algn="ctr">
              <a:buNone/>
              <a:defRPr sz="1400">
                <a:solidFill>
                  <a:srgbClr val="374D62"/>
                </a:solidFill>
              </a:defRPr>
            </a:lvl1pPr>
            <a:lvl2pPr marL="457200" indent="0" algn="ctr">
              <a:buNone/>
              <a:defRPr sz="1400">
                <a:solidFill>
                  <a:srgbClr val="374D62"/>
                </a:solidFill>
              </a:defRPr>
            </a:lvl2pPr>
            <a:lvl3pPr marL="914400" indent="0" algn="ctr">
              <a:buNone/>
              <a:defRPr sz="1400">
                <a:solidFill>
                  <a:srgbClr val="374D62"/>
                </a:solidFill>
              </a:defRPr>
            </a:lvl3pPr>
            <a:lvl4pPr marL="1371600" indent="0" algn="ctr">
              <a:buNone/>
              <a:defRPr sz="1400">
                <a:solidFill>
                  <a:srgbClr val="374D62"/>
                </a:solidFill>
              </a:defRPr>
            </a:lvl4pPr>
            <a:lvl5pPr marL="1828800" indent="0" algn="ctr">
              <a:buNone/>
              <a:defRPr sz="1400">
                <a:solidFill>
                  <a:srgbClr val="374D62"/>
                </a:solidFill>
              </a:defRPr>
            </a:lvl5pPr>
          </a:lstStyle>
          <a:p>
            <a:pPr lvl="0"/>
            <a:r>
              <a:rPr lang="da-DK" dirty="0"/>
              <a:t>Klik for at indsætte programtitler</a:t>
            </a:r>
          </a:p>
        </p:txBody>
      </p:sp>
      <p:sp>
        <p:nvSpPr>
          <p:cNvPr id="43" name="Pladsholder til tekst 41">
            <a:extLst>
              <a:ext uri="{FF2B5EF4-FFF2-40B4-BE49-F238E27FC236}">
                <a16:creationId xmlns:a16="http://schemas.microsoft.com/office/drawing/2014/main" id="{67587470-126D-B347-9806-A73C7B4A746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156075" y="2311400"/>
            <a:ext cx="3722688" cy="283754"/>
          </a:xfrm>
        </p:spPr>
        <p:txBody>
          <a:bodyPr/>
          <a:lstStyle>
            <a:lvl1pPr marL="0" indent="0" algn="ctr">
              <a:buNone/>
              <a:defRPr sz="1400" spc="300">
                <a:solidFill>
                  <a:srgbClr val="374D62"/>
                </a:solidFill>
              </a:defRPr>
            </a:lvl1pPr>
            <a:lvl2pPr marL="457200" indent="0">
              <a:buNone/>
              <a:defRPr>
                <a:solidFill>
                  <a:srgbClr val="374D62"/>
                </a:solidFill>
              </a:defRPr>
            </a:lvl2pPr>
            <a:lvl3pPr marL="914400" indent="0">
              <a:buNone/>
              <a:defRPr>
                <a:solidFill>
                  <a:srgbClr val="374D62"/>
                </a:solidFill>
              </a:defRPr>
            </a:lvl3pPr>
            <a:lvl4pPr marL="1371600" indent="0">
              <a:buNone/>
              <a:defRPr>
                <a:solidFill>
                  <a:srgbClr val="374D62"/>
                </a:solidFill>
              </a:defRPr>
            </a:lvl4pPr>
            <a:lvl5pPr marL="1828800" indent="0">
              <a:buNone/>
              <a:defRPr>
                <a:solidFill>
                  <a:srgbClr val="374D62"/>
                </a:solidFill>
              </a:defRPr>
            </a:lvl5pPr>
          </a:lstStyle>
          <a:p>
            <a:pPr lvl="0"/>
            <a:r>
              <a:rPr lang="da-DK" dirty="0"/>
              <a:t>KLIK FOR DAG NR. </a:t>
            </a:r>
          </a:p>
        </p:txBody>
      </p:sp>
      <p:sp>
        <p:nvSpPr>
          <p:cNvPr id="44" name="Pladsholder til tekst 41">
            <a:extLst>
              <a:ext uri="{FF2B5EF4-FFF2-40B4-BE49-F238E27FC236}">
                <a16:creationId xmlns:a16="http://schemas.microsoft.com/office/drawing/2014/main" id="{6472E869-EE11-4B4D-85A7-8D232A5C179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156075" y="2681042"/>
            <a:ext cx="3722688" cy="283754"/>
          </a:xfrm>
        </p:spPr>
        <p:txBody>
          <a:bodyPr>
            <a:normAutofit/>
          </a:bodyPr>
          <a:lstStyle>
            <a:lvl1pPr marL="0" indent="0" algn="ctr">
              <a:buNone/>
              <a:defRPr sz="1050" b="1" spc="300">
                <a:solidFill>
                  <a:srgbClr val="D77621"/>
                </a:solidFill>
                <a:latin typeface="Avenir Book" panose="02000503020000020003" pitchFamily="2" charset="0"/>
              </a:defRPr>
            </a:lvl1pPr>
            <a:lvl2pPr marL="457200" indent="0">
              <a:buNone/>
              <a:defRPr>
                <a:solidFill>
                  <a:srgbClr val="374D62"/>
                </a:solidFill>
              </a:defRPr>
            </a:lvl2pPr>
            <a:lvl3pPr marL="914400" indent="0">
              <a:buNone/>
              <a:defRPr>
                <a:solidFill>
                  <a:srgbClr val="374D62"/>
                </a:solidFill>
              </a:defRPr>
            </a:lvl3pPr>
            <a:lvl4pPr marL="1371600" indent="0">
              <a:buNone/>
              <a:defRPr>
                <a:solidFill>
                  <a:srgbClr val="374D62"/>
                </a:solidFill>
              </a:defRPr>
            </a:lvl4pPr>
            <a:lvl5pPr marL="1828800" indent="0">
              <a:buNone/>
              <a:defRPr>
                <a:solidFill>
                  <a:srgbClr val="374D62"/>
                </a:solidFill>
              </a:defRPr>
            </a:lvl5pPr>
          </a:lstStyle>
          <a:p>
            <a:pPr lvl="0"/>
            <a:r>
              <a:rPr lang="da-DK" dirty="0"/>
              <a:t>KLIK FOR WHY/WHAT/WHO</a:t>
            </a:r>
          </a:p>
        </p:txBody>
      </p:sp>
      <p:sp>
        <p:nvSpPr>
          <p:cNvPr id="45" name="Pladsholder til tekst 41">
            <a:extLst>
              <a:ext uri="{FF2B5EF4-FFF2-40B4-BE49-F238E27FC236}">
                <a16:creationId xmlns:a16="http://schemas.microsoft.com/office/drawing/2014/main" id="{8C5F973A-0CB6-0C43-B458-4BC7A5C77EE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156075" y="2997954"/>
            <a:ext cx="3722688" cy="283754"/>
          </a:xfrm>
        </p:spPr>
        <p:txBody>
          <a:bodyPr/>
          <a:lstStyle>
            <a:lvl1pPr marL="0" indent="0" algn="ctr">
              <a:buNone/>
              <a:defRPr sz="1400" spc="300">
                <a:solidFill>
                  <a:srgbClr val="374D62"/>
                </a:solidFill>
              </a:defRPr>
            </a:lvl1pPr>
            <a:lvl2pPr marL="457200" indent="0">
              <a:buNone/>
              <a:defRPr>
                <a:solidFill>
                  <a:srgbClr val="374D62"/>
                </a:solidFill>
              </a:defRPr>
            </a:lvl2pPr>
            <a:lvl3pPr marL="914400" indent="0">
              <a:buNone/>
              <a:defRPr>
                <a:solidFill>
                  <a:srgbClr val="374D62"/>
                </a:solidFill>
              </a:defRPr>
            </a:lvl3pPr>
            <a:lvl4pPr marL="1371600" indent="0">
              <a:buNone/>
              <a:defRPr>
                <a:solidFill>
                  <a:srgbClr val="374D62"/>
                </a:solidFill>
              </a:defRPr>
            </a:lvl4pPr>
            <a:lvl5pPr marL="1828800" indent="0">
              <a:buNone/>
              <a:defRPr>
                <a:solidFill>
                  <a:srgbClr val="374D62"/>
                </a:solidFill>
              </a:defRPr>
            </a:lvl5pPr>
          </a:lstStyle>
          <a:p>
            <a:pPr lvl="0"/>
            <a:r>
              <a:rPr lang="da-DK" dirty="0"/>
              <a:t>KLIK FOR DAG TITEL</a:t>
            </a:r>
          </a:p>
        </p:txBody>
      </p:sp>
      <p:sp>
        <p:nvSpPr>
          <p:cNvPr id="46" name="Pladsholder til tekst 5">
            <a:extLst>
              <a:ext uri="{FF2B5EF4-FFF2-40B4-BE49-F238E27FC236}">
                <a16:creationId xmlns:a16="http://schemas.microsoft.com/office/drawing/2014/main" id="{E0018757-BB57-5749-B407-CF7AE9CD4869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24446" y="3806825"/>
            <a:ext cx="3721100" cy="1911350"/>
          </a:xfrm>
        </p:spPr>
        <p:txBody>
          <a:bodyPr>
            <a:normAutofit/>
          </a:bodyPr>
          <a:lstStyle>
            <a:lvl1pPr marL="0" indent="0" algn="ctr">
              <a:buNone/>
              <a:defRPr sz="1400">
                <a:solidFill>
                  <a:srgbClr val="374D62"/>
                </a:solidFill>
              </a:defRPr>
            </a:lvl1pPr>
            <a:lvl2pPr marL="457200" indent="0" algn="ctr">
              <a:buNone/>
              <a:defRPr sz="1400">
                <a:solidFill>
                  <a:srgbClr val="374D62"/>
                </a:solidFill>
              </a:defRPr>
            </a:lvl2pPr>
            <a:lvl3pPr marL="914400" indent="0" algn="ctr">
              <a:buNone/>
              <a:defRPr sz="1400">
                <a:solidFill>
                  <a:srgbClr val="374D62"/>
                </a:solidFill>
              </a:defRPr>
            </a:lvl3pPr>
            <a:lvl4pPr marL="1371600" indent="0" algn="ctr">
              <a:buNone/>
              <a:defRPr sz="1400">
                <a:solidFill>
                  <a:srgbClr val="374D62"/>
                </a:solidFill>
              </a:defRPr>
            </a:lvl4pPr>
            <a:lvl5pPr marL="1828800" indent="0" algn="ctr">
              <a:buNone/>
              <a:defRPr sz="1400">
                <a:solidFill>
                  <a:srgbClr val="374D62"/>
                </a:solidFill>
              </a:defRPr>
            </a:lvl5pPr>
          </a:lstStyle>
          <a:p>
            <a:pPr lvl="0"/>
            <a:r>
              <a:rPr lang="da-DK" dirty="0"/>
              <a:t>Klik for at indsætte programtitler</a:t>
            </a:r>
          </a:p>
        </p:txBody>
      </p:sp>
      <p:sp>
        <p:nvSpPr>
          <p:cNvPr id="47" name="Pladsholder til tekst 41">
            <a:extLst>
              <a:ext uri="{FF2B5EF4-FFF2-40B4-BE49-F238E27FC236}">
                <a16:creationId xmlns:a16="http://schemas.microsoft.com/office/drawing/2014/main" id="{882BFFCF-1CB6-DC45-A5D7-F82E795DF5B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22858" y="2311400"/>
            <a:ext cx="3722688" cy="283754"/>
          </a:xfrm>
        </p:spPr>
        <p:txBody>
          <a:bodyPr/>
          <a:lstStyle>
            <a:lvl1pPr marL="0" indent="0" algn="ctr">
              <a:buNone/>
              <a:defRPr sz="1400" spc="300">
                <a:solidFill>
                  <a:srgbClr val="374D62"/>
                </a:solidFill>
              </a:defRPr>
            </a:lvl1pPr>
            <a:lvl2pPr marL="457200" indent="0">
              <a:buNone/>
              <a:defRPr>
                <a:solidFill>
                  <a:srgbClr val="374D62"/>
                </a:solidFill>
              </a:defRPr>
            </a:lvl2pPr>
            <a:lvl3pPr marL="914400" indent="0">
              <a:buNone/>
              <a:defRPr>
                <a:solidFill>
                  <a:srgbClr val="374D62"/>
                </a:solidFill>
              </a:defRPr>
            </a:lvl3pPr>
            <a:lvl4pPr marL="1371600" indent="0">
              <a:buNone/>
              <a:defRPr>
                <a:solidFill>
                  <a:srgbClr val="374D62"/>
                </a:solidFill>
              </a:defRPr>
            </a:lvl4pPr>
            <a:lvl5pPr marL="1828800" indent="0">
              <a:buNone/>
              <a:defRPr>
                <a:solidFill>
                  <a:srgbClr val="374D62"/>
                </a:solidFill>
              </a:defRPr>
            </a:lvl5pPr>
          </a:lstStyle>
          <a:p>
            <a:pPr lvl="0"/>
            <a:r>
              <a:rPr lang="da-DK" dirty="0"/>
              <a:t>KLIK FOR DAG NR. </a:t>
            </a:r>
          </a:p>
        </p:txBody>
      </p:sp>
      <p:sp>
        <p:nvSpPr>
          <p:cNvPr id="48" name="Pladsholder til tekst 41">
            <a:extLst>
              <a:ext uri="{FF2B5EF4-FFF2-40B4-BE49-F238E27FC236}">
                <a16:creationId xmlns:a16="http://schemas.microsoft.com/office/drawing/2014/main" id="{5B345C0A-4505-0443-8FDE-3F6761BBF86D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22858" y="2681042"/>
            <a:ext cx="3722688" cy="283754"/>
          </a:xfrm>
        </p:spPr>
        <p:txBody>
          <a:bodyPr>
            <a:normAutofit/>
          </a:bodyPr>
          <a:lstStyle>
            <a:lvl1pPr marL="0" indent="0" algn="ctr">
              <a:buNone/>
              <a:defRPr sz="1050" b="1" spc="300">
                <a:solidFill>
                  <a:srgbClr val="D77621"/>
                </a:solidFill>
                <a:latin typeface="Avenir Book" panose="02000503020000020003" pitchFamily="2" charset="0"/>
              </a:defRPr>
            </a:lvl1pPr>
            <a:lvl2pPr marL="457200" indent="0">
              <a:buNone/>
              <a:defRPr>
                <a:solidFill>
                  <a:srgbClr val="374D62"/>
                </a:solidFill>
              </a:defRPr>
            </a:lvl2pPr>
            <a:lvl3pPr marL="914400" indent="0">
              <a:buNone/>
              <a:defRPr>
                <a:solidFill>
                  <a:srgbClr val="374D62"/>
                </a:solidFill>
              </a:defRPr>
            </a:lvl3pPr>
            <a:lvl4pPr marL="1371600" indent="0">
              <a:buNone/>
              <a:defRPr>
                <a:solidFill>
                  <a:srgbClr val="374D62"/>
                </a:solidFill>
              </a:defRPr>
            </a:lvl4pPr>
            <a:lvl5pPr marL="1828800" indent="0">
              <a:buNone/>
              <a:defRPr>
                <a:solidFill>
                  <a:srgbClr val="374D62"/>
                </a:solidFill>
              </a:defRPr>
            </a:lvl5pPr>
          </a:lstStyle>
          <a:p>
            <a:pPr lvl="0"/>
            <a:r>
              <a:rPr lang="da-DK" dirty="0"/>
              <a:t>KLIK FOR WHY/WHAT/WHO</a:t>
            </a:r>
          </a:p>
        </p:txBody>
      </p:sp>
      <p:sp>
        <p:nvSpPr>
          <p:cNvPr id="49" name="Pladsholder til tekst 41">
            <a:extLst>
              <a:ext uri="{FF2B5EF4-FFF2-40B4-BE49-F238E27FC236}">
                <a16:creationId xmlns:a16="http://schemas.microsoft.com/office/drawing/2014/main" id="{2DE45406-1216-6840-9510-069C40F59349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22858" y="2997954"/>
            <a:ext cx="3722688" cy="283754"/>
          </a:xfrm>
        </p:spPr>
        <p:txBody>
          <a:bodyPr/>
          <a:lstStyle>
            <a:lvl1pPr marL="0" indent="0" algn="ctr">
              <a:buNone/>
              <a:defRPr sz="1400" spc="300">
                <a:solidFill>
                  <a:srgbClr val="374D62"/>
                </a:solidFill>
              </a:defRPr>
            </a:lvl1pPr>
            <a:lvl2pPr marL="457200" indent="0">
              <a:buNone/>
              <a:defRPr>
                <a:solidFill>
                  <a:srgbClr val="374D62"/>
                </a:solidFill>
              </a:defRPr>
            </a:lvl2pPr>
            <a:lvl3pPr marL="914400" indent="0">
              <a:buNone/>
              <a:defRPr>
                <a:solidFill>
                  <a:srgbClr val="374D62"/>
                </a:solidFill>
              </a:defRPr>
            </a:lvl3pPr>
            <a:lvl4pPr marL="1371600" indent="0">
              <a:buNone/>
              <a:defRPr>
                <a:solidFill>
                  <a:srgbClr val="374D62"/>
                </a:solidFill>
              </a:defRPr>
            </a:lvl4pPr>
            <a:lvl5pPr marL="1828800" indent="0">
              <a:buNone/>
              <a:defRPr>
                <a:solidFill>
                  <a:srgbClr val="374D62"/>
                </a:solidFill>
              </a:defRPr>
            </a:lvl5pPr>
          </a:lstStyle>
          <a:p>
            <a:pPr lvl="0"/>
            <a:r>
              <a:rPr lang="da-DK" dirty="0"/>
              <a:t>KLIK FOR DAG TITEL</a:t>
            </a:r>
          </a:p>
        </p:txBody>
      </p:sp>
      <p:sp>
        <p:nvSpPr>
          <p:cNvPr id="50" name="Pladsholder til tekst 5">
            <a:extLst>
              <a:ext uri="{FF2B5EF4-FFF2-40B4-BE49-F238E27FC236}">
                <a16:creationId xmlns:a16="http://schemas.microsoft.com/office/drawing/2014/main" id="{49F73532-D47C-474A-BF4E-D6DB21931A90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8074150" y="3806825"/>
            <a:ext cx="3721100" cy="1911350"/>
          </a:xfrm>
        </p:spPr>
        <p:txBody>
          <a:bodyPr>
            <a:normAutofit/>
          </a:bodyPr>
          <a:lstStyle>
            <a:lvl1pPr marL="0" indent="0" algn="ctr">
              <a:buNone/>
              <a:defRPr sz="1400">
                <a:solidFill>
                  <a:srgbClr val="374D62"/>
                </a:solidFill>
              </a:defRPr>
            </a:lvl1pPr>
            <a:lvl2pPr marL="457200" indent="0" algn="ctr">
              <a:buNone/>
              <a:defRPr sz="1400">
                <a:solidFill>
                  <a:srgbClr val="374D62"/>
                </a:solidFill>
              </a:defRPr>
            </a:lvl2pPr>
            <a:lvl3pPr marL="914400" indent="0" algn="ctr">
              <a:buNone/>
              <a:defRPr sz="1400">
                <a:solidFill>
                  <a:srgbClr val="374D62"/>
                </a:solidFill>
              </a:defRPr>
            </a:lvl3pPr>
            <a:lvl4pPr marL="1371600" indent="0" algn="ctr">
              <a:buNone/>
              <a:defRPr sz="1400">
                <a:solidFill>
                  <a:srgbClr val="374D62"/>
                </a:solidFill>
              </a:defRPr>
            </a:lvl4pPr>
            <a:lvl5pPr marL="1828800" indent="0" algn="ctr">
              <a:buNone/>
              <a:defRPr sz="1400">
                <a:solidFill>
                  <a:srgbClr val="374D62"/>
                </a:solidFill>
              </a:defRPr>
            </a:lvl5pPr>
          </a:lstStyle>
          <a:p>
            <a:pPr lvl="0"/>
            <a:r>
              <a:rPr lang="da-DK" dirty="0"/>
              <a:t>Klik for at indsætte programtitler</a:t>
            </a:r>
          </a:p>
        </p:txBody>
      </p:sp>
      <p:sp>
        <p:nvSpPr>
          <p:cNvPr id="51" name="Pladsholder til tekst 41">
            <a:extLst>
              <a:ext uri="{FF2B5EF4-FFF2-40B4-BE49-F238E27FC236}">
                <a16:creationId xmlns:a16="http://schemas.microsoft.com/office/drawing/2014/main" id="{F6A84179-F401-CD4B-B0A9-B4A2F2426D25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072562" y="2311400"/>
            <a:ext cx="3722688" cy="283754"/>
          </a:xfrm>
        </p:spPr>
        <p:txBody>
          <a:bodyPr/>
          <a:lstStyle>
            <a:lvl1pPr marL="0" indent="0" algn="ctr">
              <a:buNone/>
              <a:defRPr sz="1400" spc="300">
                <a:solidFill>
                  <a:srgbClr val="374D62"/>
                </a:solidFill>
              </a:defRPr>
            </a:lvl1pPr>
            <a:lvl2pPr marL="457200" indent="0">
              <a:buNone/>
              <a:defRPr>
                <a:solidFill>
                  <a:srgbClr val="374D62"/>
                </a:solidFill>
              </a:defRPr>
            </a:lvl2pPr>
            <a:lvl3pPr marL="914400" indent="0">
              <a:buNone/>
              <a:defRPr>
                <a:solidFill>
                  <a:srgbClr val="374D62"/>
                </a:solidFill>
              </a:defRPr>
            </a:lvl3pPr>
            <a:lvl4pPr marL="1371600" indent="0">
              <a:buNone/>
              <a:defRPr>
                <a:solidFill>
                  <a:srgbClr val="374D62"/>
                </a:solidFill>
              </a:defRPr>
            </a:lvl4pPr>
            <a:lvl5pPr marL="1828800" indent="0">
              <a:buNone/>
              <a:defRPr>
                <a:solidFill>
                  <a:srgbClr val="374D62"/>
                </a:solidFill>
              </a:defRPr>
            </a:lvl5pPr>
          </a:lstStyle>
          <a:p>
            <a:pPr lvl="0"/>
            <a:r>
              <a:rPr lang="da-DK" dirty="0"/>
              <a:t>KLIK FOR DAG NR. </a:t>
            </a:r>
          </a:p>
        </p:txBody>
      </p:sp>
      <p:sp>
        <p:nvSpPr>
          <p:cNvPr id="52" name="Pladsholder til tekst 41">
            <a:extLst>
              <a:ext uri="{FF2B5EF4-FFF2-40B4-BE49-F238E27FC236}">
                <a16:creationId xmlns:a16="http://schemas.microsoft.com/office/drawing/2014/main" id="{68708AB9-D8E8-2343-83A6-A68A1D589699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072562" y="2681042"/>
            <a:ext cx="3722688" cy="283754"/>
          </a:xfrm>
        </p:spPr>
        <p:txBody>
          <a:bodyPr>
            <a:normAutofit/>
          </a:bodyPr>
          <a:lstStyle>
            <a:lvl1pPr marL="0" indent="0" algn="ctr">
              <a:buNone/>
              <a:defRPr sz="1050" b="1" spc="300">
                <a:solidFill>
                  <a:srgbClr val="D77621"/>
                </a:solidFill>
                <a:latin typeface="Avenir Book" panose="02000503020000020003" pitchFamily="2" charset="0"/>
              </a:defRPr>
            </a:lvl1pPr>
            <a:lvl2pPr marL="457200" indent="0">
              <a:buNone/>
              <a:defRPr>
                <a:solidFill>
                  <a:srgbClr val="374D62"/>
                </a:solidFill>
              </a:defRPr>
            </a:lvl2pPr>
            <a:lvl3pPr marL="914400" indent="0">
              <a:buNone/>
              <a:defRPr>
                <a:solidFill>
                  <a:srgbClr val="374D62"/>
                </a:solidFill>
              </a:defRPr>
            </a:lvl3pPr>
            <a:lvl4pPr marL="1371600" indent="0">
              <a:buNone/>
              <a:defRPr>
                <a:solidFill>
                  <a:srgbClr val="374D62"/>
                </a:solidFill>
              </a:defRPr>
            </a:lvl4pPr>
            <a:lvl5pPr marL="1828800" indent="0">
              <a:buNone/>
              <a:defRPr>
                <a:solidFill>
                  <a:srgbClr val="374D62"/>
                </a:solidFill>
              </a:defRPr>
            </a:lvl5pPr>
          </a:lstStyle>
          <a:p>
            <a:pPr lvl="0"/>
            <a:r>
              <a:rPr lang="da-DK" dirty="0"/>
              <a:t>KLIK FOR WHY/WHAT/WHO</a:t>
            </a:r>
          </a:p>
        </p:txBody>
      </p:sp>
      <p:sp>
        <p:nvSpPr>
          <p:cNvPr id="53" name="Pladsholder til tekst 41">
            <a:extLst>
              <a:ext uri="{FF2B5EF4-FFF2-40B4-BE49-F238E27FC236}">
                <a16:creationId xmlns:a16="http://schemas.microsoft.com/office/drawing/2014/main" id="{89BB1BA3-D844-3A44-8F2C-35DCE9FBBDE0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8072562" y="2997954"/>
            <a:ext cx="3722688" cy="283754"/>
          </a:xfrm>
        </p:spPr>
        <p:txBody>
          <a:bodyPr/>
          <a:lstStyle>
            <a:lvl1pPr marL="0" indent="0" algn="ctr">
              <a:buNone/>
              <a:defRPr sz="1400" spc="300">
                <a:solidFill>
                  <a:srgbClr val="374D62"/>
                </a:solidFill>
              </a:defRPr>
            </a:lvl1pPr>
            <a:lvl2pPr marL="457200" indent="0">
              <a:buNone/>
              <a:defRPr>
                <a:solidFill>
                  <a:srgbClr val="374D62"/>
                </a:solidFill>
              </a:defRPr>
            </a:lvl2pPr>
            <a:lvl3pPr marL="914400" indent="0">
              <a:buNone/>
              <a:defRPr>
                <a:solidFill>
                  <a:srgbClr val="374D62"/>
                </a:solidFill>
              </a:defRPr>
            </a:lvl3pPr>
            <a:lvl4pPr marL="1371600" indent="0">
              <a:buNone/>
              <a:defRPr>
                <a:solidFill>
                  <a:srgbClr val="374D62"/>
                </a:solidFill>
              </a:defRPr>
            </a:lvl4pPr>
            <a:lvl5pPr marL="1828800" indent="0">
              <a:buNone/>
              <a:defRPr>
                <a:solidFill>
                  <a:srgbClr val="374D62"/>
                </a:solidFill>
              </a:defRPr>
            </a:lvl5pPr>
          </a:lstStyle>
          <a:p>
            <a:pPr lvl="0"/>
            <a:r>
              <a:rPr lang="da-DK" dirty="0"/>
              <a:t>KLIK FOR DAG TITEL</a:t>
            </a:r>
          </a:p>
        </p:txBody>
      </p:sp>
    </p:spTree>
    <p:extLst>
      <p:ext uri="{BB962C8B-B14F-4D97-AF65-F5344CB8AC3E}">
        <p14:creationId xmlns:p14="http://schemas.microsoft.com/office/powerpoint/2010/main" val="2667897386"/>
      </p:ext>
    </p:extLst>
  </p:cSld>
  <p:clrMapOvr>
    <a:masterClrMapping/>
  </p:clrMapOvr>
</p:sldLayout>
</file>

<file path=ppt/slideLayouts/slideLayout31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Header-M1-Day2-whiteback-TOO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15" descr="Icon&#10;&#10;Description automatically generated">
            <a:extLst>
              <a:ext uri="{FF2B5EF4-FFF2-40B4-BE49-F238E27FC236}">
                <a16:creationId xmlns:a16="http://schemas.microsoft.com/office/drawing/2014/main" id="{7FB44BA9-38A5-964C-B72A-84A49DA6F98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99137" y="6111818"/>
            <a:ext cx="628387" cy="628387"/>
          </a:xfrm>
          <a:prstGeom prst="rect">
            <a:avLst/>
          </a:prstGeom>
        </p:spPr>
      </p:pic>
      <p:pic>
        <p:nvPicPr>
          <p:cNvPr id="23" name="Billede 11">
            <a:extLst>
              <a:ext uri="{FF2B5EF4-FFF2-40B4-BE49-F238E27FC236}">
                <a16:creationId xmlns:a16="http://schemas.microsoft.com/office/drawing/2014/main" id="{367596CB-A5B3-AF43-B8E0-8F2921406BB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alphaModFix amt="73000"/>
          </a:blip>
          <a:stretch>
            <a:fillRect/>
          </a:stretch>
        </p:blipFill>
        <p:spPr>
          <a:xfrm>
            <a:off x="10846599" y="6426011"/>
            <a:ext cx="1046264" cy="277914"/>
          </a:xfrm>
          <a:prstGeom prst="rect">
            <a:avLst/>
          </a:prstGeom>
        </p:spPr>
      </p:pic>
      <p:sp>
        <p:nvSpPr>
          <p:cNvPr id="70" name="Rectangle 14">
            <a:extLst>
              <a:ext uri="{FF2B5EF4-FFF2-40B4-BE49-F238E27FC236}">
                <a16:creationId xmlns:a16="http://schemas.microsoft.com/office/drawing/2014/main" id="{42DF2E4D-DCFC-AE48-98A1-EB620355E5AF}"/>
              </a:ext>
            </a:extLst>
          </p:cNvPr>
          <p:cNvSpPr/>
          <p:nvPr userDrawn="1"/>
        </p:nvSpPr>
        <p:spPr>
          <a:xfrm>
            <a:off x="1" y="0"/>
            <a:ext cx="12191999" cy="520589"/>
          </a:xfrm>
          <a:prstGeom prst="rect">
            <a:avLst/>
          </a:prstGeom>
          <a:solidFill>
            <a:srgbClr val="374D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1" name="TextBox 18">
            <a:hlinkClick r:id="" action="ppaction://noaction"/>
            <a:extLst>
              <a:ext uri="{FF2B5EF4-FFF2-40B4-BE49-F238E27FC236}">
                <a16:creationId xmlns:a16="http://schemas.microsoft.com/office/drawing/2014/main" id="{0051F8FC-8FAC-7342-9233-8D6CC6301156}"/>
              </a:ext>
            </a:extLst>
          </p:cNvPr>
          <p:cNvSpPr txBox="1"/>
          <p:nvPr userDrawn="1"/>
        </p:nvSpPr>
        <p:spPr>
          <a:xfrm>
            <a:off x="257302" y="99940"/>
            <a:ext cx="1073784" cy="338554"/>
          </a:xfrm>
          <a:prstGeom prst="rect">
            <a:avLst/>
          </a:prstGeom>
          <a:noFill/>
          <a:ln w="9525"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300" normalizeH="0" baseline="0" noProof="0" dirty="0">
                <a:ln>
                  <a:noFill/>
                </a:ln>
                <a:solidFill>
                  <a:srgbClr val="E5E7E7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MODULE 1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300" normalizeH="0" baseline="0" noProof="0" dirty="0">
                <a:ln>
                  <a:noFill/>
                </a:ln>
                <a:solidFill>
                  <a:srgbClr val="E5E7E7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INTRO</a:t>
            </a:r>
          </a:p>
        </p:txBody>
      </p:sp>
      <p:cxnSp>
        <p:nvCxnSpPr>
          <p:cNvPr id="72" name="Lige forbindelse 71">
            <a:extLst>
              <a:ext uri="{FF2B5EF4-FFF2-40B4-BE49-F238E27FC236}">
                <a16:creationId xmlns:a16="http://schemas.microsoft.com/office/drawing/2014/main" id="{E90A7F5B-40C2-754D-889F-265AA0D6DBDF}"/>
              </a:ext>
            </a:extLst>
          </p:cNvPr>
          <p:cNvCxnSpPr>
            <a:cxnSpLocks/>
          </p:cNvCxnSpPr>
          <p:nvPr userDrawn="1"/>
        </p:nvCxnSpPr>
        <p:spPr>
          <a:xfrm>
            <a:off x="98659" y="40261"/>
            <a:ext cx="0" cy="493994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3" name="TextBox 16">
            <a:hlinkClick r:id="" action="ppaction://noaction"/>
            <a:extLst>
              <a:ext uri="{FF2B5EF4-FFF2-40B4-BE49-F238E27FC236}">
                <a16:creationId xmlns:a16="http://schemas.microsoft.com/office/drawing/2014/main" id="{8612A8CB-B863-8B4B-B687-0AAC6D69FCBF}"/>
              </a:ext>
            </a:extLst>
          </p:cNvPr>
          <p:cNvSpPr txBox="1"/>
          <p:nvPr userDrawn="1"/>
        </p:nvSpPr>
        <p:spPr>
          <a:xfrm>
            <a:off x="6376542" y="176993"/>
            <a:ext cx="1615366" cy="215444"/>
          </a:xfrm>
          <a:prstGeom prst="rect">
            <a:avLst/>
          </a:prstGeom>
          <a:noFill/>
          <a:ln w="9525"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300" normalizeH="0" baseline="0" noProof="0" dirty="0">
                <a:ln>
                  <a:noFill/>
                </a:ln>
                <a:solidFill>
                  <a:srgbClr val="E5E7E7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DEFINITIONS</a:t>
            </a:r>
          </a:p>
        </p:txBody>
      </p:sp>
      <p:sp>
        <p:nvSpPr>
          <p:cNvPr id="74" name="TextBox 18">
            <a:hlinkClick r:id="" action="ppaction://noaction"/>
            <a:extLst>
              <a:ext uri="{FF2B5EF4-FFF2-40B4-BE49-F238E27FC236}">
                <a16:creationId xmlns:a16="http://schemas.microsoft.com/office/drawing/2014/main" id="{550E993B-E492-5046-8911-85ADF773CEE9}"/>
              </a:ext>
            </a:extLst>
          </p:cNvPr>
          <p:cNvSpPr txBox="1"/>
          <p:nvPr userDrawn="1"/>
        </p:nvSpPr>
        <p:spPr>
          <a:xfrm>
            <a:off x="3288110" y="150022"/>
            <a:ext cx="1326478" cy="241980"/>
          </a:xfrm>
          <a:prstGeom prst="rect">
            <a:avLst/>
          </a:prstGeom>
          <a:noFill/>
          <a:ln w="9525">
            <a:solidFill>
              <a:schemeClr val="bg1"/>
            </a:solidFill>
          </a:ln>
        </p:spPr>
        <p:txBody>
          <a:bodyPr wrap="square" tIns="7200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300" normalizeH="0" baseline="0" noProof="0" dirty="0">
                <a:ln>
                  <a:noFill/>
                </a:ln>
                <a:solidFill>
                  <a:srgbClr val="E5E7E7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MEGATRENDS</a:t>
            </a:r>
          </a:p>
        </p:txBody>
      </p:sp>
      <p:sp>
        <p:nvSpPr>
          <p:cNvPr id="75" name="Rektangel 74">
            <a:extLst>
              <a:ext uri="{FF2B5EF4-FFF2-40B4-BE49-F238E27FC236}">
                <a16:creationId xmlns:a16="http://schemas.microsoft.com/office/drawing/2014/main" id="{8026147D-C3E2-BC48-8D17-B9619799B5C2}"/>
              </a:ext>
            </a:extLst>
          </p:cNvPr>
          <p:cNvSpPr/>
          <p:nvPr userDrawn="1"/>
        </p:nvSpPr>
        <p:spPr>
          <a:xfrm>
            <a:off x="299137" y="99940"/>
            <a:ext cx="2647766" cy="365091"/>
          </a:xfrm>
          <a:prstGeom prst="rect">
            <a:avLst/>
          </a:prstGeom>
          <a:ln>
            <a:noFill/>
          </a:ln>
        </p:spPr>
        <p:txBody>
          <a:bodyPr wrap="square" lIns="144000" tIns="7200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300" normalizeH="0" baseline="0" noProof="0" dirty="0">
                <a:ln>
                  <a:noFill/>
                </a:ln>
                <a:solidFill>
                  <a:srgbClr val="E5E7E7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DAY 1 - THE SUSTAINABLE BUSINESS MINDSET</a:t>
            </a:r>
          </a:p>
        </p:txBody>
      </p:sp>
      <p:sp>
        <p:nvSpPr>
          <p:cNvPr id="76" name="TextBox 16">
            <a:hlinkClick r:id="" action="ppaction://noaction"/>
            <a:extLst>
              <a:ext uri="{FF2B5EF4-FFF2-40B4-BE49-F238E27FC236}">
                <a16:creationId xmlns:a16="http://schemas.microsoft.com/office/drawing/2014/main" id="{FF769AF0-6859-994D-97B9-82EDB2E3DF95}"/>
              </a:ext>
            </a:extLst>
          </p:cNvPr>
          <p:cNvSpPr txBox="1"/>
          <p:nvPr userDrawn="1"/>
        </p:nvSpPr>
        <p:spPr>
          <a:xfrm>
            <a:off x="7609599" y="174961"/>
            <a:ext cx="1615366" cy="215444"/>
          </a:xfrm>
          <a:prstGeom prst="rect">
            <a:avLst/>
          </a:prstGeom>
          <a:noFill/>
          <a:ln w="9525"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300" normalizeH="0" baseline="0" noProof="0" dirty="0">
                <a:ln>
                  <a:noFill/>
                </a:ln>
                <a:solidFill>
                  <a:srgbClr val="E5E7E7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PHASES</a:t>
            </a:r>
          </a:p>
        </p:txBody>
      </p:sp>
      <p:sp>
        <p:nvSpPr>
          <p:cNvPr id="77" name="TextBox 16">
            <a:hlinkClick r:id="" action="ppaction://noaction"/>
            <a:extLst>
              <a:ext uri="{FF2B5EF4-FFF2-40B4-BE49-F238E27FC236}">
                <a16:creationId xmlns:a16="http://schemas.microsoft.com/office/drawing/2014/main" id="{01AE8AB1-D837-FC40-80C5-3FE94E30B3AF}"/>
              </a:ext>
            </a:extLst>
          </p:cNvPr>
          <p:cNvSpPr txBox="1"/>
          <p:nvPr userDrawn="1"/>
        </p:nvSpPr>
        <p:spPr>
          <a:xfrm>
            <a:off x="8703948" y="163290"/>
            <a:ext cx="1615366" cy="215444"/>
          </a:xfrm>
          <a:prstGeom prst="rect">
            <a:avLst/>
          </a:prstGeom>
          <a:noFill/>
          <a:ln w="9525"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300" normalizeH="0" baseline="0" noProof="0" dirty="0">
                <a:ln>
                  <a:noFill/>
                </a:ln>
                <a:solidFill>
                  <a:srgbClr val="E5E7E7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MOTIVATION</a:t>
            </a:r>
          </a:p>
        </p:txBody>
      </p:sp>
      <p:sp>
        <p:nvSpPr>
          <p:cNvPr id="78" name="TextBox 18">
            <a:hlinkClick r:id="" action="ppaction://noaction"/>
            <a:extLst>
              <a:ext uri="{FF2B5EF4-FFF2-40B4-BE49-F238E27FC236}">
                <a16:creationId xmlns:a16="http://schemas.microsoft.com/office/drawing/2014/main" id="{39DBD02A-3E1F-1047-9DBA-76960DF86591}"/>
              </a:ext>
            </a:extLst>
          </p:cNvPr>
          <p:cNvSpPr txBox="1"/>
          <p:nvPr userDrawn="1"/>
        </p:nvSpPr>
        <p:spPr>
          <a:xfrm>
            <a:off x="4614588" y="174961"/>
            <a:ext cx="1866445" cy="215444"/>
          </a:xfrm>
          <a:prstGeom prst="rect">
            <a:avLst/>
          </a:prstGeom>
          <a:noFill/>
          <a:ln w="9525"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300" normalizeH="0" baseline="0" noProof="0" dirty="0">
                <a:ln>
                  <a:noFill/>
                </a:ln>
                <a:solidFill>
                  <a:srgbClr val="E5E7E7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MARKET DRIVERS</a:t>
            </a:r>
          </a:p>
        </p:txBody>
      </p:sp>
      <p:cxnSp>
        <p:nvCxnSpPr>
          <p:cNvPr id="79" name="Lige forbindelse 78">
            <a:extLst>
              <a:ext uri="{FF2B5EF4-FFF2-40B4-BE49-F238E27FC236}">
                <a16:creationId xmlns:a16="http://schemas.microsoft.com/office/drawing/2014/main" id="{E6493493-B076-FB47-9C46-3CE8E688E0AA}"/>
              </a:ext>
            </a:extLst>
          </p:cNvPr>
          <p:cNvCxnSpPr>
            <a:cxnSpLocks/>
          </p:cNvCxnSpPr>
          <p:nvPr userDrawn="1"/>
        </p:nvCxnSpPr>
        <p:spPr>
          <a:xfrm>
            <a:off x="3022665" y="21617"/>
            <a:ext cx="0" cy="515532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0" name="Rectangle 14">
            <a:extLst>
              <a:ext uri="{FF2B5EF4-FFF2-40B4-BE49-F238E27FC236}">
                <a16:creationId xmlns:a16="http://schemas.microsoft.com/office/drawing/2014/main" id="{B1619C70-28F9-F345-9B95-972F311F5D7F}"/>
              </a:ext>
            </a:extLst>
          </p:cNvPr>
          <p:cNvSpPr/>
          <p:nvPr userDrawn="1"/>
        </p:nvSpPr>
        <p:spPr>
          <a:xfrm>
            <a:off x="1" y="0"/>
            <a:ext cx="12191999" cy="520589"/>
          </a:xfrm>
          <a:prstGeom prst="rect">
            <a:avLst/>
          </a:prstGeom>
          <a:solidFill>
            <a:srgbClr val="374D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1" name="TextBox 18">
            <a:hlinkClick r:id="" action="ppaction://noaction"/>
            <a:extLst>
              <a:ext uri="{FF2B5EF4-FFF2-40B4-BE49-F238E27FC236}">
                <a16:creationId xmlns:a16="http://schemas.microsoft.com/office/drawing/2014/main" id="{A558308D-E98E-8442-B952-8FF3790A0454}"/>
              </a:ext>
            </a:extLst>
          </p:cNvPr>
          <p:cNvSpPr txBox="1"/>
          <p:nvPr userDrawn="1"/>
        </p:nvSpPr>
        <p:spPr>
          <a:xfrm>
            <a:off x="3237309" y="124622"/>
            <a:ext cx="1833895" cy="241980"/>
          </a:xfrm>
          <a:prstGeom prst="rect">
            <a:avLst/>
          </a:prstGeom>
          <a:noFill/>
          <a:ln w="9525">
            <a:noFill/>
          </a:ln>
        </p:spPr>
        <p:txBody>
          <a:bodyPr wrap="square" tIns="7200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300" normalizeH="0" baseline="0" noProof="0" dirty="0">
                <a:ln>
                  <a:noFill/>
                </a:ln>
                <a:solidFill>
                  <a:srgbClr val="E5E7E7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COMPLIANCE &amp; RISK</a:t>
            </a:r>
          </a:p>
        </p:txBody>
      </p:sp>
      <p:sp>
        <p:nvSpPr>
          <p:cNvPr id="82" name="Rektangel 81">
            <a:extLst>
              <a:ext uri="{FF2B5EF4-FFF2-40B4-BE49-F238E27FC236}">
                <a16:creationId xmlns:a16="http://schemas.microsoft.com/office/drawing/2014/main" id="{8CB19122-00E5-1143-8155-25447F069F57}"/>
              </a:ext>
            </a:extLst>
          </p:cNvPr>
          <p:cNvSpPr/>
          <p:nvPr userDrawn="1"/>
        </p:nvSpPr>
        <p:spPr>
          <a:xfrm>
            <a:off x="299137" y="74540"/>
            <a:ext cx="2647766" cy="365091"/>
          </a:xfrm>
          <a:prstGeom prst="rect">
            <a:avLst/>
          </a:prstGeom>
          <a:ln>
            <a:noFill/>
          </a:ln>
        </p:spPr>
        <p:txBody>
          <a:bodyPr wrap="square" lIns="144000" tIns="7200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300" normalizeH="0" baseline="0" noProof="0" dirty="0">
                <a:ln>
                  <a:noFill/>
                </a:ln>
                <a:solidFill>
                  <a:srgbClr val="E5E7E7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DAY 2 – SUSTAINABLE BUSINESS DEVELOPMENT</a:t>
            </a:r>
          </a:p>
        </p:txBody>
      </p:sp>
      <p:cxnSp>
        <p:nvCxnSpPr>
          <p:cNvPr id="83" name="Lige forbindelse 82">
            <a:extLst>
              <a:ext uri="{FF2B5EF4-FFF2-40B4-BE49-F238E27FC236}">
                <a16:creationId xmlns:a16="http://schemas.microsoft.com/office/drawing/2014/main" id="{0782B12A-9DDE-274A-B0D2-51F05C3C6C2A}"/>
              </a:ext>
            </a:extLst>
          </p:cNvPr>
          <p:cNvCxnSpPr>
            <a:cxnSpLocks/>
          </p:cNvCxnSpPr>
          <p:nvPr userDrawn="1"/>
        </p:nvCxnSpPr>
        <p:spPr>
          <a:xfrm>
            <a:off x="2899095" y="21617"/>
            <a:ext cx="0" cy="515532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4" name="Grafik 23" descr="Værktøjer med massiv udfyldning">
            <a:extLst>
              <a:ext uri="{FF2B5EF4-FFF2-40B4-BE49-F238E27FC236}">
                <a16:creationId xmlns:a16="http://schemas.microsoft.com/office/drawing/2014/main" id="{C029AE4D-6AD1-F94B-BD2B-DA0B376BB696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1564588" y="87240"/>
            <a:ext cx="341929" cy="341929"/>
          </a:xfrm>
          <a:prstGeom prst="rect">
            <a:avLst/>
          </a:prstGeom>
        </p:spPr>
      </p:pic>
      <p:sp>
        <p:nvSpPr>
          <p:cNvPr id="20" name="TextBox 18">
            <a:hlinkClick r:id="" action="ppaction://noaction"/>
            <a:extLst>
              <a:ext uri="{FF2B5EF4-FFF2-40B4-BE49-F238E27FC236}">
                <a16:creationId xmlns:a16="http://schemas.microsoft.com/office/drawing/2014/main" id="{BEA13B17-5BBC-A849-BF16-471E4855FCDF}"/>
              </a:ext>
            </a:extLst>
          </p:cNvPr>
          <p:cNvSpPr txBox="1"/>
          <p:nvPr userDrawn="1"/>
        </p:nvSpPr>
        <p:spPr>
          <a:xfrm>
            <a:off x="5395145" y="136754"/>
            <a:ext cx="2492854" cy="241980"/>
          </a:xfrm>
          <a:prstGeom prst="rect">
            <a:avLst/>
          </a:prstGeom>
          <a:noFill/>
          <a:ln w="9525">
            <a:noFill/>
          </a:ln>
        </p:spPr>
        <p:txBody>
          <a:bodyPr wrap="square" tIns="7200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300" normalizeH="0" baseline="0" noProof="0" dirty="0">
                <a:ln>
                  <a:noFill/>
                </a:ln>
                <a:solidFill>
                  <a:srgbClr val="E5E7E7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LINKING CSR &amp; BUSINESS</a:t>
            </a:r>
          </a:p>
        </p:txBody>
      </p:sp>
      <p:sp>
        <p:nvSpPr>
          <p:cNvPr id="21" name="TextBox 18">
            <a:hlinkClick r:id="" action="ppaction://noaction"/>
            <a:extLst>
              <a:ext uri="{FF2B5EF4-FFF2-40B4-BE49-F238E27FC236}">
                <a16:creationId xmlns:a16="http://schemas.microsoft.com/office/drawing/2014/main" id="{1F406EC0-6D4F-404C-B755-966A7EDFCCF1}"/>
              </a:ext>
            </a:extLst>
          </p:cNvPr>
          <p:cNvSpPr txBox="1"/>
          <p:nvPr userDrawn="1"/>
        </p:nvSpPr>
        <p:spPr>
          <a:xfrm>
            <a:off x="7922908" y="130756"/>
            <a:ext cx="2492854" cy="241980"/>
          </a:xfrm>
          <a:prstGeom prst="rect">
            <a:avLst/>
          </a:prstGeom>
          <a:noFill/>
          <a:ln w="9525">
            <a:noFill/>
          </a:ln>
        </p:spPr>
        <p:txBody>
          <a:bodyPr wrap="square" tIns="7200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300" normalizeH="0" baseline="0" noProof="0" dirty="0">
                <a:ln>
                  <a:noFill/>
                </a:ln>
                <a:solidFill>
                  <a:srgbClr val="E5E7E7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THE BUSINESS CASE</a:t>
            </a:r>
          </a:p>
        </p:txBody>
      </p:sp>
    </p:spTree>
    <p:extLst>
      <p:ext uri="{BB962C8B-B14F-4D97-AF65-F5344CB8AC3E}">
        <p14:creationId xmlns:p14="http://schemas.microsoft.com/office/powerpoint/2010/main" val="1893067123"/>
      </p:ext>
    </p:extLst>
  </p:cSld>
  <p:clrMapOvr>
    <a:masterClrMapping/>
  </p:clrMapOvr>
</p:sldLayout>
</file>

<file path=ppt/slideLayouts/slideLayout3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el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6E62EA94-47A2-3F41-88AF-D67C6A94CEB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b="93333"/>
          <a:stretch/>
        </p:blipFill>
        <p:spPr>
          <a:xfrm>
            <a:off x="68181" y="0"/>
            <a:ext cx="12027746" cy="46692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8001856-FF1A-BD41-876A-94DDCDBA52C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61889" t="2815" r="19000" b="94518"/>
          <a:stretch/>
        </p:blipFill>
        <p:spPr>
          <a:xfrm>
            <a:off x="10079311" y="212534"/>
            <a:ext cx="1729757" cy="179526"/>
          </a:xfrm>
          <a:prstGeom prst="rect">
            <a:avLst/>
          </a:prstGeom>
        </p:spPr>
      </p:pic>
      <p:pic>
        <p:nvPicPr>
          <p:cNvPr id="9" name="Billede 8" descr="TaniaEllis_Powerpoint_grundtemplate.jpg">
            <a:extLst>
              <a:ext uri="{FF2B5EF4-FFF2-40B4-BE49-F238E27FC236}">
                <a16:creationId xmlns:a16="http://schemas.microsoft.com/office/drawing/2014/main" id="{42186C94-9D5C-DC48-B979-0F831DF9F93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13" t="90102" r="32871" b="2929"/>
          <a:stretch/>
        </p:blipFill>
        <p:spPr bwMode="auto">
          <a:xfrm>
            <a:off x="74531" y="6176460"/>
            <a:ext cx="11877843" cy="4846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Billede 9">
            <a:extLst>
              <a:ext uri="{FF2B5EF4-FFF2-40B4-BE49-F238E27FC236}">
                <a16:creationId xmlns:a16="http://schemas.microsoft.com/office/drawing/2014/main" id="{C476185D-049B-444D-A2FE-991A1BF5894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5596" t="88889"/>
          <a:stretch/>
        </p:blipFill>
        <p:spPr>
          <a:xfrm>
            <a:off x="3449782" y="6096000"/>
            <a:ext cx="8632290" cy="762000"/>
          </a:xfrm>
          <a:prstGeom prst="rect">
            <a:avLst/>
          </a:prstGeom>
        </p:spPr>
      </p:pic>
      <p:pic>
        <p:nvPicPr>
          <p:cNvPr id="11" name="Billede 10">
            <a:extLst>
              <a:ext uri="{FF2B5EF4-FFF2-40B4-BE49-F238E27FC236}">
                <a16:creationId xmlns:a16="http://schemas.microsoft.com/office/drawing/2014/main" id="{A6A9273D-872C-0A4E-9748-23F5D1601A5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83750" b="90303"/>
          <a:stretch/>
        </p:blipFill>
        <p:spPr>
          <a:xfrm>
            <a:off x="10665644" y="0"/>
            <a:ext cx="1526356" cy="683123"/>
          </a:xfrm>
          <a:prstGeom prst="rect">
            <a:avLst/>
          </a:prstGeom>
        </p:spPr>
      </p:pic>
      <p:pic>
        <p:nvPicPr>
          <p:cNvPr id="12" name="Billede 11">
            <a:extLst>
              <a:ext uri="{FF2B5EF4-FFF2-40B4-BE49-F238E27FC236}">
                <a16:creationId xmlns:a16="http://schemas.microsoft.com/office/drawing/2014/main" id="{913EB55F-E054-7943-8592-D3983223101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5596" t="88889" r="31923"/>
          <a:stretch/>
        </p:blipFill>
        <p:spPr>
          <a:xfrm>
            <a:off x="243031" y="6095946"/>
            <a:ext cx="9058911" cy="764460"/>
          </a:xfrm>
          <a:prstGeom prst="rect">
            <a:avLst/>
          </a:prstGeom>
        </p:spPr>
      </p:pic>
      <p:sp>
        <p:nvSpPr>
          <p:cNvPr id="14" name="Tekstfelt 16">
            <a:extLst>
              <a:ext uri="{FF2B5EF4-FFF2-40B4-BE49-F238E27FC236}">
                <a16:creationId xmlns:a16="http://schemas.microsoft.com/office/drawing/2014/main" id="{E1452420-39A9-1348-97A6-2BE576390B3E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284318" y="6392373"/>
            <a:ext cx="6972300" cy="200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r>
              <a:rPr lang="en-GB" sz="700" dirty="0">
                <a:solidFill>
                  <a:schemeClr val="bg1"/>
                </a:solidFill>
                <a:latin typeface="Avenir Book" panose="02000503020000020003" pitchFamily="2" charset="0"/>
              </a:rPr>
              <a:t>© TANIA ELLIS – The Social Business Company®.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2627996643"/>
      </p:ext>
    </p:extLst>
  </p:cSld>
  <p:clrMapOvr>
    <a:masterClrMapping/>
  </p:clrMapOvr>
</p:sldLayout>
</file>

<file path=ppt/slideLayouts/slideLayout3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Titel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8B8433A9-F148-4B29-B4CB-36BF98049C52}"/>
              </a:ext>
            </a:extLst>
          </p:cNvPr>
          <p:cNvSpPr/>
          <p:nvPr userDrawn="1"/>
        </p:nvSpPr>
        <p:spPr>
          <a:xfrm>
            <a:off x="9605870" y="5509858"/>
            <a:ext cx="2392218" cy="133003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CAF7CEC-2EB7-45A3-AB75-03E9648BFCE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b="93333"/>
          <a:stretch/>
        </p:blipFill>
        <p:spPr>
          <a:xfrm>
            <a:off x="54326" y="18106"/>
            <a:ext cx="12027746" cy="44881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3553089-39F8-4343-B428-C58FD99A357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61889" t="2815" r="19000" b="94518"/>
          <a:stretch/>
        </p:blipFill>
        <p:spPr>
          <a:xfrm>
            <a:off x="10079311" y="212534"/>
            <a:ext cx="1729757" cy="179526"/>
          </a:xfrm>
          <a:prstGeom prst="rect">
            <a:avLst/>
          </a:prstGeom>
        </p:spPr>
      </p:pic>
      <p:pic>
        <p:nvPicPr>
          <p:cNvPr id="9" name="Billede 6" descr="TaniaEllis_Powerpoint_grundtemplate.jpg">
            <a:extLst>
              <a:ext uri="{FF2B5EF4-FFF2-40B4-BE49-F238E27FC236}">
                <a16:creationId xmlns:a16="http://schemas.microsoft.com/office/drawing/2014/main" id="{86580933-C368-4F28-9480-1EF4F09AB3A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13" t="90102" r="32871" b="2929"/>
          <a:stretch/>
        </p:blipFill>
        <p:spPr bwMode="auto">
          <a:xfrm>
            <a:off x="54324" y="6242549"/>
            <a:ext cx="11877845" cy="4779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Billede 7">
            <a:extLst>
              <a:ext uri="{FF2B5EF4-FFF2-40B4-BE49-F238E27FC236}">
                <a16:creationId xmlns:a16="http://schemas.microsoft.com/office/drawing/2014/main" id="{8EFA047B-E118-4B9A-8223-350478D7ECBA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alphaModFix amt="82000"/>
          </a:blip>
          <a:stretch>
            <a:fillRect/>
          </a:stretch>
        </p:blipFill>
        <p:spPr>
          <a:xfrm>
            <a:off x="10663435" y="6416225"/>
            <a:ext cx="1145633" cy="304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0307200"/>
      </p:ext>
    </p:extLst>
  </p:cSld>
  <p:clrMapOvr>
    <a:masterClrMapping/>
  </p:clrMapOvr>
</p:sldLayout>
</file>

<file path=ppt/slideLayouts/slideLayout3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5_Brugerdefinere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6">
            <a:extLst>
              <a:ext uri="{FF2B5EF4-FFF2-40B4-BE49-F238E27FC236}">
                <a16:creationId xmlns:a16="http://schemas.microsoft.com/office/drawing/2014/main" id="{83A011ED-BF12-F247-832A-53BB4D13306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b="93333"/>
          <a:stretch/>
        </p:blipFill>
        <p:spPr>
          <a:xfrm>
            <a:off x="54326" y="18106"/>
            <a:ext cx="12027746" cy="448816"/>
          </a:xfrm>
          <a:prstGeom prst="rect">
            <a:avLst/>
          </a:prstGeom>
        </p:spPr>
      </p:pic>
      <p:pic>
        <p:nvPicPr>
          <p:cNvPr id="7" name="Picture 7">
            <a:extLst>
              <a:ext uri="{FF2B5EF4-FFF2-40B4-BE49-F238E27FC236}">
                <a16:creationId xmlns:a16="http://schemas.microsoft.com/office/drawing/2014/main" id="{5DCE4C6B-A1BC-164E-A776-31248B05F1A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61889" t="2815" r="19000" b="94518"/>
          <a:stretch/>
        </p:blipFill>
        <p:spPr>
          <a:xfrm>
            <a:off x="10079311" y="212534"/>
            <a:ext cx="1729757" cy="179526"/>
          </a:xfrm>
          <a:prstGeom prst="rect">
            <a:avLst/>
          </a:prstGeom>
        </p:spPr>
      </p:pic>
      <p:pic>
        <p:nvPicPr>
          <p:cNvPr id="8" name="Billede 7">
            <a:extLst>
              <a:ext uri="{FF2B5EF4-FFF2-40B4-BE49-F238E27FC236}">
                <a16:creationId xmlns:a16="http://schemas.microsoft.com/office/drawing/2014/main" id="{206C160D-CBB9-0141-B6F4-F10EDE4B7ED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alphaModFix amt="82000"/>
          </a:blip>
          <a:stretch>
            <a:fillRect/>
          </a:stretch>
        </p:blipFill>
        <p:spPr>
          <a:xfrm>
            <a:off x="10663435" y="6416225"/>
            <a:ext cx="1145633" cy="304309"/>
          </a:xfrm>
          <a:prstGeom prst="rect">
            <a:avLst/>
          </a:prstGeom>
        </p:spPr>
      </p:pic>
      <p:pic>
        <p:nvPicPr>
          <p:cNvPr id="9" name="Billede 8">
            <a:extLst>
              <a:ext uri="{FF2B5EF4-FFF2-40B4-BE49-F238E27FC236}">
                <a16:creationId xmlns:a16="http://schemas.microsoft.com/office/drawing/2014/main" id="{35875078-320A-3345-950A-774224A98561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98783" y="512727"/>
            <a:ext cx="11733386" cy="5676813"/>
          </a:xfrm>
          <a:prstGeom prst="rect">
            <a:avLst/>
          </a:prstGeom>
        </p:spPr>
      </p:pic>
      <p:pic>
        <p:nvPicPr>
          <p:cNvPr id="11" name="Billede 10">
            <a:extLst>
              <a:ext uri="{FF2B5EF4-FFF2-40B4-BE49-F238E27FC236}">
                <a16:creationId xmlns:a16="http://schemas.microsoft.com/office/drawing/2014/main" id="{E5286FD1-CF4A-5743-B035-377B4C5D9DB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/>
          <a:srcRect l="83750" t="2888" r="1760" b="94449"/>
          <a:stretch/>
        </p:blipFill>
        <p:spPr>
          <a:xfrm>
            <a:off x="10590540" y="211852"/>
            <a:ext cx="1260093" cy="173677"/>
          </a:xfrm>
          <a:prstGeom prst="rect">
            <a:avLst/>
          </a:prstGeom>
        </p:spPr>
      </p:pic>
      <p:pic>
        <p:nvPicPr>
          <p:cNvPr id="12" name="Billede 11">
            <a:extLst>
              <a:ext uri="{FF2B5EF4-FFF2-40B4-BE49-F238E27FC236}">
                <a16:creationId xmlns:a16="http://schemas.microsoft.com/office/drawing/2014/main" id="{BE74D347-4E56-DB4A-B0F0-96FC779267E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/>
          <a:srcRect l="5596" t="88889"/>
          <a:stretch/>
        </p:blipFill>
        <p:spPr>
          <a:xfrm>
            <a:off x="3546767" y="6096000"/>
            <a:ext cx="8632290" cy="762000"/>
          </a:xfrm>
          <a:prstGeom prst="rect">
            <a:avLst/>
          </a:prstGeom>
        </p:spPr>
      </p:pic>
      <p:pic>
        <p:nvPicPr>
          <p:cNvPr id="13" name="Billede 12">
            <a:extLst>
              <a:ext uri="{FF2B5EF4-FFF2-40B4-BE49-F238E27FC236}">
                <a16:creationId xmlns:a16="http://schemas.microsoft.com/office/drawing/2014/main" id="{D30BD2B6-4F06-7447-803D-954873AE227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/>
          <a:srcRect l="5596" t="88889" r="31426" b="1817"/>
          <a:stretch/>
        </p:blipFill>
        <p:spPr>
          <a:xfrm>
            <a:off x="198783" y="6096082"/>
            <a:ext cx="5758672" cy="6373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3494660"/>
      </p:ext>
    </p:extLst>
  </p:cSld>
  <p:clrMapOvr>
    <a:masterClrMapping/>
  </p:clrMapOvr>
</p:sldLayout>
</file>

<file path=ppt/slideLayouts/slideLayout3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lede 6">
            <a:extLst>
              <a:ext uri="{FF2B5EF4-FFF2-40B4-BE49-F238E27FC236}">
                <a16:creationId xmlns:a16="http://schemas.microsoft.com/office/drawing/2014/main" id="{78AEB113-CF05-334A-86D2-70360E311D6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27000"/>
          </a:blip>
          <a:stretch>
            <a:fillRect/>
          </a:stretch>
        </p:blipFill>
        <p:spPr>
          <a:xfrm>
            <a:off x="10663435" y="6416225"/>
            <a:ext cx="1145633" cy="304309"/>
          </a:xfrm>
          <a:prstGeom prst="rect">
            <a:avLst/>
          </a:prstGeom>
        </p:spPr>
      </p:pic>
      <p:pic>
        <p:nvPicPr>
          <p:cNvPr id="8" name="Billede 7" descr="Et billede, der indeholder computer, bord&#10;&#10;Automatisk genereret beskrivelse">
            <a:extLst>
              <a:ext uri="{FF2B5EF4-FFF2-40B4-BE49-F238E27FC236}">
                <a16:creationId xmlns:a16="http://schemas.microsoft.com/office/drawing/2014/main" id="{F76D8F13-7F0F-B849-B915-30B32E64AC8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83782" y="6444026"/>
            <a:ext cx="317301" cy="230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147640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Welcome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ktangel 5">
            <a:extLst>
              <a:ext uri="{FF2B5EF4-FFF2-40B4-BE49-F238E27FC236}">
                <a16:creationId xmlns:a16="http://schemas.microsoft.com/office/drawing/2014/main" id="{EE992EAB-CA5C-4942-B1FA-E1C9D05ABE76}"/>
              </a:ext>
            </a:extLst>
          </p:cNvPr>
          <p:cNvSpPr/>
          <p:nvPr/>
        </p:nvSpPr>
        <p:spPr>
          <a:xfrm>
            <a:off x="0" y="-1"/>
            <a:ext cx="12192000" cy="6858001"/>
          </a:xfrm>
          <a:prstGeom prst="rect">
            <a:avLst/>
          </a:prstGeom>
          <a:solidFill>
            <a:srgbClr val="374D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Rektangel 6">
            <a:extLst>
              <a:ext uri="{FF2B5EF4-FFF2-40B4-BE49-F238E27FC236}">
                <a16:creationId xmlns:a16="http://schemas.microsoft.com/office/drawing/2014/main" id="{1868C7C2-A921-2C44-96AA-722BE98F5B08}"/>
              </a:ext>
            </a:extLst>
          </p:cNvPr>
          <p:cNvSpPr/>
          <p:nvPr/>
        </p:nvSpPr>
        <p:spPr>
          <a:xfrm>
            <a:off x="319177" y="284672"/>
            <a:ext cx="11559398" cy="62987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Text Box 6">
            <a:extLst>
              <a:ext uri="{FF2B5EF4-FFF2-40B4-BE49-F238E27FC236}">
                <a16:creationId xmlns:a16="http://schemas.microsoft.com/office/drawing/2014/main" id="{F06CDEDA-1F82-6940-A3A7-B3D0E48B795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29934" y="3401063"/>
            <a:ext cx="2191292" cy="30773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ＭＳ Ｐゴシック" charset="0"/>
              <a:cs typeface="+mn-cs"/>
            </a:endParaRPr>
          </a:p>
        </p:txBody>
      </p:sp>
      <p:sp>
        <p:nvSpPr>
          <p:cNvPr id="9" name="Rektangel 8">
            <a:extLst>
              <a:ext uri="{FF2B5EF4-FFF2-40B4-BE49-F238E27FC236}">
                <a16:creationId xmlns:a16="http://schemas.microsoft.com/office/drawing/2014/main" id="{FBFEC3E5-8363-B040-8BC6-24D38A10FE31}"/>
              </a:ext>
            </a:extLst>
          </p:cNvPr>
          <p:cNvSpPr/>
          <p:nvPr/>
        </p:nvSpPr>
        <p:spPr>
          <a:xfrm>
            <a:off x="7429500" y="425381"/>
            <a:ext cx="4271714" cy="6000890"/>
          </a:xfrm>
          <a:prstGeom prst="rect">
            <a:avLst/>
          </a:prstGeom>
          <a:solidFill>
            <a:srgbClr val="374D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ktangel 9">
            <a:extLst>
              <a:ext uri="{FF2B5EF4-FFF2-40B4-BE49-F238E27FC236}">
                <a16:creationId xmlns:a16="http://schemas.microsoft.com/office/drawing/2014/main" id="{8E84322B-2C11-8C44-8647-CD4183882491}"/>
              </a:ext>
            </a:extLst>
          </p:cNvPr>
          <p:cNvSpPr/>
          <p:nvPr/>
        </p:nvSpPr>
        <p:spPr>
          <a:xfrm>
            <a:off x="490786" y="437782"/>
            <a:ext cx="7330440" cy="5980176"/>
          </a:xfrm>
          <a:prstGeom prst="rect">
            <a:avLst/>
          </a:prstGeom>
          <a:noFill/>
          <a:ln w="38100">
            <a:solidFill>
              <a:srgbClr val="374D6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2" name="Billede 11">
            <a:extLst>
              <a:ext uri="{FF2B5EF4-FFF2-40B4-BE49-F238E27FC236}">
                <a16:creationId xmlns:a16="http://schemas.microsoft.com/office/drawing/2014/main" id="{4C8BFF07-D2DA-2640-BF71-9BDE5CFA04C2}"/>
              </a:ext>
            </a:extLst>
          </p:cNvPr>
          <p:cNvPicPr>
            <a:picLocks noChangeAspect="1"/>
          </p:cNvPicPr>
          <p:nvPr/>
        </p:nvPicPr>
        <p:blipFill>
          <a:blip r:embed="rId2">
            <a:lum bright="70000" contrast="-70000"/>
            <a:alphaModFix amt="50000"/>
          </a:blip>
          <a:stretch>
            <a:fillRect/>
          </a:stretch>
        </p:blipFill>
        <p:spPr>
          <a:xfrm>
            <a:off x="10846599" y="6601248"/>
            <a:ext cx="1046264" cy="277914"/>
          </a:xfrm>
          <a:prstGeom prst="rect">
            <a:avLst/>
          </a:prstGeom>
        </p:spPr>
      </p:pic>
      <p:sp>
        <p:nvSpPr>
          <p:cNvPr id="13" name="Tekstfelt 12">
            <a:extLst>
              <a:ext uri="{FF2B5EF4-FFF2-40B4-BE49-F238E27FC236}">
                <a16:creationId xmlns:a16="http://schemas.microsoft.com/office/drawing/2014/main" id="{BB789853-C958-1F4D-9A88-4B72C31BFAFE}"/>
              </a:ext>
            </a:extLst>
          </p:cNvPr>
          <p:cNvSpPr txBox="1"/>
          <p:nvPr/>
        </p:nvSpPr>
        <p:spPr>
          <a:xfrm>
            <a:off x="272285" y="6609486"/>
            <a:ext cx="47620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9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© TANIA ELLIS – The Social Business Company®. All rights reserved.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9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Book" panose="02000503020000020003" pitchFamily="2" charset="0"/>
              <a:ea typeface="+mn-ea"/>
              <a:cs typeface="+mn-cs"/>
            </a:endParaRPr>
          </a:p>
        </p:txBody>
      </p:sp>
      <p:cxnSp>
        <p:nvCxnSpPr>
          <p:cNvPr id="14" name="Lige forbindelse 13">
            <a:extLst>
              <a:ext uri="{FF2B5EF4-FFF2-40B4-BE49-F238E27FC236}">
                <a16:creationId xmlns:a16="http://schemas.microsoft.com/office/drawing/2014/main" id="{122E1B04-9B38-A54B-A97F-CD78904C4A99}"/>
              </a:ext>
            </a:extLst>
          </p:cNvPr>
          <p:cNvCxnSpPr/>
          <p:nvPr/>
        </p:nvCxnSpPr>
        <p:spPr>
          <a:xfrm flipH="1">
            <a:off x="7812988" y="6417746"/>
            <a:ext cx="3879988" cy="0"/>
          </a:xfrm>
          <a:prstGeom prst="line">
            <a:avLst/>
          </a:prstGeom>
          <a:ln w="38100">
            <a:solidFill>
              <a:srgbClr val="374D6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Lige forbindelse 14">
            <a:extLst>
              <a:ext uri="{FF2B5EF4-FFF2-40B4-BE49-F238E27FC236}">
                <a16:creationId xmlns:a16="http://schemas.microsoft.com/office/drawing/2014/main" id="{102EAEAF-34E4-444E-8578-252221F437F3}"/>
              </a:ext>
            </a:extLst>
          </p:cNvPr>
          <p:cNvCxnSpPr/>
          <p:nvPr/>
        </p:nvCxnSpPr>
        <p:spPr>
          <a:xfrm flipH="1">
            <a:off x="7812988" y="434133"/>
            <a:ext cx="3879988" cy="0"/>
          </a:xfrm>
          <a:prstGeom prst="line">
            <a:avLst/>
          </a:prstGeom>
          <a:ln w="38100">
            <a:solidFill>
              <a:srgbClr val="374D6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Billede 15" descr="Et billede, der indeholder tekst&#10;&#10;Automatisk genereret beskrivelse">
            <a:extLst>
              <a:ext uri="{FF2B5EF4-FFF2-40B4-BE49-F238E27FC236}">
                <a16:creationId xmlns:a16="http://schemas.microsoft.com/office/drawing/2014/main" id="{844B2201-05D0-EB40-829B-C6484876855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7616" t="32145" r="15402" b="35306"/>
          <a:stretch/>
        </p:blipFill>
        <p:spPr>
          <a:xfrm>
            <a:off x="7689669" y="2569029"/>
            <a:ext cx="3666308" cy="1550126"/>
          </a:xfrm>
          <a:prstGeom prst="rect">
            <a:avLst/>
          </a:prstGeom>
        </p:spPr>
      </p:pic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A5817A28-E5B7-AD44-AC7E-E1AF2CE4D85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182505" y="2468586"/>
            <a:ext cx="5424487" cy="175101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4000">
                <a:solidFill>
                  <a:srgbClr val="374D62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14046104"/>
      </p:ext>
    </p:extLst>
  </p:cSld>
  <p:clrMapOvr>
    <a:masterClrMapping/>
  </p:clrMapOvr>
</p:sldLayout>
</file>

<file path=ppt/slideLayouts/slideLayout3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lede 6">
            <a:extLst>
              <a:ext uri="{FF2B5EF4-FFF2-40B4-BE49-F238E27FC236}">
                <a16:creationId xmlns:a16="http://schemas.microsoft.com/office/drawing/2014/main" id="{78AEB113-CF05-334A-86D2-70360E311D6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0663435" y="6416225"/>
            <a:ext cx="1145633" cy="304309"/>
          </a:xfrm>
          <a:prstGeom prst="rect">
            <a:avLst/>
          </a:prstGeom>
        </p:spPr>
      </p:pic>
      <p:pic>
        <p:nvPicPr>
          <p:cNvPr id="8" name="Billede 7" descr="Et billede, der indeholder computer, bord&#10;&#10;Automatisk genereret beskrivelse">
            <a:extLst>
              <a:ext uri="{FF2B5EF4-FFF2-40B4-BE49-F238E27FC236}">
                <a16:creationId xmlns:a16="http://schemas.microsoft.com/office/drawing/2014/main" id="{F76D8F13-7F0F-B849-B915-30B32E64AC8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83782" y="6444026"/>
            <a:ext cx="317301" cy="230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4761404"/>
      </p:ext>
    </p:extLst>
  </p:cSld>
  <p:clrMapOvr>
    <a:masterClrMapping/>
  </p:clrMapOvr>
</p:sldLayout>
</file>

<file path=ppt/slideLayouts/slideLayout3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6_Brugerdefineret layou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lede 6">
            <a:extLst>
              <a:ext uri="{FF2B5EF4-FFF2-40B4-BE49-F238E27FC236}">
                <a16:creationId xmlns:a16="http://schemas.microsoft.com/office/drawing/2014/main" id="{FE277B53-D881-4444-8480-4DBC069A9A2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82000"/>
          </a:blip>
          <a:stretch>
            <a:fillRect/>
          </a:stretch>
        </p:blipFill>
        <p:spPr>
          <a:xfrm>
            <a:off x="10663435" y="6416225"/>
            <a:ext cx="1145633" cy="304309"/>
          </a:xfrm>
          <a:prstGeom prst="rect">
            <a:avLst/>
          </a:prstGeom>
        </p:spPr>
      </p:pic>
      <p:pic>
        <p:nvPicPr>
          <p:cNvPr id="8" name="Billede 7" descr="Et billede, der indeholder computer, bord&#10;&#10;Automatisk genereret beskrivelse">
            <a:extLst>
              <a:ext uri="{FF2B5EF4-FFF2-40B4-BE49-F238E27FC236}">
                <a16:creationId xmlns:a16="http://schemas.microsoft.com/office/drawing/2014/main" id="{B8B8D418-3554-894C-B501-1C4D019B207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83782" y="6444026"/>
            <a:ext cx="317301" cy="230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403846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7_Brugerdefineret layout">
    <p:bg>
      <p:bgPr>
        <a:solidFill>
          <a:srgbClr val="374D6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>
            <a:extLst>
              <a:ext uri="{FF2B5EF4-FFF2-40B4-BE49-F238E27FC236}">
                <a16:creationId xmlns:a16="http://schemas.microsoft.com/office/drawing/2014/main" id="{471500EF-66AA-FD4A-AE67-D787A2EC411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duotone>
              <a:schemeClr val="accent3">
                <a:shade val="45000"/>
                <a:satMod val="135000"/>
              </a:schemeClr>
              <a:prstClr val="white"/>
            </a:duotone>
            <a:alphaModFix amt="98000"/>
          </a:blip>
          <a:stretch>
            <a:fillRect/>
          </a:stretch>
        </p:blipFill>
        <p:spPr>
          <a:xfrm>
            <a:off x="10663435" y="6416225"/>
            <a:ext cx="1145633" cy="304309"/>
          </a:xfrm>
          <a:prstGeom prst="rect">
            <a:avLst/>
          </a:prstGeom>
        </p:spPr>
      </p:pic>
      <p:pic>
        <p:nvPicPr>
          <p:cNvPr id="3" name="Billede 2" descr="Et billede, der indeholder computer, bord&#10;&#10;Automatisk genereret beskrivelse">
            <a:extLst>
              <a:ext uri="{FF2B5EF4-FFF2-40B4-BE49-F238E27FC236}">
                <a16:creationId xmlns:a16="http://schemas.microsoft.com/office/drawing/2014/main" id="{E25EC37F-55C4-C643-88DB-8DC7AC0E688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83782" y="6444026"/>
            <a:ext cx="317301" cy="230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10693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8_Brugerdefineret layout">
    <p:bg>
      <p:bgPr>
        <a:solidFill>
          <a:srgbClr val="D7762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lede 5">
            <a:extLst>
              <a:ext uri="{FF2B5EF4-FFF2-40B4-BE49-F238E27FC236}">
                <a16:creationId xmlns:a16="http://schemas.microsoft.com/office/drawing/2014/main" id="{2F222418-B19D-794D-9E38-8A47E06865B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82000"/>
          </a:blip>
          <a:stretch>
            <a:fillRect/>
          </a:stretch>
        </p:blipFill>
        <p:spPr>
          <a:xfrm>
            <a:off x="10663435" y="6416225"/>
            <a:ext cx="1145633" cy="304309"/>
          </a:xfrm>
          <a:prstGeom prst="rect">
            <a:avLst/>
          </a:prstGeom>
        </p:spPr>
      </p:pic>
      <p:pic>
        <p:nvPicPr>
          <p:cNvPr id="7" name="Billede 6" descr="Et billede, der indeholder computer, bord&#10;&#10;Automatisk genereret beskrivelse">
            <a:extLst>
              <a:ext uri="{FF2B5EF4-FFF2-40B4-BE49-F238E27FC236}">
                <a16:creationId xmlns:a16="http://schemas.microsoft.com/office/drawing/2014/main" id="{07D1D26D-FDC5-2E4D-8906-E384CE2448C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83782" y="6444026"/>
            <a:ext cx="317301" cy="230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0444060"/>
      </p:ext>
    </p:extLst>
  </p:cSld>
  <p:clrMapOvr>
    <a:masterClrMapping/>
  </p:clrMapOvr>
</p:sldLayout>
</file>

<file path=ppt/slideLayouts/slideLayout3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9_Brugerdefineret layout">
    <p:bg>
      <p:bgPr>
        <a:solidFill>
          <a:srgbClr val="EBB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lede 5">
            <a:extLst>
              <a:ext uri="{FF2B5EF4-FFF2-40B4-BE49-F238E27FC236}">
                <a16:creationId xmlns:a16="http://schemas.microsoft.com/office/drawing/2014/main" id="{2F222418-B19D-794D-9E38-8A47E06865B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82000"/>
          </a:blip>
          <a:stretch>
            <a:fillRect/>
          </a:stretch>
        </p:blipFill>
        <p:spPr>
          <a:xfrm>
            <a:off x="10663435" y="6416225"/>
            <a:ext cx="1145633" cy="304309"/>
          </a:xfrm>
          <a:prstGeom prst="rect">
            <a:avLst/>
          </a:prstGeom>
        </p:spPr>
      </p:pic>
      <p:pic>
        <p:nvPicPr>
          <p:cNvPr id="7" name="Billede 6" descr="Et billede, der indeholder computer, bord&#10;&#10;Automatisk genereret beskrivelse">
            <a:extLst>
              <a:ext uri="{FF2B5EF4-FFF2-40B4-BE49-F238E27FC236}">
                <a16:creationId xmlns:a16="http://schemas.microsoft.com/office/drawing/2014/main" id="{07D1D26D-FDC5-2E4D-8906-E384CE2448C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83782" y="6444026"/>
            <a:ext cx="317301" cy="230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1445169"/>
      </p:ext>
    </p:extLst>
  </p:cSld>
  <p:clrMapOvr>
    <a:masterClrMapping/>
  </p:clrMapOvr>
</p:sldLayout>
</file>

<file path=ppt/slideLayouts/slideLayout3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0_Brugerdefineret layout">
    <p:bg>
      <p:bgPr>
        <a:solidFill>
          <a:srgbClr val="5B706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lede 5">
            <a:extLst>
              <a:ext uri="{FF2B5EF4-FFF2-40B4-BE49-F238E27FC236}">
                <a16:creationId xmlns:a16="http://schemas.microsoft.com/office/drawing/2014/main" id="{2F222418-B19D-794D-9E38-8A47E06865B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82000"/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0663435" y="6416225"/>
            <a:ext cx="1145633" cy="304309"/>
          </a:xfrm>
          <a:prstGeom prst="rect">
            <a:avLst/>
          </a:prstGeom>
        </p:spPr>
      </p:pic>
      <p:pic>
        <p:nvPicPr>
          <p:cNvPr id="7" name="Billede 6" descr="Et billede, der indeholder computer, bord&#10;&#10;Automatisk genereret beskrivelse">
            <a:extLst>
              <a:ext uri="{FF2B5EF4-FFF2-40B4-BE49-F238E27FC236}">
                <a16:creationId xmlns:a16="http://schemas.microsoft.com/office/drawing/2014/main" id="{07D1D26D-FDC5-2E4D-8906-E384CE2448C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83782" y="6444026"/>
            <a:ext cx="317301" cy="230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2362481"/>
      </p:ext>
    </p:extLst>
  </p:cSld>
  <p:clrMapOvr>
    <a:masterClrMapping/>
  </p:clrMapOvr>
</p:sldLayout>
</file>

<file path=ppt/slideLayouts/slideLayout3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1_Brugerdefineret layout">
    <p:bg>
      <p:bgPr>
        <a:solidFill>
          <a:srgbClr val="CDA34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lede 6" descr="Et billede, der indeholder computer, bord&#10;&#10;Automatisk genereret beskrivelse">
            <a:extLst>
              <a:ext uri="{FF2B5EF4-FFF2-40B4-BE49-F238E27FC236}">
                <a16:creationId xmlns:a16="http://schemas.microsoft.com/office/drawing/2014/main" id="{07D1D26D-FDC5-2E4D-8906-E384CE2448C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83782" y="6444026"/>
            <a:ext cx="317301" cy="230043"/>
          </a:xfrm>
          <a:prstGeom prst="rect">
            <a:avLst/>
          </a:prstGeom>
        </p:spPr>
      </p:pic>
      <p:pic>
        <p:nvPicPr>
          <p:cNvPr id="4" name="Billede 3">
            <a:extLst>
              <a:ext uri="{FF2B5EF4-FFF2-40B4-BE49-F238E27FC236}">
                <a16:creationId xmlns:a16="http://schemas.microsoft.com/office/drawing/2014/main" id="{068FCB2B-DD90-F54C-B4CC-FAD6BD5BD90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alphaModFix amt="82000"/>
          </a:blip>
          <a:stretch>
            <a:fillRect/>
          </a:stretch>
        </p:blipFill>
        <p:spPr>
          <a:xfrm>
            <a:off x="10663435" y="6416225"/>
            <a:ext cx="1145633" cy="304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3340691"/>
      </p:ext>
    </p:extLst>
  </p:cSld>
  <p:clrMapOvr>
    <a:masterClrMapping/>
  </p:clrMapOvr>
</p:sldLayout>
</file>

<file path=ppt/slideLayouts/slideLayout3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2_Brugerdefineret layout">
    <p:bg>
      <p:bgPr>
        <a:solidFill>
          <a:srgbClr val="6B819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lede 6" descr="Et billede, der indeholder computer, bord&#10;&#10;Automatisk genereret beskrivelse">
            <a:extLst>
              <a:ext uri="{FF2B5EF4-FFF2-40B4-BE49-F238E27FC236}">
                <a16:creationId xmlns:a16="http://schemas.microsoft.com/office/drawing/2014/main" id="{07D1D26D-FDC5-2E4D-8906-E384CE2448C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83782" y="6444026"/>
            <a:ext cx="317301" cy="230043"/>
          </a:xfrm>
          <a:prstGeom prst="rect">
            <a:avLst/>
          </a:prstGeom>
        </p:spPr>
      </p:pic>
      <p:pic>
        <p:nvPicPr>
          <p:cNvPr id="5" name="Billede 4">
            <a:extLst>
              <a:ext uri="{FF2B5EF4-FFF2-40B4-BE49-F238E27FC236}">
                <a16:creationId xmlns:a16="http://schemas.microsoft.com/office/drawing/2014/main" id="{9D1286F6-62F2-634C-A199-863598D36950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alphaModFix amt="82000"/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0663435" y="6416225"/>
            <a:ext cx="1145633" cy="304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9219317"/>
      </p:ext>
    </p:extLst>
  </p:cSld>
  <p:clrMapOvr>
    <a:masterClrMapping/>
  </p:clrMapOvr>
</p:sldLayout>
</file>

<file path=ppt/slideLayouts/slideLayout3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3_Brugerdefineret layout">
    <p:bg>
      <p:bgPr>
        <a:solidFill>
          <a:srgbClr val="3F32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lede 6" descr="Et billede, der indeholder computer, bord&#10;&#10;Automatisk genereret beskrivelse">
            <a:extLst>
              <a:ext uri="{FF2B5EF4-FFF2-40B4-BE49-F238E27FC236}">
                <a16:creationId xmlns:a16="http://schemas.microsoft.com/office/drawing/2014/main" id="{07D1D26D-FDC5-2E4D-8906-E384CE2448C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83782" y="6444026"/>
            <a:ext cx="317301" cy="230043"/>
          </a:xfrm>
          <a:prstGeom prst="rect">
            <a:avLst/>
          </a:prstGeom>
        </p:spPr>
      </p:pic>
      <p:pic>
        <p:nvPicPr>
          <p:cNvPr id="5" name="Billede 4">
            <a:extLst>
              <a:ext uri="{FF2B5EF4-FFF2-40B4-BE49-F238E27FC236}">
                <a16:creationId xmlns:a16="http://schemas.microsoft.com/office/drawing/2014/main" id="{9D1286F6-62F2-634C-A199-863598D36950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alphaModFix amt="82000"/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0663435" y="6416225"/>
            <a:ext cx="1145633" cy="304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01874"/>
      </p:ext>
    </p:extLst>
  </p:cSld>
  <p:clrMapOvr>
    <a:masterClrMapping/>
  </p:clrMapOvr>
</p:sldLayout>
</file>

<file path=ppt/slideLayouts/slideLayout3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Welcome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ktangel 5">
            <a:extLst>
              <a:ext uri="{FF2B5EF4-FFF2-40B4-BE49-F238E27FC236}">
                <a16:creationId xmlns:a16="http://schemas.microsoft.com/office/drawing/2014/main" id="{EE992EAB-CA5C-4942-B1FA-E1C9D05ABE76}"/>
              </a:ext>
            </a:extLst>
          </p:cNvPr>
          <p:cNvSpPr/>
          <p:nvPr userDrawn="1"/>
        </p:nvSpPr>
        <p:spPr>
          <a:xfrm>
            <a:off x="0" y="-1"/>
            <a:ext cx="12192000" cy="6858001"/>
          </a:xfrm>
          <a:prstGeom prst="rect">
            <a:avLst/>
          </a:prstGeom>
          <a:solidFill>
            <a:srgbClr val="374D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Rektangel 6">
            <a:extLst>
              <a:ext uri="{FF2B5EF4-FFF2-40B4-BE49-F238E27FC236}">
                <a16:creationId xmlns:a16="http://schemas.microsoft.com/office/drawing/2014/main" id="{1868C7C2-A921-2C44-96AA-722BE98F5B08}"/>
              </a:ext>
            </a:extLst>
          </p:cNvPr>
          <p:cNvSpPr/>
          <p:nvPr userDrawn="1"/>
        </p:nvSpPr>
        <p:spPr>
          <a:xfrm>
            <a:off x="319177" y="284672"/>
            <a:ext cx="11559398" cy="62987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Text Box 6">
            <a:extLst>
              <a:ext uri="{FF2B5EF4-FFF2-40B4-BE49-F238E27FC236}">
                <a16:creationId xmlns:a16="http://schemas.microsoft.com/office/drawing/2014/main" id="{F06CDEDA-1F82-6940-A3A7-B3D0E48B7959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5629934" y="3401063"/>
            <a:ext cx="2191292" cy="30773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ＭＳ Ｐゴシック" charset="0"/>
              <a:cs typeface="+mn-cs"/>
            </a:endParaRPr>
          </a:p>
        </p:txBody>
      </p:sp>
      <p:sp>
        <p:nvSpPr>
          <p:cNvPr id="9" name="Rektangel 8">
            <a:extLst>
              <a:ext uri="{FF2B5EF4-FFF2-40B4-BE49-F238E27FC236}">
                <a16:creationId xmlns:a16="http://schemas.microsoft.com/office/drawing/2014/main" id="{FBFEC3E5-8363-B040-8BC6-24D38A10FE31}"/>
              </a:ext>
            </a:extLst>
          </p:cNvPr>
          <p:cNvSpPr/>
          <p:nvPr userDrawn="1"/>
        </p:nvSpPr>
        <p:spPr>
          <a:xfrm>
            <a:off x="7429500" y="425381"/>
            <a:ext cx="4271714" cy="6000890"/>
          </a:xfrm>
          <a:prstGeom prst="rect">
            <a:avLst/>
          </a:prstGeom>
          <a:solidFill>
            <a:srgbClr val="374D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ktangel 9">
            <a:extLst>
              <a:ext uri="{FF2B5EF4-FFF2-40B4-BE49-F238E27FC236}">
                <a16:creationId xmlns:a16="http://schemas.microsoft.com/office/drawing/2014/main" id="{8E84322B-2C11-8C44-8647-CD4183882491}"/>
              </a:ext>
            </a:extLst>
          </p:cNvPr>
          <p:cNvSpPr/>
          <p:nvPr userDrawn="1"/>
        </p:nvSpPr>
        <p:spPr>
          <a:xfrm>
            <a:off x="490786" y="437782"/>
            <a:ext cx="7330440" cy="5980176"/>
          </a:xfrm>
          <a:prstGeom prst="rect">
            <a:avLst/>
          </a:prstGeom>
          <a:noFill/>
          <a:ln w="38100">
            <a:solidFill>
              <a:srgbClr val="374D6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Rektangel 10">
            <a:extLst>
              <a:ext uri="{FF2B5EF4-FFF2-40B4-BE49-F238E27FC236}">
                <a16:creationId xmlns:a16="http://schemas.microsoft.com/office/drawing/2014/main" id="{D63A0C92-08F6-D643-90E1-5A11C9845B4D}"/>
              </a:ext>
            </a:extLst>
          </p:cNvPr>
          <p:cNvSpPr/>
          <p:nvPr userDrawn="1"/>
        </p:nvSpPr>
        <p:spPr>
          <a:xfrm>
            <a:off x="1009699" y="2168014"/>
            <a:ext cx="5086301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4000" b="0" i="0" u="none" strike="noStrike" kern="1200" cap="none" spc="0" normalizeH="0" baseline="0" noProof="0" dirty="0">
                <a:ln>
                  <a:noFill/>
                </a:ln>
                <a:solidFill>
                  <a:srgbClr val="374D62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Velkommen til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4000" b="0" i="0" u="none" strike="noStrike" kern="1200" cap="none" spc="0" normalizeH="0" baseline="0" noProof="0" dirty="0">
                <a:ln>
                  <a:noFill/>
                </a:ln>
                <a:solidFill>
                  <a:srgbClr val="374D62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Sustainable Business Change Manager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4000" b="0" i="0" u="none" strike="noStrike" kern="1200" cap="none" spc="0" normalizeH="0" baseline="0" noProof="0" dirty="0">
              <a:ln>
                <a:noFill/>
              </a:ln>
              <a:solidFill>
                <a:srgbClr val="374D62"/>
              </a:solidFill>
              <a:effectLst/>
              <a:uLnTx/>
              <a:uFillTx/>
              <a:latin typeface="Avenir Book" panose="02000503020000020003" pitchFamily="2" charset="0"/>
              <a:ea typeface="+mn-ea"/>
              <a:cs typeface="+mn-cs"/>
            </a:endParaRPr>
          </a:p>
        </p:txBody>
      </p:sp>
      <p:pic>
        <p:nvPicPr>
          <p:cNvPr id="12" name="Billede 11">
            <a:extLst>
              <a:ext uri="{FF2B5EF4-FFF2-40B4-BE49-F238E27FC236}">
                <a16:creationId xmlns:a16="http://schemas.microsoft.com/office/drawing/2014/main" id="{4C8BFF07-D2DA-2640-BF71-9BDE5CFA04C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lum bright="70000" contrast="-70000"/>
            <a:alphaModFix amt="50000"/>
          </a:blip>
          <a:stretch>
            <a:fillRect/>
          </a:stretch>
        </p:blipFill>
        <p:spPr>
          <a:xfrm>
            <a:off x="10846599" y="6601248"/>
            <a:ext cx="1046264" cy="277914"/>
          </a:xfrm>
          <a:prstGeom prst="rect">
            <a:avLst/>
          </a:prstGeom>
        </p:spPr>
      </p:pic>
      <p:sp>
        <p:nvSpPr>
          <p:cNvPr id="13" name="Tekstfelt 12">
            <a:extLst>
              <a:ext uri="{FF2B5EF4-FFF2-40B4-BE49-F238E27FC236}">
                <a16:creationId xmlns:a16="http://schemas.microsoft.com/office/drawing/2014/main" id="{BB789853-C958-1F4D-9A88-4B72C31BFAFE}"/>
              </a:ext>
            </a:extLst>
          </p:cNvPr>
          <p:cNvSpPr txBox="1"/>
          <p:nvPr userDrawn="1"/>
        </p:nvSpPr>
        <p:spPr>
          <a:xfrm>
            <a:off x="272285" y="6609486"/>
            <a:ext cx="47620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9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© TANIA ELLIS – The Social Business Company®. All rights reserved.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9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Book" panose="02000503020000020003" pitchFamily="2" charset="0"/>
              <a:ea typeface="+mn-ea"/>
              <a:cs typeface="+mn-cs"/>
            </a:endParaRPr>
          </a:p>
        </p:txBody>
      </p:sp>
      <p:cxnSp>
        <p:nvCxnSpPr>
          <p:cNvPr id="14" name="Lige forbindelse 13">
            <a:extLst>
              <a:ext uri="{FF2B5EF4-FFF2-40B4-BE49-F238E27FC236}">
                <a16:creationId xmlns:a16="http://schemas.microsoft.com/office/drawing/2014/main" id="{122E1B04-9B38-A54B-A97F-CD78904C4A99}"/>
              </a:ext>
            </a:extLst>
          </p:cNvPr>
          <p:cNvCxnSpPr/>
          <p:nvPr userDrawn="1"/>
        </p:nvCxnSpPr>
        <p:spPr>
          <a:xfrm flipH="1">
            <a:off x="7812988" y="6417746"/>
            <a:ext cx="3879988" cy="0"/>
          </a:xfrm>
          <a:prstGeom prst="line">
            <a:avLst/>
          </a:prstGeom>
          <a:ln w="38100">
            <a:solidFill>
              <a:srgbClr val="374D6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Lige forbindelse 14">
            <a:extLst>
              <a:ext uri="{FF2B5EF4-FFF2-40B4-BE49-F238E27FC236}">
                <a16:creationId xmlns:a16="http://schemas.microsoft.com/office/drawing/2014/main" id="{102EAEAF-34E4-444E-8578-252221F437F3}"/>
              </a:ext>
            </a:extLst>
          </p:cNvPr>
          <p:cNvCxnSpPr/>
          <p:nvPr userDrawn="1"/>
        </p:nvCxnSpPr>
        <p:spPr>
          <a:xfrm flipH="1">
            <a:off x="7812988" y="434133"/>
            <a:ext cx="3879988" cy="0"/>
          </a:xfrm>
          <a:prstGeom prst="line">
            <a:avLst/>
          </a:prstGeom>
          <a:ln w="38100">
            <a:solidFill>
              <a:srgbClr val="374D6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Billede 15" descr="Et billede, der indeholder tekst&#10;&#10;Automatisk genereret beskrivelse">
            <a:extLst>
              <a:ext uri="{FF2B5EF4-FFF2-40B4-BE49-F238E27FC236}">
                <a16:creationId xmlns:a16="http://schemas.microsoft.com/office/drawing/2014/main" id="{844B2201-05D0-EB40-829B-C6484876855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7616" t="32145" r="15402" b="35306"/>
          <a:stretch/>
        </p:blipFill>
        <p:spPr>
          <a:xfrm>
            <a:off x="7689669" y="2569029"/>
            <a:ext cx="3666308" cy="15501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238687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M3 Intro - blue frame">
    <p:bg>
      <p:bgPr>
        <a:solidFill>
          <a:srgbClr val="374D6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4">
            <a:extLst>
              <a:ext uri="{FF2B5EF4-FFF2-40B4-BE49-F238E27FC236}">
                <a16:creationId xmlns:a16="http://schemas.microsoft.com/office/drawing/2014/main" id="{B2CB637E-3B7D-5349-AA2B-8E820B64ED9B}"/>
              </a:ext>
            </a:extLst>
          </p:cNvPr>
          <p:cNvSpPr/>
          <p:nvPr/>
        </p:nvSpPr>
        <p:spPr>
          <a:xfrm>
            <a:off x="1" y="0"/>
            <a:ext cx="12191999" cy="520589"/>
          </a:xfrm>
          <a:prstGeom prst="rect">
            <a:avLst/>
          </a:prstGeom>
          <a:solidFill>
            <a:srgbClr val="374D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8" name="Lige forbindelse 7">
            <a:extLst>
              <a:ext uri="{FF2B5EF4-FFF2-40B4-BE49-F238E27FC236}">
                <a16:creationId xmlns:a16="http://schemas.microsoft.com/office/drawing/2014/main" id="{882F0922-DB09-6C4D-80B7-7149311C5009}"/>
              </a:ext>
            </a:extLst>
          </p:cNvPr>
          <p:cNvCxnSpPr>
            <a:cxnSpLocks/>
          </p:cNvCxnSpPr>
          <p:nvPr/>
        </p:nvCxnSpPr>
        <p:spPr>
          <a:xfrm>
            <a:off x="1517573" y="4356"/>
            <a:ext cx="0" cy="493994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ktangel 8">
            <a:extLst>
              <a:ext uri="{FF2B5EF4-FFF2-40B4-BE49-F238E27FC236}">
                <a16:creationId xmlns:a16="http://schemas.microsoft.com/office/drawing/2014/main" id="{1ECA0327-CE2D-0847-8C5C-0A5698B1C91C}"/>
              </a:ext>
            </a:extLst>
          </p:cNvPr>
          <p:cNvSpPr/>
          <p:nvPr/>
        </p:nvSpPr>
        <p:spPr>
          <a:xfrm>
            <a:off x="266576" y="520589"/>
            <a:ext cx="11606337" cy="606594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" name="Billede 11">
            <a:extLst>
              <a:ext uri="{FF2B5EF4-FFF2-40B4-BE49-F238E27FC236}">
                <a16:creationId xmlns:a16="http://schemas.microsoft.com/office/drawing/2014/main" id="{EE78343D-2B28-D042-B3FD-CFB514AACD71}"/>
              </a:ext>
            </a:extLst>
          </p:cNvPr>
          <p:cNvPicPr>
            <a:picLocks noChangeAspect="1"/>
          </p:cNvPicPr>
          <p:nvPr/>
        </p:nvPicPr>
        <p:blipFill>
          <a:blip r:embed="rId2">
            <a:lum bright="70000" contrast="-70000"/>
            <a:alphaModFix amt="50000"/>
          </a:blip>
          <a:stretch>
            <a:fillRect/>
          </a:stretch>
        </p:blipFill>
        <p:spPr>
          <a:xfrm>
            <a:off x="10846599" y="6601248"/>
            <a:ext cx="1046264" cy="277914"/>
          </a:xfrm>
          <a:prstGeom prst="rect">
            <a:avLst/>
          </a:prstGeom>
        </p:spPr>
      </p:pic>
      <p:pic>
        <p:nvPicPr>
          <p:cNvPr id="11" name="Picture 15" descr="Icon&#10;&#10;Description automatically generated">
            <a:extLst>
              <a:ext uri="{FF2B5EF4-FFF2-40B4-BE49-F238E27FC236}">
                <a16:creationId xmlns:a16="http://schemas.microsoft.com/office/drawing/2014/main" id="{8BEB867B-2960-7D44-ABC3-DF8ED7F1AE8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5324" y="5935610"/>
            <a:ext cx="628387" cy="628387"/>
          </a:xfrm>
          <a:prstGeom prst="rect">
            <a:avLst/>
          </a:prstGeom>
        </p:spPr>
      </p:pic>
      <p:sp>
        <p:nvSpPr>
          <p:cNvPr id="12" name="TextBox 18">
            <a:hlinkClick r:id="" action="ppaction://noaction"/>
            <a:extLst>
              <a:ext uri="{FF2B5EF4-FFF2-40B4-BE49-F238E27FC236}">
                <a16:creationId xmlns:a16="http://schemas.microsoft.com/office/drawing/2014/main" id="{75E85762-11CF-D344-8F93-C484293786F5}"/>
              </a:ext>
            </a:extLst>
          </p:cNvPr>
          <p:cNvSpPr txBox="1"/>
          <p:nvPr/>
        </p:nvSpPr>
        <p:spPr>
          <a:xfrm>
            <a:off x="257302" y="99940"/>
            <a:ext cx="1073784" cy="338554"/>
          </a:xfrm>
          <a:prstGeom prst="rect">
            <a:avLst/>
          </a:prstGeom>
          <a:noFill/>
          <a:ln w="9525">
            <a:noFill/>
          </a:ln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b="1" spc="300">
                <a:solidFill>
                  <a:srgbClr val="E5E7E7"/>
                </a:solidFill>
                <a:latin typeface="Avenir Book" panose="02000503020000020003" pitchFamily="2" charset="0"/>
              </a:rPr>
              <a:t>MODULE 3 </a:t>
            </a:r>
            <a:endParaRPr lang="en-US" sz="800" b="1" spc="300" dirty="0">
              <a:solidFill>
                <a:srgbClr val="E5E7E7"/>
              </a:solidFill>
              <a:latin typeface="Avenir Book" panose="02000503020000020003" pitchFamily="2" charset="0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b="1" spc="300" dirty="0">
                <a:solidFill>
                  <a:srgbClr val="E5E7E7"/>
                </a:solidFill>
                <a:latin typeface="Avenir Book" panose="02000503020000020003" pitchFamily="2" charset="0"/>
              </a:rPr>
              <a:t>INTRO</a:t>
            </a:r>
            <a:endParaRPr kumimoji="0" lang="en-US" sz="800" b="1" i="0" u="none" strike="noStrike" kern="1200" cap="none" spc="300" normalizeH="0" baseline="0" noProof="0" dirty="0">
              <a:ln>
                <a:noFill/>
              </a:ln>
              <a:solidFill>
                <a:srgbClr val="E5E7E7"/>
              </a:solidFill>
              <a:effectLst/>
              <a:uLnTx/>
              <a:uFillTx/>
              <a:latin typeface="Avenir Book" panose="02000503020000020003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3071409"/>
      </p:ext>
    </p:extLst>
  </p:cSld>
  <p:clrMapOvr>
    <a:masterClrMapping/>
  </p:clrMapOvr>
</p:sldLayout>
</file>

<file path=ppt/slideLayouts/slideLayout3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Welcome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ktangel 5">
            <a:extLst>
              <a:ext uri="{FF2B5EF4-FFF2-40B4-BE49-F238E27FC236}">
                <a16:creationId xmlns:a16="http://schemas.microsoft.com/office/drawing/2014/main" id="{EE992EAB-CA5C-4942-B1FA-E1C9D05ABE76}"/>
              </a:ext>
            </a:extLst>
          </p:cNvPr>
          <p:cNvSpPr/>
          <p:nvPr userDrawn="1"/>
        </p:nvSpPr>
        <p:spPr>
          <a:xfrm>
            <a:off x="0" y="-1"/>
            <a:ext cx="12192000" cy="6858001"/>
          </a:xfrm>
          <a:prstGeom prst="rect">
            <a:avLst/>
          </a:prstGeom>
          <a:solidFill>
            <a:srgbClr val="374D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Rektangel 6">
            <a:extLst>
              <a:ext uri="{FF2B5EF4-FFF2-40B4-BE49-F238E27FC236}">
                <a16:creationId xmlns:a16="http://schemas.microsoft.com/office/drawing/2014/main" id="{1868C7C2-A921-2C44-96AA-722BE98F5B08}"/>
              </a:ext>
            </a:extLst>
          </p:cNvPr>
          <p:cNvSpPr/>
          <p:nvPr userDrawn="1"/>
        </p:nvSpPr>
        <p:spPr>
          <a:xfrm>
            <a:off x="319177" y="284672"/>
            <a:ext cx="11559398" cy="62987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Text Box 6">
            <a:extLst>
              <a:ext uri="{FF2B5EF4-FFF2-40B4-BE49-F238E27FC236}">
                <a16:creationId xmlns:a16="http://schemas.microsoft.com/office/drawing/2014/main" id="{F06CDEDA-1F82-6940-A3A7-B3D0E48B7959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5629934" y="3401063"/>
            <a:ext cx="2191292" cy="30773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ＭＳ Ｐゴシック" charset="0"/>
              <a:cs typeface="+mn-cs"/>
            </a:endParaRPr>
          </a:p>
        </p:txBody>
      </p:sp>
      <p:sp>
        <p:nvSpPr>
          <p:cNvPr id="9" name="Rektangel 8">
            <a:extLst>
              <a:ext uri="{FF2B5EF4-FFF2-40B4-BE49-F238E27FC236}">
                <a16:creationId xmlns:a16="http://schemas.microsoft.com/office/drawing/2014/main" id="{FBFEC3E5-8363-B040-8BC6-24D38A10FE31}"/>
              </a:ext>
            </a:extLst>
          </p:cNvPr>
          <p:cNvSpPr/>
          <p:nvPr userDrawn="1"/>
        </p:nvSpPr>
        <p:spPr>
          <a:xfrm>
            <a:off x="7429500" y="425381"/>
            <a:ext cx="4271714" cy="6000890"/>
          </a:xfrm>
          <a:prstGeom prst="rect">
            <a:avLst/>
          </a:prstGeom>
          <a:solidFill>
            <a:srgbClr val="374D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ktangel 9">
            <a:extLst>
              <a:ext uri="{FF2B5EF4-FFF2-40B4-BE49-F238E27FC236}">
                <a16:creationId xmlns:a16="http://schemas.microsoft.com/office/drawing/2014/main" id="{8E84322B-2C11-8C44-8647-CD4183882491}"/>
              </a:ext>
            </a:extLst>
          </p:cNvPr>
          <p:cNvSpPr/>
          <p:nvPr userDrawn="1"/>
        </p:nvSpPr>
        <p:spPr>
          <a:xfrm>
            <a:off x="490786" y="437782"/>
            <a:ext cx="7330440" cy="5980176"/>
          </a:xfrm>
          <a:prstGeom prst="rect">
            <a:avLst/>
          </a:prstGeom>
          <a:noFill/>
          <a:ln w="38100">
            <a:solidFill>
              <a:srgbClr val="374D6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2" name="Billede 11">
            <a:extLst>
              <a:ext uri="{FF2B5EF4-FFF2-40B4-BE49-F238E27FC236}">
                <a16:creationId xmlns:a16="http://schemas.microsoft.com/office/drawing/2014/main" id="{4C8BFF07-D2DA-2640-BF71-9BDE5CFA04C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lum bright="70000" contrast="-70000"/>
            <a:alphaModFix amt="50000"/>
          </a:blip>
          <a:stretch>
            <a:fillRect/>
          </a:stretch>
        </p:blipFill>
        <p:spPr>
          <a:xfrm>
            <a:off x="10846599" y="6601248"/>
            <a:ext cx="1046264" cy="277914"/>
          </a:xfrm>
          <a:prstGeom prst="rect">
            <a:avLst/>
          </a:prstGeom>
        </p:spPr>
      </p:pic>
      <p:sp>
        <p:nvSpPr>
          <p:cNvPr id="13" name="Tekstfelt 12">
            <a:extLst>
              <a:ext uri="{FF2B5EF4-FFF2-40B4-BE49-F238E27FC236}">
                <a16:creationId xmlns:a16="http://schemas.microsoft.com/office/drawing/2014/main" id="{BB789853-C958-1F4D-9A88-4B72C31BFAFE}"/>
              </a:ext>
            </a:extLst>
          </p:cNvPr>
          <p:cNvSpPr txBox="1"/>
          <p:nvPr userDrawn="1"/>
        </p:nvSpPr>
        <p:spPr>
          <a:xfrm>
            <a:off x="272285" y="6609486"/>
            <a:ext cx="47620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9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© TANIA ELLIS – The Social Business Company®. All rights reserved.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9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Book" panose="02000503020000020003" pitchFamily="2" charset="0"/>
              <a:ea typeface="+mn-ea"/>
              <a:cs typeface="+mn-cs"/>
            </a:endParaRPr>
          </a:p>
        </p:txBody>
      </p:sp>
      <p:cxnSp>
        <p:nvCxnSpPr>
          <p:cNvPr id="14" name="Lige forbindelse 13">
            <a:extLst>
              <a:ext uri="{FF2B5EF4-FFF2-40B4-BE49-F238E27FC236}">
                <a16:creationId xmlns:a16="http://schemas.microsoft.com/office/drawing/2014/main" id="{122E1B04-9B38-A54B-A97F-CD78904C4A99}"/>
              </a:ext>
            </a:extLst>
          </p:cNvPr>
          <p:cNvCxnSpPr/>
          <p:nvPr userDrawn="1"/>
        </p:nvCxnSpPr>
        <p:spPr>
          <a:xfrm flipH="1">
            <a:off x="7812988" y="6417746"/>
            <a:ext cx="3879988" cy="0"/>
          </a:xfrm>
          <a:prstGeom prst="line">
            <a:avLst/>
          </a:prstGeom>
          <a:ln w="38100">
            <a:solidFill>
              <a:srgbClr val="374D6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Lige forbindelse 14">
            <a:extLst>
              <a:ext uri="{FF2B5EF4-FFF2-40B4-BE49-F238E27FC236}">
                <a16:creationId xmlns:a16="http://schemas.microsoft.com/office/drawing/2014/main" id="{102EAEAF-34E4-444E-8578-252221F437F3}"/>
              </a:ext>
            </a:extLst>
          </p:cNvPr>
          <p:cNvCxnSpPr/>
          <p:nvPr userDrawn="1"/>
        </p:nvCxnSpPr>
        <p:spPr>
          <a:xfrm flipH="1">
            <a:off x="7812988" y="434133"/>
            <a:ext cx="3879988" cy="0"/>
          </a:xfrm>
          <a:prstGeom prst="line">
            <a:avLst/>
          </a:prstGeom>
          <a:ln w="38100">
            <a:solidFill>
              <a:srgbClr val="374D6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Billede 15" descr="Et billede, der indeholder tekst&#10;&#10;Automatisk genereret beskrivelse">
            <a:extLst>
              <a:ext uri="{FF2B5EF4-FFF2-40B4-BE49-F238E27FC236}">
                <a16:creationId xmlns:a16="http://schemas.microsoft.com/office/drawing/2014/main" id="{844B2201-05D0-EB40-829B-C6484876855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7616" t="32145" r="15402" b="35306"/>
          <a:stretch/>
        </p:blipFill>
        <p:spPr>
          <a:xfrm>
            <a:off x="7689669" y="2569029"/>
            <a:ext cx="3666308" cy="1550126"/>
          </a:xfrm>
          <a:prstGeom prst="rect">
            <a:avLst/>
          </a:prstGeom>
        </p:spPr>
      </p:pic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A5817A28-E5B7-AD44-AC7E-E1AF2CE4D85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182505" y="2468586"/>
            <a:ext cx="5424487" cy="175101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4000">
                <a:solidFill>
                  <a:srgbClr val="374D62"/>
                </a:solidFill>
              </a:defRPr>
            </a:lvl1pPr>
          </a:lstStyle>
          <a:p>
            <a:pPr lvl="0"/>
            <a:r>
              <a:rPr lang="da-DK" dirty="0"/>
              <a:t>Klik for at redigere teksttypografierne i masteren</a:t>
            </a:r>
          </a:p>
        </p:txBody>
      </p:sp>
    </p:spTree>
    <p:extLst>
      <p:ext uri="{BB962C8B-B14F-4D97-AF65-F5344CB8AC3E}">
        <p14:creationId xmlns:p14="http://schemas.microsoft.com/office/powerpoint/2010/main" val="4004879014"/>
      </p:ext>
    </p:extLst>
  </p:cSld>
  <p:clrMapOvr>
    <a:masterClrMapping/>
  </p:clrMapOvr>
</p:sldLayout>
</file>

<file path=ppt/slideLayouts/slideLayout3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Welcome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ktangel 5">
            <a:extLst>
              <a:ext uri="{FF2B5EF4-FFF2-40B4-BE49-F238E27FC236}">
                <a16:creationId xmlns:a16="http://schemas.microsoft.com/office/drawing/2014/main" id="{EE992EAB-CA5C-4942-B1FA-E1C9D05ABE76}"/>
              </a:ext>
            </a:extLst>
          </p:cNvPr>
          <p:cNvSpPr/>
          <p:nvPr userDrawn="1"/>
        </p:nvSpPr>
        <p:spPr>
          <a:xfrm>
            <a:off x="0" y="-1"/>
            <a:ext cx="12192000" cy="6858001"/>
          </a:xfrm>
          <a:prstGeom prst="rect">
            <a:avLst/>
          </a:prstGeom>
          <a:solidFill>
            <a:srgbClr val="374D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Rektangel 6">
            <a:extLst>
              <a:ext uri="{FF2B5EF4-FFF2-40B4-BE49-F238E27FC236}">
                <a16:creationId xmlns:a16="http://schemas.microsoft.com/office/drawing/2014/main" id="{1868C7C2-A921-2C44-96AA-722BE98F5B08}"/>
              </a:ext>
            </a:extLst>
          </p:cNvPr>
          <p:cNvSpPr/>
          <p:nvPr userDrawn="1"/>
        </p:nvSpPr>
        <p:spPr>
          <a:xfrm>
            <a:off x="319177" y="284672"/>
            <a:ext cx="11559398" cy="62987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Text Box 6">
            <a:extLst>
              <a:ext uri="{FF2B5EF4-FFF2-40B4-BE49-F238E27FC236}">
                <a16:creationId xmlns:a16="http://schemas.microsoft.com/office/drawing/2014/main" id="{F06CDEDA-1F82-6940-A3A7-B3D0E48B7959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5629934" y="3401063"/>
            <a:ext cx="2191292" cy="30773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ＭＳ Ｐゴシック" charset="0"/>
              <a:cs typeface="+mn-cs"/>
            </a:endParaRPr>
          </a:p>
        </p:txBody>
      </p:sp>
      <p:sp>
        <p:nvSpPr>
          <p:cNvPr id="9" name="Rektangel 8">
            <a:extLst>
              <a:ext uri="{FF2B5EF4-FFF2-40B4-BE49-F238E27FC236}">
                <a16:creationId xmlns:a16="http://schemas.microsoft.com/office/drawing/2014/main" id="{FBFEC3E5-8363-B040-8BC6-24D38A10FE31}"/>
              </a:ext>
            </a:extLst>
          </p:cNvPr>
          <p:cNvSpPr/>
          <p:nvPr userDrawn="1"/>
        </p:nvSpPr>
        <p:spPr>
          <a:xfrm>
            <a:off x="7429500" y="425381"/>
            <a:ext cx="4271714" cy="6000890"/>
          </a:xfrm>
          <a:prstGeom prst="rect">
            <a:avLst/>
          </a:prstGeom>
          <a:solidFill>
            <a:srgbClr val="374D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ktangel 9">
            <a:extLst>
              <a:ext uri="{FF2B5EF4-FFF2-40B4-BE49-F238E27FC236}">
                <a16:creationId xmlns:a16="http://schemas.microsoft.com/office/drawing/2014/main" id="{8E84322B-2C11-8C44-8647-CD4183882491}"/>
              </a:ext>
            </a:extLst>
          </p:cNvPr>
          <p:cNvSpPr/>
          <p:nvPr userDrawn="1"/>
        </p:nvSpPr>
        <p:spPr>
          <a:xfrm>
            <a:off x="490786" y="437782"/>
            <a:ext cx="7330440" cy="5980176"/>
          </a:xfrm>
          <a:prstGeom prst="rect">
            <a:avLst/>
          </a:prstGeom>
          <a:noFill/>
          <a:ln w="38100">
            <a:solidFill>
              <a:srgbClr val="374D6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Rektangel 10">
            <a:extLst>
              <a:ext uri="{FF2B5EF4-FFF2-40B4-BE49-F238E27FC236}">
                <a16:creationId xmlns:a16="http://schemas.microsoft.com/office/drawing/2014/main" id="{D63A0C92-08F6-D643-90E1-5A11C9845B4D}"/>
              </a:ext>
            </a:extLst>
          </p:cNvPr>
          <p:cNvSpPr/>
          <p:nvPr userDrawn="1"/>
        </p:nvSpPr>
        <p:spPr>
          <a:xfrm>
            <a:off x="1009699" y="2168014"/>
            <a:ext cx="5086301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4000" b="0" i="0" u="none" strike="noStrike" kern="1200" cap="none" spc="0" normalizeH="0" baseline="0" noProof="0" dirty="0">
                <a:ln>
                  <a:noFill/>
                </a:ln>
                <a:solidFill>
                  <a:srgbClr val="374D62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Velkommen til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4000" b="0" i="0" u="none" strike="noStrike" kern="1200" cap="none" spc="0" normalizeH="0" baseline="0" noProof="0" dirty="0">
                <a:ln>
                  <a:noFill/>
                </a:ln>
                <a:solidFill>
                  <a:srgbClr val="374D62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Sustainable Business Change Manager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4000" b="0" i="0" u="none" strike="noStrike" kern="1200" cap="none" spc="0" normalizeH="0" baseline="0" noProof="0" dirty="0">
              <a:ln>
                <a:noFill/>
              </a:ln>
              <a:solidFill>
                <a:srgbClr val="374D62"/>
              </a:solidFill>
              <a:effectLst/>
              <a:uLnTx/>
              <a:uFillTx/>
              <a:latin typeface="Avenir Book" panose="02000503020000020003" pitchFamily="2" charset="0"/>
              <a:ea typeface="+mn-ea"/>
              <a:cs typeface="+mn-cs"/>
            </a:endParaRPr>
          </a:p>
        </p:txBody>
      </p:sp>
      <p:pic>
        <p:nvPicPr>
          <p:cNvPr id="12" name="Billede 11">
            <a:extLst>
              <a:ext uri="{FF2B5EF4-FFF2-40B4-BE49-F238E27FC236}">
                <a16:creationId xmlns:a16="http://schemas.microsoft.com/office/drawing/2014/main" id="{4C8BFF07-D2DA-2640-BF71-9BDE5CFA04C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lum bright="70000" contrast="-70000"/>
            <a:alphaModFix amt="50000"/>
          </a:blip>
          <a:stretch>
            <a:fillRect/>
          </a:stretch>
        </p:blipFill>
        <p:spPr>
          <a:xfrm>
            <a:off x="10846599" y="6601248"/>
            <a:ext cx="1046264" cy="277914"/>
          </a:xfrm>
          <a:prstGeom prst="rect">
            <a:avLst/>
          </a:prstGeom>
        </p:spPr>
      </p:pic>
      <p:sp>
        <p:nvSpPr>
          <p:cNvPr id="13" name="Tekstfelt 12">
            <a:extLst>
              <a:ext uri="{FF2B5EF4-FFF2-40B4-BE49-F238E27FC236}">
                <a16:creationId xmlns:a16="http://schemas.microsoft.com/office/drawing/2014/main" id="{BB789853-C958-1F4D-9A88-4B72C31BFAFE}"/>
              </a:ext>
            </a:extLst>
          </p:cNvPr>
          <p:cNvSpPr txBox="1"/>
          <p:nvPr userDrawn="1"/>
        </p:nvSpPr>
        <p:spPr>
          <a:xfrm>
            <a:off x="272285" y="6609486"/>
            <a:ext cx="47620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9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© TANIA ELLIS – The Social Business Company®. All rights reserved.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9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Book" panose="02000503020000020003" pitchFamily="2" charset="0"/>
              <a:ea typeface="+mn-ea"/>
              <a:cs typeface="+mn-cs"/>
            </a:endParaRPr>
          </a:p>
        </p:txBody>
      </p:sp>
      <p:cxnSp>
        <p:nvCxnSpPr>
          <p:cNvPr id="14" name="Lige forbindelse 13">
            <a:extLst>
              <a:ext uri="{FF2B5EF4-FFF2-40B4-BE49-F238E27FC236}">
                <a16:creationId xmlns:a16="http://schemas.microsoft.com/office/drawing/2014/main" id="{122E1B04-9B38-A54B-A97F-CD78904C4A99}"/>
              </a:ext>
            </a:extLst>
          </p:cNvPr>
          <p:cNvCxnSpPr/>
          <p:nvPr userDrawn="1"/>
        </p:nvCxnSpPr>
        <p:spPr>
          <a:xfrm flipH="1">
            <a:off x="7812988" y="6417746"/>
            <a:ext cx="3879988" cy="0"/>
          </a:xfrm>
          <a:prstGeom prst="line">
            <a:avLst/>
          </a:prstGeom>
          <a:ln w="38100">
            <a:solidFill>
              <a:srgbClr val="374D6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Lige forbindelse 14">
            <a:extLst>
              <a:ext uri="{FF2B5EF4-FFF2-40B4-BE49-F238E27FC236}">
                <a16:creationId xmlns:a16="http://schemas.microsoft.com/office/drawing/2014/main" id="{102EAEAF-34E4-444E-8578-252221F437F3}"/>
              </a:ext>
            </a:extLst>
          </p:cNvPr>
          <p:cNvCxnSpPr/>
          <p:nvPr userDrawn="1"/>
        </p:nvCxnSpPr>
        <p:spPr>
          <a:xfrm flipH="1">
            <a:off x="7812988" y="434133"/>
            <a:ext cx="3879988" cy="0"/>
          </a:xfrm>
          <a:prstGeom prst="line">
            <a:avLst/>
          </a:prstGeom>
          <a:ln w="38100">
            <a:solidFill>
              <a:srgbClr val="374D6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Billede 15" descr="Et billede, der indeholder tekst&#10;&#10;Automatisk genereret beskrivelse">
            <a:extLst>
              <a:ext uri="{FF2B5EF4-FFF2-40B4-BE49-F238E27FC236}">
                <a16:creationId xmlns:a16="http://schemas.microsoft.com/office/drawing/2014/main" id="{844B2201-05D0-EB40-829B-C6484876855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7616" t="32145" r="15402" b="35306"/>
          <a:stretch/>
        </p:blipFill>
        <p:spPr>
          <a:xfrm>
            <a:off x="7689669" y="2569029"/>
            <a:ext cx="3666308" cy="15501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3490455"/>
      </p:ext>
    </p:extLst>
  </p:cSld>
  <p:clrMapOvr>
    <a:masterClrMapping/>
  </p:clrMapOvr>
</p:sldLayout>
</file>

<file path=ppt/slideLayouts/slideLayout3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Welcome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ktangel 5">
            <a:extLst>
              <a:ext uri="{FF2B5EF4-FFF2-40B4-BE49-F238E27FC236}">
                <a16:creationId xmlns:a16="http://schemas.microsoft.com/office/drawing/2014/main" id="{EE992EAB-CA5C-4942-B1FA-E1C9D05ABE76}"/>
              </a:ext>
            </a:extLst>
          </p:cNvPr>
          <p:cNvSpPr/>
          <p:nvPr userDrawn="1"/>
        </p:nvSpPr>
        <p:spPr>
          <a:xfrm>
            <a:off x="0" y="-1"/>
            <a:ext cx="12192000" cy="6858001"/>
          </a:xfrm>
          <a:prstGeom prst="rect">
            <a:avLst/>
          </a:prstGeom>
          <a:solidFill>
            <a:srgbClr val="374D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Rektangel 6">
            <a:extLst>
              <a:ext uri="{FF2B5EF4-FFF2-40B4-BE49-F238E27FC236}">
                <a16:creationId xmlns:a16="http://schemas.microsoft.com/office/drawing/2014/main" id="{1868C7C2-A921-2C44-96AA-722BE98F5B08}"/>
              </a:ext>
            </a:extLst>
          </p:cNvPr>
          <p:cNvSpPr/>
          <p:nvPr userDrawn="1"/>
        </p:nvSpPr>
        <p:spPr>
          <a:xfrm>
            <a:off x="319177" y="284672"/>
            <a:ext cx="11559398" cy="62987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Text Box 6">
            <a:extLst>
              <a:ext uri="{FF2B5EF4-FFF2-40B4-BE49-F238E27FC236}">
                <a16:creationId xmlns:a16="http://schemas.microsoft.com/office/drawing/2014/main" id="{F06CDEDA-1F82-6940-A3A7-B3D0E48B7959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5629934" y="3401063"/>
            <a:ext cx="2191292" cy="30773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ＭＳ Ｐゴシック" charset="0"/>
              <a:cs typeface="+mn-cs"/>
            </a:endParaRPr>
          </a:p>
        </p:txBody>
      </p:sp>
      <p:sp>
        <p:nvSpPr>
          <p:cNvPr id="9" name="Rektangel 8">
            <a:extLst>
              <a:ext uri="{FF2B5EF4-FFF2-40B4-BE49-F238E27FC236}">
                <a16:creationId xmlns:a16="http://schemas.microsoft.com/office/drawing/2014/main" id="{FBFEC3E5-8363-B040-8BC6-24D38A10FE31}"/>
              </a:ext>
            </a:extLst>
          </p:cNvPr>
          <p:cNvSpPr/>
          <p:nvPr userDrawn="1"/>
        </p:nvSpPr>
        <p:spPr>
          <a:xfrm>
            <a:off x="7429500" y="425381"/>
            <a:ext cx="4271714" cy="6000890"/>
          </a:xfrm>
          <a:prstGeom prst="rect">
            <a:avLst/>
          </a:prstGeom>
          <a:solidFill>
            <a:srgbClr val="374D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ktangel 9">
            <a:extLst>
              <a:ext uri="{FF2B5EF4-FFF2-40B4-BE49-F238E27FC236}">
                <a16:creationId xmlns:a16="http://schemas.microsoft.com/office/drawing/2014/main" id="{8E84322B-2C11-8C44-8647-CD4183882491}"/>
              </a:ext>
            </a:extLst>
          </p:cNvPr>
          <p:cNvSpPr/>
          <p:nvPr userDrawn="1"/>
        </p:nvSpPr>
        <p:spPr>
          <a:xfrm>
            <a:off x="490786" y="437782"/>
            <a:ext cx="7330440" cy="5980176"/>
          </a:xfrm>
          <a:prstGeom prst="rect">
            <a:avLst/>
          </a:prstGeom>
          <a:noFill/>
          <a:ln w="38100">
            <a:solidFill>
              <a:srgbClr val="374D6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2" name="Billede 11">
            <a:extLst>
              <a:ext uri="{FF2B5EF4-FFF2-40B4-BE49-F238E27FC236}">
                <a16:creationId xmlns:a16="http://schemas.microsoft.com/office/drawing/2014/main" id="{4C8BFF07-D2DA-2640-BF71-9BDE5CFA04C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lum bright="70000" contrast="-70000"/>
            <a:alphaModFix amt="50000"/>
          </a:blip>
          <a:stretch>
            <a:fillRect/>
          </a:stretch>
        </p:blipFill>
        <p:spPr>
          <a:xfrm>
            <a:off x="10846599" y="6601248"/>
            <a:ext cx="1046264" cy="277914"/>
          </a:xfrm>
          <a:prstGeom prst="rect">
            <a:avLst/>
          </a:prstGeom>
        </p:spPr>
      </p:pic>
      <p:sp>
        <p:nvSpPr>
          <p:cNvPr id="13" name="Tekstfelt 12">
            <a:extLst>
              <a:ext uri="{FF2B5EF4-FFF2-40B4-BE49-F238E27FC236}">
                <a16:creationId xmlns:a16="http://schemas.microsoft.com/office/drawing/2014/main" id="{BB789853-C958-1F4D-9A88-4B72C31BFAFE}"/>
              </a:ext>
            </a:extLst>
          </p:cNvPr>
          <p:cNvSpPr txBox="1"/>
          <p:nvPr userDrawn="1"/>
        </p:nvSpPr>
        <p:spPr>
          <a:xfrm>
            <a:off x="272285" y="6609486"/>
            <a:ext cx="47620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9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© TANIA ELLIS – The Social Business Company®. All rights reserved.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9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Book" panose="02000503020000020003" pitchFamily="2" charset="0"/>
              <a:ea typeface="+mn-ea"/>
              <a:cs typeface="+mn-cs"/>
            </a:endParaRPr>
          </a:p>
        </p:txBody>
      </p:sp>
      <p:cxnSp>
        <p:nvCxnSpPr>
          <p:cNvPr id="14" name="Lige forbindelse 13">
            <a:extLst>
              <a:ext uri="{FF2B5EF4-FFF2-40B4-BE49-F238E27FC236}">
                <a16:creationId xmlns:a16="http://schemas.microsoft.com/office/drawing/2014/main" id="{122E1B04-9B38-A54B-A97F-CD78904C4A99}"/>
              </a:ext>
            </a:extLst>
          </p:cNvPr>
          <p:cNvCxnSpPr/>
          <p:nvPr userDrawn="1"/>
        </p:nvCxnSpPr>
        <p:spPr>
          <a:xfrm flipH="1">
            <a:off x="7812988" y="6417746"/>
            <a:ext cx="3879988" cy="0"/>
          </a:xfrm>
          <a:prstGeom prst="line">
            <a:avLst/>
          </a:prstGeom>
          <a:ln w="38100">
            <a:solidFill>
              <a:srgbClr val="374D6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Lige forbindelse 14">
            <a:extLst>
              <a:ext uri="{FF2B5EF4-FFF2-40B4-BE49-F238E27FC236}">
                <a16:creationId xmlns:a16="http://schemas.microsoft.com/office/drawing/2014/main" id="{102EAEAF-34E4-444E-8578-252221F437F3}"/>
              </a:ext>
            </a:extLst>
          </p:cNvPr>
          <p:cNvCxnSpPr/>
          <p:nvPr userDrawn="1"/>
        </p:nvCxnSpPr>
        <p:spPr>
          <a:xfrm flipH="1">
            <a:off x="7812988" y="434133"/>
            <a:ext cx="3879988" cy="0"/>
          </a:xfrm>
          <a:prstGeom prst="line">
            <a:avLst/>
          </a:prstGeom>
          <a:ln w="38100">
            <a:solidFill>
              <a:srgbClr val="374D6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Billede 15" descr="Et billede, der indeholder tekst&#10;&#10;Automatisk genereret beskrivelse">
            <a:extLst>
              <a:ext uri="{FF2B5EF4-FFF2-40B4-BE49-F238E27FC236}">
                <a16:creationId xmlns:a16="http://schemas.microsoft.com/office/drawing/2014/main" id="{844B2201-05D0-EB40-829B-C6484876855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7616" t="32145" r="15402" b="35306"/>
          <a:stretch/>
        </p:blipFill>
        <p:spPr>
          <a:xfrm>
            <a:off x="7689669" y="2569029"/>
            <a:ext cx="3666308" cy="1550126"/>
          </a:xfrm>
          <a:prstGeom prst="rect">
            <a:avLst/>
          </a:prstGeom>
        </p:spPr>
      </p:pic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A5817A28-E5B7-AD44-AC7E-E1AF2CE4D85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182505" y="2468586"/>
            <a:ext cx="5424487" cy="175101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4000">
                <a:solidFill>
                  <a:srgbClr val="374D62"/>
                </a:solidFill>
              </a:defRPr>
            </a:lvl1pPr>
          </a:lstStyle>
          <a:p>
            <a:pPr lvl="0"/>
            <a:r>
              <a:rPr lang="da-DK" dirty="0"/>
              <a:t>Klik for at redigere teksttypografierne i masteren</a:t>
            </a:r>
          </a:p>
        </p:txBody>
      </p:sp>
    </p:spTree>
    <p:extLst>
      <p:ext uri="{BB962C8B-B14F-4D97-AF65-F5344CB8AC3E}">
        <p14:creationId xmlns:p14="http://schemas.microsoft.com/office/powerpoint/2010/main" val="1488401566"/>
      </p:ext>
    </p:extLst>
  </p:cSld>
  <p:clrMapOvr>
    <a:masterClrMapping/>
  </p:clrMapOvr>
</p:sldLayout>
</file>

<file path=ppt/slideLayouts/slideLayout3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Welcome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ktangel 5">
            <a:extLst>
              <a:ext uri="{FF2B5EF4-FFF2-40B4-BE49-F238E27FC236}">
                <a16:creationId xmlns:a16="http://schemas.microsoft.com/office/drawing/2014/main" id="{EE992EAB-CA5C-4942-B1FA-E1C9D05ABE76}"/>
              </a:ext>
            </a:extLst>
          </p:cNvPr>
          <p:cNvSpPr/>
          <p:nvPr userDrawn="1"/>
        </p:nvSpPr>
        <p:spPr>
          <a:xfrm>
            <a:off x="0" y="-1"/>
            <a:ext cx="12192000" cy="6858001"/>
          </a:xfrm>
          <a:prstGeom prst="rect">
            <a:avLst/>
          </a:prstGeom>
          <a:solidFill>
            <a:srgbClr val="374D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Rektangel 6">
            <a:extLst>
              <a:ext uri="{FF2B5EF4-FFF2-40B4-BE49-F238E27FC236}">
                <a16:creationId xmlns:a16="http://schemas.microsoft.com/office/drawing/2014/main" id="{1868C7C2-A921-2C44-96AA-722BE98F5B08}"/>
              </a:ext>
            </a:extLst>
          </p:cNvPr>
          <p:cNvSpPr/>
          <p:nvPr userDrawn="1"/>
        </p:nvSpPr>
        <p:spPr>
          <a:xfrm>
            <a:off x="319177" y="284672"/>
            <a:ext cx="11559398" cy="62987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Text Box 6">
            <a:extLst>
              <a:ext uri="{FF2B5EF4-FFF2-40B4-BE49-F238E27FC236}">
                <a16:creationId xmlns:a16="http://schemas.microsoft.com/office/drawing/2014/main" id="{F06CDEDA-1F82-6940-A3A7-B3D0E48B7959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5629934" y="3401063"/>
            <a:ext cx="2191292" cy="30773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ＭＳ Ｐゴシック" charset="0"/>
              <a:cs typeface="+mn-cs"/>
            </a:endParaRPr>
          </a:p>
        </p:txBody>
      </p:sp>
      <p:sp>
        <p:nvSpPr>
          <p:cNvPr id="9" name="Rektangel 8">
            <a:extLst>
              <a:ext uri="{FF2B5EF4-FFF2-40B4-BE49-F238E27FC236}">
                <a16:creationId xmlns:a16="http://schemas.microsoft.com/office/drawing/2014/main" id="{FBFEC3E5-8363-B040-8BC6-24D38A10FE31}"/>
              </a:ext>
            </a:extLst>
          </p:cNvPr>
          <p:cNvSpPr/>
          <p:nvPr userDrawn="1"/>
        </p:nvSpPr>
        <p:spPr>
          <a:xfrm>
            <a:off x="7429500" y="425381"/>
            <a:ext cx="4271714" cy="6000890"/>
          </a:xfrm>
          <a:prstGeom prst="rect">
            <a:avLst/>
          </a:prstGeom>
          <a:solidFill>
            <a:srgbClr val="374D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ktangel 9">
            <a:extLst>
              <a:ext uri="{FF2B5EF4-FFF2-40B4-BE49-F238E27FC236}">
                <a16:creationId xmlns:a16="http://schemas.microsoft.com/office/drawing/2014/main" id="{8E84322B-2C11-8C44-8647-CD4183882491}"/>
              </a:ext>
            </a:extLst>
          </p:cNvPr>
          <p:cNvSpPr/>
          <p:nvPr userDrawn="1"/>
        </p:nvSpPr>
        <p:spPr>
          <a:xfrm>
            <a:off x="490786" y="437782"/>
            <a:ext cx="7330440" cy="5980176"/>
          </a:xfrm>
          <a:prstGeom prst="rect">
            <a:avLst/>
          </a:prstGeom>
          <a:noFill/>
          <a:ln w="38100">
            <a:solidFill>
              <a:srgbClr val="374D6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Rektangel 10">
            <a:extLst>
              <a:ext uri="{FF2B5EF4-FFF2-40B4-BE49-F238E27FC236}">
                <a16:creationId xmlns:a16="http://schemas.microsoft.com/office/drawing/2014/main" id="{D63A0C92-08F6-D643-90E1-5A11C9845B4D}"/>
              </a:ext>
            </a:extLst>
          </p:cNvPr>
          <p:cNvSpPr/>
          <p:nvPr userDrawn="1"/>
        </p:nvSpPr>
        <p:spPr>
          <a:xfrm>
            <a:off x="1009699" y="2168014"/>
            <a:ext cx="5086301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4000" b="0" i="0" u="none" strike="noStrike" kern="1200" cap="none" spc="0" normalizeH="0" baseline="0" noProof="0" dirty="0">
                <a:ln>
                  <a:noFill/>
                </a:ln>
                <a:solidFill>
                  <a:srgbClr val="374D62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Velkommen til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4000" b="0" i="0" u="none" strike="noStrike" kern="1200" cap="none" spc="0" normalizeH="0" baseline="0" noProof="0" dirty="0">
                <a:ln>
                  <a:noFill/>
                </a:ln>
                <a:solidFill>
                  <a:srgbClr val="374D62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Sustainable Business Change Manager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4000" b="0" i="0" u="none" strike="noStrike" kern="1200" cap="none" spc="0" normalizeH="0" baseline="0" noProof="0" dirty="0">
              <a:ln>
                <a:noFill/>
              </a:ln>
              <a:solidFill>
                <a:srgbClr val="374D62"/>
              </a:solidFill>
              <a:effectLst/>
              <a:uLnTx/>
              <a:uFillTx/>
              <a:latin typeface="Avenir Book" panose="02000503020000020003" pitchFamily="2" charset="0"/>
              <a:ea typeface="+mn-ea"/>
              <a:cs typeface="+mn-cs"/>
            </a:endParaRPr>
          </a:p>
        </p:txBody>
      </p:sp>
      <p:pic>
        <p:nvPicPr>
          <p:cNvPr id="12" name="Billede 11">
            <a:extLst>
              <a:ext uri="{FF2B5EF4-FFF2-40B4-BE49-F238E27FC236}">
                <a16:creationId xmlns:a16="http://schemas.microsoft.com/office/drawing/2014/main" id="{4C8BFF07-D2DA-2640-BF71-9BDE5CFA04C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lum bright="70000" contrast="-70000"/>
            <a:alphaModFix amt="50000"/>
          </a:blip>
          <a:stretch>
            <a:fillRect/>
          </a:stretch>
        </p:blipFill>
        <p:spPr>
          <a:xfrm>
            <a:off x="10846599" y="6601248"/>
            <a:ext cx="1046264" cy="277914"/>
          </a:xfrm>
          <a:prstGeom prst="rect">
            <a:avLst/>
          </a:prstGeom>
        </p:spPr>
      </p:pic>
      <p:sp>
        <p:nvSpPr>
          <p:cNvPr id="13" name="Tekstfelt 12">
            <a:extLst>
              <a:ext uri="{FF2B5EF4-FFF2-40B4-BE49-F238E27FC236}">
                <a16:creationId xmlns:a16="http://schemas.microsoft.com/office/drawing/2014/main" id="{BB789853-C958-1F4D-9A88-4B72C31BFAFE}"/>
              </a:ext>
            </a:extLst>
          </p:cNvPr>
          <p:cNvSpPr txBox="1"/>
          <p:nvPr userDrawn="1"/>
        </p:nvSpPr>
        <p:spPr>
          <a:xfrm>
            <a:off x="272285" y="6609486"/>
            <a:ext cx="47620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9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© TANIA ELLIS – The Social Business Company®. All rights reserved.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9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Book" panose="02000503020000020003" pitchFamily="2" charset="0"/>
              <a:ea typeface="+mn-ea"/>
              <a:cs typeface="+mn-cs"/>
            </a:endParaRPr>
          </a:p>
        </p:txBody>
      </p:sp>
      <p:cxnSp>
        <p:nvCxnSpPr>
          <p:cNvPr id="14" name="Lige forbindelse 13">
            <a:extLst>
              <a:ext uri="{FF2B5EF4-FFF2-40B4-BE49-F238E27FC236}">
                <a16:creationId xmlns:a16="http://schemas.microsoft.com/office/drawing/2014/main" id="{122E1B04-9B38-A54B-A97F-CD78904C4A99}"/>
              </a:ext>
            </a:extLst>
          </p:cNvPr>
          <p:cNvCxnSpPr/>
          <p:nvPr userDrawn="1"/>
        </p:nvCxnSpPr>
        <p:spPr>
          <a:xfrm flipH="1">
            <a:off x="7812988" y="6417746"/>
            <a:ext cx="3879988" cy="0"/>
          </a:xfrm>
          <a:prstGeom prst="line">
            <a:avLst/>
          </a:prstGeom>
          <a:ln w="38100">
            <a:solidFill>
              <a:srgbClr val="374D6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Lige forbindelse 14">
            <a:extLst>
              <a:ext uri="{FF2B5EF4-FFF2-40B4-BE49-F238E27FC236}">
                <a16:creationId xmlns:a16="http://schemas.microsoft.com/office/drawing/2014/main" id="{102EAEAF-34E4-444E-8578-252221F437F3}"/>
              </a:ext>
            </a:extLst>
          </p:cNvPr>
          <p:cNvCxnSpPr/>
          <p:nvPr userDrawn="1"/>
        </p:nvCxnSpPr>
        <p:spPr>
          <a:xfrm flipH="1">
            <a:off x="7812988" y="434133"/>
            <a:ext cx="3879988" cy="0"/>
          </a:xfrm>
          <a:prstGeom prst="line">
            <a:avLst/>
          </a:prstGeom>
          <a:ln w="38100">
            <a:solidFill>
              <a:srgbClr val="374D6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Billede 15" descr="Et billede, der indeholder tekst&#10;&#10;Automatisk genereret beskrivelse">
            <a:extLst>
              <a:ext uri="{FF2B5EF4-FFF2-40B4-BE49-F238E27FC236}">
                <a16:creationId xmlns:a16="http://schemas.microsoft.com/office/drawing/2014/main" id="{844B2201-05D0-EB40-829B-C6484876855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7616" t="32145" r="15402" b="35306"/>
          <a:stretch/>
        </p:blipFill>
        <p:spPr>
          <a:xfrm>
            <a:off x="7689669" y="2569029"/>
            <a:ext cx="3666308" cy="15501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6675674"/>
      </p:ext>
    </p:extLst>
  </p:cSld>
  <p:clrMapOvr>
    <a:masterClrMapping/>
  </p:clrMapOvr>
</p:sldLayout>
</file>

<file path=ppt/slideLayouts/slideLayout3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Welcome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ktangel 5">
            <a:extLst>
              <a:ext uri="{FF2B5EF4-FFF2-40B4-BE49-F238E27FC236}">
                <a16:creationId xmlns:a16="http://schemas.microsoft.com/office/drawing/2014/main" id="{EE992EAB-CA5C-4942-B1FA-E1C9D05ABE76}"/>
              </a:ext>
            </a:extLst>
          </p:cNvPr>
          <p:cNvSpPr/>
          <p:nvPr userDrawn="1"/>
        </p:nvSpPr>
        <p:spPr>
          <a:xfrm>
            <a:off x="0" y="-1"/>
            <a:ext cx="12192000" cy="6858001"/>
          </a:xfrm>
          <a:prstGeom prst="rect">
            <a:avLst/>
          </a:prstGeom>
          <a:solidFill>
            <a:srgbClr val="374D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Rektangel 6">
            <a:extLst>
              <a:ext uri="{FF2B5EF4-FFF2-40B4-BE49-F238E27FC236}">
                <a16:creationId xmlns:a16="http://schemas.microsoft.com/office/drawing/2014/main" id="{1868C7C2-A921-2C44-96AA-722BE98F5B08}"/>
              </a:ext>
            </a:extLst>
          </p:cNvPr>
          <p:cNvSpPr/>
          <p:nvPr userDrawn="1"/>
        </p:nvSpPr>
        <p:spPr>
          <a:xfrm>
            <a:off x="319177" y="284672"/>
            <a:ext cx="11559398" cy="62987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Text Box 6">
            <a:extLst>
              <a:ext uri="{FF2B5EF4-FFF2-40B4-BE49-F238E27FC236}">
                <a16:creationId xmlns:a16="http://schemas.microsoft.com/office/drawing/2014/main" id="{F06CDEDA-1F82-6940-A3A7-B3D0E48B7959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5629934" y="3401063"/>
            <a:ext cx="2191292" cy="30773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ＭＳ Ｐゴシック" charset="0"/>
              <a:cs typeface="+mn-cs"/>
            </a:endParaRPr>
          </a:p>
        </p:txBody>
      </p:sp>
      <p:sp>
        <p:nvSpPr>
          <p:cNvPr id="9" name="Rektangel 8">
            <a:extLst>
              <a:ext uri="{FF2B5EF4-FFF2-40B4-BE49-F238E27FC236}">
                <a16:creationId xmlns:a16="http://schemas.microsoft.com/office/drawing/2014/main" id="{FBFEC3E5-8363-B040-8BC6-24D38A10FE31}"/>
              </a:ext>
            </a:extLst>
          </p:cNvPr>
          <p:cNvSpPr/>
          <p:nvPr userDrawn="1"/>
        </p:nvSpPr>
        <p:spPr>
          <a:xfrm>
            <a:off x="7429500" y="425381"/>
            <a:ext cx="4271714" cy="6000890"/>
          </a:xfrm>
          <a:prstGeom prst="rect">
            <a:avLst/>
          </a:prstGeom>
          <a:solidFill>
            <a:srgbClr val="374D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ktangel 9">
            <a:extLst>
              <a:ext uri="{FF2B5EF4-FFF2-40B4-BE49-F238E27FC236}">
                <a16:creationId xmlns:a16="http://schemas.microsoft.com/office/drawing/2014/main" id="{8E84322B-2C11-8C44-8647-CD4183882491}"/>
              </a:ext>
            </a:extLst>
          </p:cNvPr>
          <p:cNvSpPr/>
          <p:nvPr userDrawn="1"/>
        </p:nvSpPr>
        <p:spPr>
          <a:xfrm>
            <a:off x="490786" y="437782"/>
            <a:ext cx="7330440" cy="5980176"/>
          </a:xfrm>
          <a:prstGeom prst="rect">
            <a:avLst/>
          </a:prstGeom>
          <a:noFill/>
          <a:ln w="38100">
            <a:solidFill>
              <a:srgbClr val="374D6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2" name="Billede 11">
            <a:extLst>
              <a:ext uri="{FF2B5EF4-FFF2-40B4-BE49-F238E27FC236}">
                <a16:creationId xmlns:a16="http://schemas.microsoft.com/office/drawing/2014/main" id="{4C8BFF07-D2DA-2640-BF71-9BDE5CFA04C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lum bright="70000" contrast="-70000"/>
            <a:alphaModFix amt="50000"/>
          </a:blip>
          <a:stretch>
            <a:fillRect/>
          </a:stretch>
        </p:blipFill>
        <p:spPr>
          <a:xfrm>
            <a:off x="10846599" y="6601248"/>
            <a:ext cx="1046264" cy="277914"/>
          </a:xfrm>
          <a:prstGeom prst="rect">
            <a:avLst/>
          </a:prstGeom>
        </p:spPr>
      </p:pic>
      <p:sp>
        <p:nvSpPr>
          <p:cNvPr id="13" name="Tekstfelt 12">
            <a:extLst>
              <a:ext uri="{FF2B5EF4-FFF2-40B4-BE49-F238E27FC236}">
                <a16:creationId xmlns:a16="http://schemas.microsoft.com/office/drawing/2014/main" id="{BB789853-C958-1F4D-9A88-4B72C31BFAFE}"/>
              </a:ext>
            </a:extLst>
          </p:cNvPr>
          <p:cNvSpPr txBox="1"/>
          <p:nvPr userDrawn="1"/>
        </p:nvSpPr>
        <p:spPr>
          <a:xfrm>
            <a:off x="272285" y="6609486"/>
            <a:ext cx="47620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9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© TANIA ELLIS – The Social Business Company®. All rights reserved.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9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Book" panose="02000503020000020003" pitchFamily="2" charset="0"/>
              <a:ea typeface="+mn-ea"/>
              <a:cs typeface="+mn-cs"/>
            </a:endParaRPr>
          </a:p>
        </p:txBody>
      </p:sp>
      <p:cxnSp>
        <p:nvCxnSpPr>
          <p:cNvPr id="14" name="Lige forbindelse 13">
            <a:extLst>
              <a:ext uri="{FF2B5EF4-FFF2-40B4-BE49-F238E27FC236}">
                <a16:creationId xmlns:a16="http://schemas.microsoft.com/office/drawing/2014/main" id="{122E1B04-9B38-A54B-A97F-CD78904C4A99}"/>
              </a:ext>
            </a:extLst>
          </p:cNvPr>
          <p:cNvCxnSpPr/>
          <p:nvPr userDrawn="1"/>
        </p:nvCxnSpPr>
        <p:spPr>
          <a:xfrm flipH="1">
            <a:off x="7812988" y="6417746"/>
            <a:ext cx="3879988" cy="0"/>
          </a:xfrm>
          <a:prstGeom prst="line">
            <a:avLst/>
          </a:prstGeom>
          <a:ln w="38100">
            <a:solidFill>
              <a:srgbClr val="374D6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Lige forbindelse 14">
            <a:extLst>
              <a:ext uri="{FF2B5EF4-FFF2-40B4-BE49-F238E27FC236}">
                <a16:creationId xmlns:a16="http://schemas.microsoft.com/office/drawing/2014/main" id="{102EAEAF-34E4-444E-8578-252221F437F3}"/>
              </a:ext>
            </a:extLst>
          </p:cNvPr>
          <p:cNvCxnSpPr/>
          <p:nvPr userDrawn="1"/>
        </p:nvCxnSpPr>
        <p:spPr>
          <a:xfrm flipH="1">
            <a:off x="7812988" y="434133"/>
            <a:ext cx="3879988" cy="0"/>
          </a:xfrm>
          <a:prstGeom prst="line">
            <a:avLst/>
          </a:prstGeom>
          <a:ln w="38100">
            <a:solidFill>
              <a:srgbClr val="374D6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Billede 15" descr="Et billede, der indeholder tekst&#10;&#10;Automatisk genereret beskrivelse">
            <a:extLst>
              <a:ext uri="{FF2B5EF4-FFF2-40B4-BE49-F238E27FC236}">
                <a16:creationId xmlns:a16="http://schemas.microsoft.com/office/drawing/2014/main" id="{844B2201-05D0-EB40-829B-C6484876855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7616" t="32145" r="15402" b="35306"/>
          <a:stretch/>
        </p:blipFill>
        <p:spPr>
          <a:xfrm>
            <a:off x="7689669" y="2569029"/>
            <a:ext cx="3666308" cy="1550126"/>
          </a:xfrm>
          <a:prstGeom prst="rect">
            <a:avLst/>
          </a:prstGeom>
        </p:spPr>
      </p:pic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A5817A28-E5B7-AD44-AC7E-E1AF2CE4D85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182505" y="2468586"/>
            <a:ext cx="5424487" cy="175101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4000">
                <a:solidFill>
                  <a:srgbClr val="374D62"/>
                </a:solidFill>
              </a:defRPr>
            </a:lvl1pPr>
          </a:lstStyle>
          <a:p>
            <a:pPr lvl="0"/>
            <a:r>
              <a:rPr lang="da-DK" dirty="0"/>
              <a:t>Klik for at redigere teksttypografierne i masteren</a:t>
            </a:r>
          </a:p>
        </p:txBody>
      </p:sp>
    </p:spTree>
    <p:extLst>
      <p:ext uri="{BB962C8B-B14F-4D97-AF65-F5344CB8AC3E}">
        <p14:creationId xmlns:p14="http://schemas.microsoft.com/office/powerpoint/2010/main" val="1882162320"/>
      </p:ext>
    </p:extLst>
  </p:cSld>
  <p:clrMapOvr>
    <a:masterClrMapping/>
  </p:clrMapOvr>
</p:sldLayout>
</file>

<file path=ppt/slideLayouts/slideLayout3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Welcome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ktangel 5">
            <a:extLst>
              <a:ext uri="{FF2B5EF4-FFF2-40B4-BE49-F238E27FC236}">
                <a16:creationId xmlns:a16="http://schemas.microsoft.com/office/drawing/2014/main" id="{EE992EAB-CA5C-4942-B1FA-E1C9D05ABE76}"/>
              </a:ext>
            </a:extLst>
          </p:cNvPr>
          <p:cNvSpPr/>
          <p:nvPr userDrawn="1"/>
        </p:nvSpPr>
        <p:spPr>
          <a:xfrm>
            <a:off x="0" y="-1"/>
            <a:ext cx="12192000" cy="6858001"/>
          </a:xfrm>
          <a:prstGeom prst="rect">
            <a:avLst/>
          </a:prstGeom>
          <a:solidFill>
            <a:srgbClr val="374D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Rektangel 6">
            <a:extLst>
              <a:ext uri="{FF2B5EF4-FFF2-40B4-BE49-F238E27FC236}">
                <a16:creationId xmlns:a16="http://schemas.microsoft.com/office/drawing/2014/main" id="{1868C7C2-A921-2C44-96AA-722BE98F5B08}"/>
              </a:ext>
            </a:extLst>
          </p:cNvPr>
          <p:cNvSpPr/>
          <p:nvPr userDrawn="1"/>
        </p:nvSpPr>
        <p:spPr>
          <a:xfrm>
            <a:off x="319177" y="284672"/>
            <a:ext cx="11559398" cy="62987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Text Box 6">
            <a:extLst>
              <a:ext uri="{FF2B5EF4-FFF2-40B4-BE49-F238E27FC236}">
                <a16:creationId xmlns:a16="http://schemas.microsoft.com/office/drawing/2014/main" id="{F06CDEDA-1F82-6940-A3A7-B3D0E48B7959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5629934" y="3401063"/>
            <a:ext cx="2191292" cy="30773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ＭＳ Ｐゴシック" charset="0"/>
              <a:cs typeface="+mn-cs"/>
            </a:endParaRPr>
          </a:p>
        </p:txBody>
      </p:sp>
      <p:sp>
        <p:nvSpPr>
          <p:cNvPr id="9" name="Rektangel 8">
            <a:extLst>
              <a:ext uri="{FF2B5EF4-FFF2-40B4-BE49-F238E27FC236}">
                <a16:creationId xmlns:a16="http://schemas.microsoft.com/office/drawing/2014/main" id="{FBFEC3E5-8363-B040-8BC6-24D38A10FE31}"/>
              </a:ext>
            </a:extLst>
          </p:cNvPr>
          <p:cNvSpPr/>
          <p:nvPr userDrawn="1"/>
        </p:nvSpPr>
        <p:spPr>
          <a:xfrm>
            <a:off x="7429500" y="425381"/>
            <a:ext cx="4271714" cy="6000890"/>
          </a:xfrm>
          <a:prstGeom prst="rect">
            <a:avLst/>
          </a:prstGeom>
          <a:solidFill>
            <a:srgbClr val="374D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ktangel 9">
            <a:extLst>
              <a:ext uri="{FF2B5EF4-FFF2-40B4-BE49-F238E27FC236}">
                <a16:creationId xmlns:a16="http://schemas.microsoft.com/office/drawing/2014/main" id="{8E84322B-2C11-8C44-8647-CD4183882491}"/>
              </a:ext>
            </a:extLst>
          </p:cNvPr>
          <p:cNvSpPr/>
          <p:nvPr userDrawn="1"/>
        </p:nvSpPr>
        <p:spPr>
          <a:xfrm>
            <a:off x="490786" y="437782"/>
            <a:ext cx="7330440" cy="5980176"/>
          </a:xfrm>
          <a:prstGeom prst="rect">
            <a:avLst/>
          </a:prstGeom>
          <a:noFill/>
          <a:ln w="38100">
            <a:solidFill>
              <a:srgbClr val="374D6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Rektangel 10">
            <a:extLst>
              <a:ext uri="{FF2B5EF4-FFF2-40B4-BE49-F238E27FC236}">
                <a16:creationId xmlns:a16="http://schemas.microsoft.com/office/drawing/2014/main" id="{D63A0C92-08F6-D643-90E1-5A11C9845B4D}"/>
              </a:ext>
            </a:extLst>
          </p:cNvPr>
          <p:cNvSpPr/>
          <p:nvPr userDrawn="1"/>
        </p:nvSpPr>
        <p:spPr>
          <a:xfrm>
            <a:off x="1009699" y="2168014"/>
            <a:ext cx="5086301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4000" b="0" i="0" u="none" strike="noStrike" kern="1200" cap="none" spc="0" normalizeH="0" baseline="0" noProof="0" dirty="0">
                <a:ln>
                  <a:noFill/>
                </a:ln>
                <a:solidFill>
                  <a:srgbClr val="374D62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Velkommen til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374D62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Sustainable</a:t>
            </a:r>
            <a:r>
              <a:rPr kumimoji="0" lang="da-DK" sz="4000" b="0" i="0" u="none" strike="noStrike" kern="1200" cap="none" spc="0" normalizeH="0" baseline="0" noProof="0" dirty="0">
                <a:ln>
                  <a:noFill/>
                </a:ln>
                <a:solidFill>
                  <a:srgbClr val="374D62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 Business Change Manager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4000" b="0" i="0" u="none" strike="noStrike" kern="1200" cap="none" spc="0" normalizeH="0" baseline="0" noProof="0" dirty="0">
              <a:ln>
                <a:noFill/>
              </a:ln>
              <a:solidFill>
                <a:srgbClr val="374D62"/>
              </a:solidFill>
              <a:effectLst/>
              <a:uLnTx/>
              <a:uFillTx/>
              <a:latin typeface="Avenir Book" panose="02000503020000020003" pitchFamily="2" charset="0"/>
              <a:ea typeface="+mn-ea"/>
              <a:cs typeface="+mn-cs"/>
            </a:endParaRPr>
          </a:p>
        </p:txBody>
      </p:sp>
      <p:pic>
        <p:nvPicPr>
          <p:cNvPr id="12" name="Billede 11">
            <a:extLst>
              <a:ext uri="{FF2B5EF4-FFF2-40B4-BE49-F238E27FC236}">
                <a16:creationId xmlns:a16="http://schemas.microsoft.com/office/drawing/2014/main" id="{4C8BFF07-D2DA-2640-BF71-9BDE5CFA04C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lum bright="70000" contrast="-70000"/>
            <a:alphaModFix amt="50000"/>
          </a:blip>
          <a:stretch>
            <a:fillRect/>
          </a:stretch>
        </p:blipFill>
        <p:spPr>
          <a:xfrm>
            <a:off x="10846599" y="6601248"/>
            <a:ext cx="1046264" cy="277914"/>
          </a:xfrm>
          <a:prstGeom prst="rect">
            <a:avLst/>
          </a:prstGeom>
        </p:spPr>
      </p:pic>
      <p:sp>
        <p:nvSpPr>
          <p:cNvPr id="13" name="Tekstfelt 12">
            <a:extLst>
              <a:ext uri="{FF2B5EF4-FFF2-40B4-BE49-F238E27FC236}">
                <a16:creationId xmlns:a16="http://schemas.microsoft.com/office/drawing/2014/main" id="{BB789853-C958-1F4D-9A88-4B72C31BFAFE}"/>
              </a:ext>
            </a:extLst>
          </p:cNvPr>
          <p:cNvSpPr txBox="1"/>
          <p:nvPr userDrawn="1"/>
        </p:nvSpPr>
        <p:spPr>
          <a:xfrm>
            <a:off x="272285" y="6609486"/>
            <a:ext cx="47620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9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© TANIA ELLIS – The Social Business Company®. All </a:t>
            </a:r>
            <a:r>
              <a:rPr kumimoji="0" lang="da-DK" sz="9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rights</a:t>
            </a:r>
            <a:r>
              <a:rPr kumimoji="0" lang="da-DK" sz="9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 </a:t>
            </a:r>
            <a:r>
              <a:rPr kumimoji="0" lang="da-DK" sz="9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reserved</a:t>
            </a:r>
            <a:r>
              <a:rPr kumimoji="0" lang="da-DK" sz="9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9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Book" panose="02000503020000020003" pitchFamily="2" charset="0"/>
              <a:ea typeface="+mn-ea"/>
              <a:cs typeface="+mn-cs"/>
            </a:endParaRPr>
          </a:p>
        </p:txBody>
      </p:sp>
      <p:cxnSp>
        <p:nvCxnSpPr>
          <p:cNvPr id="14" name="Lige forbindelse 13">
            <a:extLst>
              <a:ext uri="{FF2B5EF4-FFF2-40B4-BE49-F238E27FC236}">
                <a16:creationId xmlns:a16="http://schemas.microsoft.com/office/drawing/2014/main" id="{122E1B04-9B38-A54B-A97F-CD78904C4A99}"/>
              </a:ext>
            </a:extLst>
          </p:cNvPr>
          <p:cNvCxnSpPr/>
          <p:nvPr userDrawn="1"/>
        </p:nvCxnSpPr>
        <p:spPr>
          <a:xfrm flipH="1">
            <a:off x="7812988" y="6417746"/>
            <a:ext cx="3879988" cy="0"/>
          </a:xfrm>
          <a:prstGeom prst="line">
            <a:avLst/>
          </a:prstGeom>
          <a:ln w="38100">
            <a:solidFill>
              <a:srgbClr val="374D6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Lige forbindelse 14">
            <a:extLst>
              <a:ext uri="{FF2B5EF4-FFF2-40B4-BE49-F238E27FC236}">
                <a16:creationId xmlns:a16="http://schemas.microsoft.com/office/drawing/2014/main" id="{102EAEAF-34E4-444E-8578-252221F437F3}"/>
              </a:ext>
            </a:extLst>
          </p:cNvPr>
          <p:cNvCxnSpPr/>
          <p:nvPr userDrawn="1"/>
        </p:nvCxnSpPr>
        <p:spPr>
          <a:xfrm flipH="1">
            <a:off x="7812988" y="434133"/>
            <a:ext cx="3879988" cy="0"/>
          </a:xfrm>
          <a:prstGeom prst="line">
            <a:avLst/>
          </a:prstGeom>
          <a:ln w="38100">
            <a:solidFill>
              <a:srgbClr val="374D6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Billede 15" descr="Et billede, der indeholder tekst&#10;&#10;Automatisk genereret beskrivelse">
            <a:extLst>
              <a:ext uri="{FF2B5EF4-FFF2-40B4-BE49-F238E27FC236}">
                <a16:creationId xmlns:a16="http://schemas.microsoft.com/office/drawing/2014/main" id="{844B2201-05D0-EB40-829B-C6484876855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7616" t="32145" r="15402" b="35306"/>
          <a:stretch/>
        </p:blipFill>
        <p:spPr>
          <a:xfrm>
            <a:off x="7689669" y="2569029"/>
            <a:ext cx="3666308" cy="15501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2127961"/>
      </p:ext>
    </p:extLst>
  </p:cSld>
  <p:clrMapOvr>
    <a:masterClrMapping/>
  </p:clrMapOvr>
</p:sldLayout>
</file>

<file path=ppt/slideLayouts/slideLayout3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Welcome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ktangel 5">
            <a:extLst>
              <a:ext uri="{FF2B5EF4-FFF2-40B4-BE49-F238E27FC236}">
                <a16:creationId xmlns:a16="http://schemas.microsoft.com/office/drawing/2014/main" id="{EE992EAB-CA5C-4942-B1FA-E1C9D05ABE76}"/>
              </a:ext>
            </a:extLst>
          </p:cNvPr>
          <p:cNvSpPr/>
          <p:nvPr userDrawn="1"/>
        </p:nvSpPr>
        <p:spPr>
          <a:xfrm>
            <a:off x="0" y="-1"/>
            <a:ext cx="12192000" cy="6858001"/>
          </a:xfrm>
          <a:prstGeom prst="rect">
            <a:avLst/>
          </a:prstGeom>
          <a:solidFill>
            <a:srgbClr val="374D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Rektangel 6">
            <a:extLst>
              <a:ext uri="{FF2B5EF4-FFF2-40B4-BE49-F238E27FC236}">
                <a16:creationId xmlns:a16="http://schemas.microsoft.com/office/drawing/2014/main" id="{1868C7C2-A921-2C44-96AA-722BE98F5B08}"/>
              </a:ext>
            </a:extLst>
          </p:cNvPr>
          <p:cNvSpPr/>
          <p:nvPr userDrawn="1"/>
        </p:nvSpPr>
        <p:spPr>
          <a:xfrm>
            <a:off x="319177" y="284672"/>
            <a:ext cx="11559398" cy="62987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Text Box 6">
            <a:extLst>
              <a:ext uri="{FF2B5EF4-FFF2-40B4-BE49-F238E27FC236}">
                <a16:creationId xmlns:a16="http://schemas.microsoft.com/office/drawing/2014/main" id="{F06CDEDA-1F82-6940-A3A7-B3D0E48B7959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5629934" y="3401063"/>
            <a:ext cx="2191292" cy="30773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ＭＳ Ｐゴシック" charset="0"/>
              <a:cs typeface="+mn-cs"/>
            </a:endParaRPr>
          </a:p>
        </p:txBody>
      </p:sp>
      <p:sp>
        <p:nvSpPr>
          <p:cNvPr id="9" name="Rektangel 8">
            <a:extLst>
              <a:ext uri="{FF2B5EF4-FFF2-40B4-BE49-F238E27FC236}">
                <a16:creationId xmlns:a16="http://schemas.microsoft.com/office/drawing/2014/main" id="{FBFEC3E5-8363-B040-8BC6-24D38A10FE31}"/>
              </a:ext>
            </a:extLst>
          </p:cNvPr>
          <p:cNvSpPr/>
          <p:nvPr userDrawn="1"/>
        </p:nvSpPr>
        <p:spPr>
          <a:xfrm>
            <a:off x="7429500" y="425381"/>
            <a:ext cx="4271714" cy="6000890"/>
          </a:xfrm>
          <a:prstGeom prst="rect">
            <a:avLst/>
          </a:prstGeom>
          <a:solidFill>
            <a:srgbClr val="374D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ktangel 9">
            <a:extLst>
              <a:ext uri="{FF2B5EF4-FFF2-40B4-BE49-F238E27FC236}">
                <a16:creationId xmlns:a16="http://schemas.microsoft.com/office/drawing/2014/main" id="{8E84322B-2C11-8C44-8647-CD4183882491}"/>
              </a:ext>
            </a:extLst>
          </p:cNvPr>
          <p:cNvSpPr/>
          <p:nvPr userDrawn="1"/>
        </p:nvSpPr>
        <p:spPr>
          <a:xfrm>
            <a:off x="490786" y="437782"/>
            <a:ext cx="7330440" cy="5980176"/>
          </a:xfrm>
          <a:prstGeom prst="rect">
            <a:avLst/>
          </a:prstGeom>
          <a:noFill/>
          <a:ln w="38100">
            <a:solidFill>
              <a:srgbClr val="374D6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2" name="Billede 11">
            <a:extLst>
              <a:ext uri="{FF2B5EF4-FFF2-40B4-BE49-F238E27FC236}">
                <a16:creationId xmlns:a16="http://schemas.microsoft.com/office/drawing/2014/main" id="{4C8BFF07-D2DA-2640-BF71-9BDE5CFA04C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lum bright="70000" contrast="-70000"/>
            <a:alphaModFix amt="50000"/>
          </a:blip>
          <a:stretch>
            <a:fillRect/>
          </a:stretch>
        </p:blipFill>
        <p:spPr>
          <a:xfrm>
            <a:off x="10846599" y="6601248"/>
            <a:ext cx="1046264" cy="277914"/>
          </a:xfrm>
          <a:prstGeom prst="rect">
            <a:avLst/>
          </a:prstGeom>
        </p:spPr>
      </p:pic>
      <p:sp>
        <p:nvSpPr>
          <p:cNvPr id="13" name="Tekstfelt 12">
            <a:extLst>
              <a:ext uri="{FF2B5EF4-FFF2-40B4-BE49-F238E27FC236}">
                <a16:creationId xmlns:a16="http://schemas.microsoft.com/office/drawing/2014/main" id="{BB789853-C958-1F4D-9A88-4B72C31BFAFE}"/>
              </a:ext>
            </a:extLst>
          </p:cNvPr>
          <p:cNvSpPr txBox="1"/>
          <p:nvPr userDrawn="1"/>
        </p:nvSpPr>
        <p:spPr>
          <a:xfrm>
            <a:off x="272285" y="6609486"/>
            <a:ext cx="47620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9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© TANIA ELLIS – The Social Business Company®. All </a:t>
            </a:r>
            <a:r>
              <a:rPr kumimoji="0" lang="da-DK" sz="9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rights</a:t>
            </a:r>
            <a:r>
              <a:rPr kumimoji="0" lang="da-DK" sz="9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 </a:t>
            </a:r>
            <a:r>
              <a:rPr kumimoji="0" lang="da-DK" sz="9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reserved</a:t>
            </a:r>
            <a:r>
              <a:rPr kumimoji="0" lang="da-DK" sz="9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9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Book" panose="02000503020000020003" pitchFamily="2" charset="0"/>
              <a:ea typeface="+mn-ea"/>
              <a:cs typeface="+mn-cs"/>
            </a:endParaRPr>
          </a:p>
        </p:txBody>
      </p:sp>
      <p:cxnSp>
        <p:nvCxnSpPr>
          <p:cNvPr id="14" name="Lige forbindelse 13">
            <a:extLst>
              <a:ext uri="{FF2B5EF4-FFF2-40B4-BE49-F238E27FC236}">
                <a16:creationId xmlns:a16="http://schemas.microsoft.com/office/drawing/2014/main" id="{122E1B04-9B38-A54B-A97F-CD78904C4A99}"/>
              </a:ext>
            </a:extLst>
          </p:cNvPr>
          <p:cNvCxnSpPr/>
          <p:nvPr userDrawn="1"/>
        </p:nvCxnSpPr>
        <p:spPr>
          <a:xfrm flipH="1">
            <a:off x="7812988" y="6417746"/>
            <a:ext cx="3879988" cy="0"/>
          </a:xfrm>
          <a:prstGeom prst="line">
            <a:avLst/>
          </a:prstGeom>
          <a:ln w="38100">
            <a:solidFill>
              <a:srgbClr val="374D6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Lige forbindelse 14">
            <a:extLst>
              <a:ext uri="{FF2B5EF4-FFF2-40B4-BE49-F238E27FC236}">
                <a16:creationId xmlns:a16="http://schemas.microsoft.com/office/drawing/2014/main" id="{102EAEAF-34E4-444E-8578-252221F437F3}"/>
              </a:ext>
            </a:extLst>
          </p:cNvPr>
          <p:cNvCxnSpPr/>
          <p:nvPr userDrawn="1"/>
        </p:nvCxnSpPr>
        <p:spPr>
          <a:xfrm flipH="1">
            <a:off x="7812988" y="434133"/>
            <a:ext cx="3879988" cy="0"/>
          </a:xfrm>
          <a:prstGeom prst="line">
            <a:avLst/>
          </a:prstGeom>
          <a:ln w="38100">
            <a:solidFill>
              <a:srgbClr val="374D6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Billede 15" descr="Et billede, der indeholder tekst&#10;&#10;Automatisk genereret beskrivelse">
            <a:extLst>
              <a:ext uri="{FF2B5EF4-FFF2-40B4-BE49-F238E27FC236}">
                <a16:creationId xmlns:a16="http://schemas.microsoft.com/office/drawing/2014/main" id="{844B2201-05D0-EB40-829B-C6484876855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7616" t="32145" r="15402" b="35306"/>
          <a:stretch/>
        </p:blipFill>
        <p:spPr>
          <a:xfrm>
            <a:off x="7689669" y="2569029"/>
            <a:ext cx="3666308" cy="1550126"/>
          </a:xfrm>
          <a:prstGeom prst="rect">
            <a:avLst/>
          </a:prstGeom>
        </p:spPr>
      </p:pic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A5817A28-E5B7-AD44-AC7E-E1AF2CE4D85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182505" y="2468586"/>
            <a:ext cx="5424487" cy="175101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4000">
                <a:solidFill>
                  <a:srgbClr val="374D62"/>
                </a:solidFill>
              </a:defRPr>
            </a:lvl1pPr>
          </a:lstStyle>
          <a:p>
            <a:pPr lvl="0"/>
            <a:r>
              <a:rPr lang="da-DK" dirty="0"/>
              <a:t>Klik for at redigere teksttypografierne i masteren</a:t>
            </a:r>
          </a:p>
        </p:txBody>
      </p:sp>
    </p:spTree>
    <p:extLst>
      <p:ext uri="{BB962C8B-B14F-4D97-AF65-F5344CB8AC3E}">
        <p14:creationId xmlns:p14="http://schemas.microsoft.com/office/powerpoint/2010/main" val="3422604056"/>
      </p:ext>
    </p:extLst>
  </p:cSld>
  <p:clrMapOvr>
    <a:masterClrMapping/>
  </p:clrMapOvr>
</p:sldLayout>
</file>

<file path=ppt/slideLayouts/slideLayout3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Welcome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ktangel 5">
            <a:extLst>
              <a:ext uri="{FF2B5EF4-FFF2-40B4-BE49-F238E27FC236}">
                <a16:creationId xmlns:a16="http://schemas.microsoft.com/office/drawing/2014/main" id="{EE992EAB-CA5C-4942-B1FA-E1C9D05ABE76}"/>
              </a:ext>
            </a:extLst>
          </p:cNvPr>
          <p:cNvSpPr/>
          <p:nvPr userDrawn="1"/>
        </p:nvSpPr>
        <p:spPr>
          <a:xfrm>
            <a:off x="0" y="-1"/>
            <a:ext cx="12192000" cy="6858001"/>
          </a:xfrm>
          <a:prstGeom prst="rect">
            <a:avLst/>
          </a:prstGeom>
          <a:solidFill>
            <a:srgbClr val="374D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Rektangel 6">
            <a:extLst>
              <a:ext uri="{FF2B5EF4-FFF2-40B4-BE49-F238E27FC236}">
                <a16:creationId xmlns:a16="http://schemas.microsoft.com/office/drawing/2014/main" id="{1868C7C2-A921-2C44-96AA-722BE98F5B08}"/>
              </a:ext>
            </a:extLst>
          </p:cNvPr>
          <p:cNvSpPr/>
          <p:nvPr userDrawn="1"/>
        </p:nvSpPr>
        <p:spPr>
          <a:xfrm>
            <a:off x="319177" y="284672"/>
            <a:ext cx="11559398" cy="62987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Text Box 6">
            <a:extLst>
              <a:ext uri="{FF2B5EF4-FFF2-40B4-BE49-F238E27FC236}">
                <a16:creationId xmlns:a16="http://schemas.microsoft.com/office/drawing/2014/main" id="{F06CDEDA-1F82-6940-A3A7-B3D0E48B7959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5629934" y="3401063"/>
            <a:ext cx="2191292" cy="30773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ＭＳ Ｐゴシック" charset="0"/>
              <a:cs typeface="+mn-cs"/>
            </a:endParaRPr>
          </a:p>
        </p:txBody>
      </p:sp>
      <p:sp>
        <p:nvSpPr>
          <p:cNvPr id="9" name="Rektangel 8">
            <a:extLst>
              <a:ext uri="{FF2B5EF4-FFF2-40B4-BE49-F238E27FC236}">
                <a16:creationId xmlns:a16="http://schemas.microsoft.com/office/drawing/2014/main" id="{FBFEC3E5-8363-B040-8BC6-24D38A10FE31}"/>
              </a:ext>
            </a:extLst>
          </p:cNvPr>
          <p:cNvSpPr/>
          <p:nvPr userDrawn="1"/>
        </p:nvSpPr>
        <p:spPr>
          <a:xfrm>
            <a:off x="7429500" y="425381"/>
            <a:ext cx="4271714" cy="6000890"/>
          </a:xfrm>
          <a:prstGeom prst="rect">
            <a:avLst/>
          </a:prstGeom>
          <a:solidFill>
            <a:srgbClr val="374D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ktangel 9">
            <a:extLst>
              <a:ext uri="{FF2B5EF4-FFF2-40B4-BE49-F238E27FC236}">
                <a16:creationId xmlns:a16="http://schemas.microsoft.com/office/drawing/2014/main" id="{8E84322B-2C11-8C44-8647-CD4183882491}"/>
              </a:ext>
            </a:extLst>
          </p:cNvPr>
          <p:cNvSpPr/>
          <p:nvPr userDrawn="1"/>
        </p:nvSpPr>
        <p:spPr>
          <a:xfrm>
            <a:off x="490786" y="437782"/>
            <a:ext cx="7330440" cy="5980176"/>
          </a:xfrm>
          <a:prstGeom prst="rect">
            <a:avLst/>
          </a:prstGeom>
          <a:noFill/>
          <a:ln w="38100">
            <a:solidFill>
              <a:srgbClr val="374D6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Rektangel 10">
            <a:extLst>
              <a:ext uri="{FF2B5EF4-FFF2-40B4-BE49-F238E27FC236}">
                <a16:creationId xmlns:a16="http://schemas.microsoft.com/office/drawing/2014/main" id="{D63A0C92-08F6-D643-90E1-5A11C9845B4D}"/>
              </a:ext>
            </a:extLst>
          </p:cNvPr>
          <p:cNvSpPr/>
          <p:nvPr userDrawn="1"/>
        </p:nvSpPr>
        <p:spPr>
          <a:xfrm>
            <a:off x="1009699" y="2168014"/>
            <a:ext cx="5086301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4000" b="0" i="0" u="none" strike="noStrike" kern="1200" cap="none" spc="0" normalizeH="0" baseline="0" noProof="0" dirty="0">
                <a:ln>
                  <a:noFill/>
                </a:ln>
                <a:solidFill>
                  <a:srgbClr val="374D62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Velkommen til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4000" b="0" i="0" u="none" strike="noStrike" kern="1200" cap="none" spc="0" normalizeH="0" baseline="0" noProof="0" dirty="0">
                <a:ln>
                  <a:noFill/>
                </a:ln>
                <a:solidFill>
                  <a:srgbClr val="374D62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Sustainable Business Change Manager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4000" b="0" i="0" u="none" strike="noStrike" kern="1200" cap="none" spc="0" normalizeH="0" baseline="0" noProof="0" dirty="0">
              <a:ln>
                <a:noFill/>
              </a:ln>
              <a:solidFill>
                <a:srgbClr val="374D62"/>
              </a:solidFill>
              <a:effectLst/>
              <a:uLnTx/>
              <a:uFillTx/>
              <a:latin typeface="Avenir Book" panose="02000503020000020003" pitchFamily="2" charset="0"/>
              <a:ea typeface="+mn-ea"/>
              <a:cs typeface="+mn-cs"/>
            </a:endParaRPr>
          </a:p>
        </p:txBody>
      </p:sp>
      <p:pic>
        <p:nvPicPr>
          <p:cNvPr id="12" name="Billede 11">
            <a:extLst>
              <a:ext uri="{FF2B5EF4-FFF2-40B4-BE49-F238E27FC236}">
                <a16:creationId xmlns:a16="http://schemas.microsoft.com/office/drawing/2014/main" id="{4C8BFF07-D2DA-2640-BF71-9BDE5CFA04C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lum bright="70000" contrast="-70000"/>
            <a:alphaModFix amt="50000"/>
          </a:blip>
          <a:stretch>
            <a:fillRect/>
          </a:stretch>
        </p:blipFill>
        <p:spPr>
          <a:xfrm>
            <a:off x="10846599" y="6601248"/>
            <a:ext cx="1046264" cy="277914"/>
          </a:xfrm>
          <a:prstGeom prst="rect">
            <a:avLst/>
          </a:prstGeom>
        </p:spPr>
      </p:pic>
      <p:sp>
        <p:nvSpPr>
          <p:cNvPr id="13" name="Tekstfelt 12">
            <a:extLst>
              <a:ext uri="{FF2B5EF4-FFF2-40B4-BE49-F238E27FC236}">
                <a16:creationId xmlns:a16="http://schemas.microsoft.com/office/drawing/2014/main" id="{BB789853-C958-1F4D-9A88-4B72C31BFAFE}"/>
              </a:ext>
            </a:extLst>
          </p:cNvPr>
          <p:cNvSpPr txBox="1"/>
          <p:nvPr userDrawn="1"/>
        </p:nvSpPr>
        <p:spPr>
          <a:xfrm>
            <a:off x="272285" y="6609486"/>
            <a:ext cx="47620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9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© TANIA ELLIS – The Social Business Company®. All rights reserved.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9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Book" panose="02000503020000020003" pitchFamily="2" charset="0"/>
              <a:ea typeface="+mn-ea"/>
              <a:cs typeface="+mn-cs"/>
            </a:endParaRPr>
          </a:p>
        </p:txBody>
      </p:sp>
      <p:cxnSp>
        <p:nvCxnSpPr>
          <p:cNvPr id="14" name="Lige forbindelse 13">
            <a:extLst>
              <a:ext uri="{FF2B5EF4-FFF2-40B4-BE49-F238E27FC236}">
                <a16:creationId xmlns:a16="http://schemas.microsoft.com/office/drawing/2014/main" id="{122E1B04-9B38-A54B-A97F-CD78904C4A99}"/>
              </a:ext>
            </a:extLst>
          </p:cNvPr>
          <p:cNvCxnSpPr/>
          <p:nvPr userDrawn="1"/>
        </p:nvCxnSpPr>
        <p:spPr>
          <a:xfrm flipH="1">
            <a:off x="7812988" y="6417746"/>
            <a:ext cx="3879988" cy="0"/>
          </a:xfrm>
          <a:prstGeom prst="line">
            <a:avLst/>
          </a:prstGeom>
          <a:ln w="38100">
            <a:solidFill>
              <a:srgbClr val="374D6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Lige forbindelse 14">
            <a:extLst>
              <a:ext uri="{FF2B5EF4-FFF2-40B4-BE49-F238E27FC236}">
                <a16:creationId xmlns:a16="http://schemas.microsoft.com/office/drawing/2014/main" id="{102EAEAF-34E4-444E-8578-252221F437F3}"/>
              </a:ext>
            </a:extLst>
          </p:cNvPr>
          <p:cNvCxnSpPr/>
          <p:nvPr userDrawn="1"/>
        </p:nvCxnSpPr>
        <p:spPr>
          <a:xfrm flipH="1">
            <a:off x="7812988" y="434133"/>
            <a:ext cx="3879988" cy="0"/>
          </a:xfrm>
          <a:prstGeom prst="line">
            <a:avLst/>
          </a:prstGeom>
          <a:ln w="38100">
            <a:solidFill>
              <a:srgbClr val="374D6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Billede 15" descr="Et billede, der indeholder tekst&#10;&#10;Automatisk genereret beskrivelse">
            <a:extLst>
              <a:ext uri="{FF2B5EF4-FFF2-40B4-BE49-F238E27FC236}">
                <a16:creationId xmlns:a16="http://schemas.microsoft.com/office/drawing/2014/main" id="{844B2201-05D0-EB40-829B-C6484876855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7616" t="32145" r="15402" b="35306"/>
          <a:stretch/>
        </p:blipFill>
        <p:spPr>
          <a:xfrm>
            <a:off x="7689669" y="2569029"/>
            <a:ext cx="3666308" cy="15501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7661931"/>
      </p:ext>
    </p:extLst>
  </p:cSld>
  <p:clrMapOvr>
    <a:masterClrMapping/>
  </p:clrMapOvr>
</p:sldLayout>
</file>

<file path=ppt/slideLayouts/slideLayout3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Welcome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ktangel 5">
            <a:extLst>
              <a:ext uri="{FF2B5EF4-FFF2-40B4-BE49-F238E27FC236}">
                <a16:creationId xmlns:a16="http://schemas.microsoft.com/office/drawing/2014/main" id="{EE992EAB-CA5C-4942-B1FA-E1C9D05ABE76}"/>
              </a:ext>
            </a:extLst>
          </p:cNvPr>
          <p:cNvSpPr/>
          <p:nvPr userDrawn="1"/>
        </p:nvSpPr>
        <p:spPr>
          <a:xfrm>
            <a:off x="0" y="-1"/>
            <a:ext cx="12192000" cy="6858001"/>
          </a:xfrm>
          <a:prstGeom prst="rect">
            <a:avLst/>
          </a:prstGeom>
          <a:solidFill>
            <a:srgbClr val="374D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Rektangel 6">
            <a:extLst>
              <a:ext uri="{FF2B5EF4-FFF2-40B4-BE49-F238E27FC236}">
                <a16:creationId xmlns:a16="http://schemas.microsoft.com/office/drawing/2014/main" id="{1868C7C2-A921-2C44-96AA-722BE98F5B08}"/>
              </a:ext>
            </a:extLst>
          </p:cNvPr>
          <p:cNvSpPr/>
          <p:nvPr userDrawn="1"/>
        </p:nvSpPr>
        <p:spPr>
          <a:xfrm>
            <a:off x="319177" y="284672"/>
            <a:ext cx="11559398" cy="62987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Text Box 6">
            <a:extLst>
              <a:ext uri="{FF2B5EF4-FFF2-40B4-BE49-F238E27FC236}">
                <a16:creationId xmlns:a16="http://schemas.microsoft.com/office/drawing/2014/main" id="{F06CDEDA-1F82-6940-A3A7-B3D0E48B7959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5629934" y="3401063"/>
            <a:ext cx="2191292" cy="30773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ＭＳ Ｐゴシック" charset="0"/>
              <a:cs typeface="+mn-cs"/>
            </a:endParaRPr>
          </a:p>
        </p:txBody>
      </p:sp>
      <p:sp>
        <p:nvSpPr>
          <p:cNvPr id="9" name="Rektangel 8">
            <a:extLst>
              <a:ext uri="{FF2B5EF4-FFF2-40B4-BE49-F238E27FC236}">
                <a16:creationId xmlns:a16="http://schemas.microsoft.com/office/drawing/2014/main" id="{FBFEC3E5-8363-B040-8BC6-24D38A10FE31}"/>
              </a:ext>
            </a:extLst>
          </p:cNvPr>
          <p:cNvSpPr/>
          <p:nvPr userDrawn="1"/>
        </p:nvSpPr>
        <p:spPr>
          <a:xfrm>
            <a:off x="7429500" y="425381"/>
            <a:ext cx="4271714" cy="6000890"/>
          </a:xfrm>
          <a:prstGeom prst="rect">
            <a:avLst/>
          </a:prstGeom>
          <a:solidFill>
            <a:srgbClr val="374D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ktangel 9">
            <a:extLst>
              <a:ext uri="{FF2B5EF4-FFF2-40B4-BE49-F238E27FC236}">
                <a16:creationId xmlns:a16="http://schemas.microsoft.com/office/drawing/2014/main" id="{8E84322B-2C11-8C44-8647-CD4183882491}"/>
              </a:ext>
            </a:extLst>
          </p:cNvPr>
          <p:cNvSpPr/>
          <p:nvPr userDrawn="1"/>
        </p:nvSpPr>
        <p:spPr>
          <a:xfrm>
            <a:off x="490786" y="437782"/>
            <a:ext cx="7330440" cy="5980176"/>
          </a:xfrm>
          <a:prstGeom prst="rect">
            <a:avLst/>
          </a:prstGeom>
          <a:noFill/>
          <a:ln w="38100">
            <a:solidFill>
              <a:srgbClr val="374D6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2" name="Billede 11">
            <a:extLst>
              <a:ext uri="{FF2B5EF4-FFF2-40B4-BE49-F238E27FC236}">
                <a16:creationId xmlns:a16="http://schemas.microsoft.com/office/drawing/2014/main" id="{4C8BFF07-D2DA-2640-BF71-9BDE5CFA04C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lum bright="70000" contrast="-70000"/>
            <a:alphaModFix amt="50000"/>
          </a:blip>
          <a:stretch>
            <a:fillRect/>
          </a:stretch>
        </p:blipFill>
        <p:spPr>
          <a:xfrm>
            <a:off x="10846599" y="6601248"/>
            <a:ext cx="1046264" cy="277914"/>
          </a:xfrm>
          <a:prstGeom prst="rect">
            <a:avLst/>
          </a:prstGeom>
        </p:spPr>
      </p:pic>
      <p:sp>
        <p:nvSpPr>
          <p:cNvPr id="13" name="Tekstfelt 12">
            <a:extLst>
              <a:ext uri="{FF2B5EF4-FFF2-40B4-BE49-F238E27FC236}">
                <a16:creationId xmlns:a16="http://schemas.microsoft.com/office/drawing/2014/main" id="{BB789853-C958-1F4D-9A88-4B72C31BFAFE}"/>
              </a:ext>
            </a:extLst>
          </p:cNvPr>
          <p:cNvSpPr txBox="1"/>
          <p:nvPr userDrawn="1"/>
        </p:nvSpPr>
        <p:spPr>
          <a:xfrm>
            <a:off x="272285" y="6609486"/>
            <a:ext cx="47620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9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© TANIA ELLIS – The Social Business Company®. All rights reserved.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9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Book" panose="02000503020000020003" pitchFamily="2" charset="0"/>
              <a:ea typeface="+mn-ea"/>
              <a:cs typeface="+mn-cs"/>
            </a:endParaRPr>
          </a:p>
        </p:txBody>
      </p:sp>
      <p:cxnSp>
        <p:nvCxnSpPr>
          <p:cNvPr id="14" name="Lige forbindelse 13">
            <a:extLst>
              <a:ext uri="{FF2B5EF4-FFF2-40B4-BE49-F238E27FC236}">
                <a16:creationId xmlns:a16="http://schemas.microsoft.com/office/drawing/2014/main" id="{122E1B04-9B38-A54B-A97F-CD78904C4A99}"/>
              </a:ext>
            </a:extLst>
          </p:cNvPr>
          <p:cNvCxnSpPr/>
          <p:nvPr userDrawn="1"/>
        </p:nvCxnSpPr>
        <p:spPr>
          <a:xfrm flipH="1">
            <a:off x="7812988" y="6417746"/>
            <a:ext cx="3879988" cy="0"/>
          </a:xfrm>
          <a:prstGeom prst="line">
            <a:avLst/>
          </a:prstGeom>
          <a:ln w="38100">
            <a:solidFill>
              <a:srgbClr val="374D6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Lige forbindelse 14">
            <a:extLst>
              <a:ext uri="{FF2B5EF4-FFF2-40B4-BE49-F238E27FC236}">
                <a16:creationId xmlns:a16="http://schemas.microsoft.com/office/drawing/2014/main" id="{102EAEAF-34E4-444E-8578-252221F437F3}"/>
              </a:ext>
            </a:extLst>
          </p:cNvPr>
          <p:cNvCxnSpPr/>
          <p:nvPr userDrawn="1"/>
        </p:nvCxnSpPr>
        <p:spPr>
          <a:xfrm flipH="1">
            <a:off x="7812988" y="434133"/>
            <a:ext cx="3879988" cy="0"/>
          </a:xfrm>
          <a:prstGeom prst="line">
            <a:avLst/>
          </a:prstGeom>
          <a:ln w="38100">
            <a:solidFill>
              <a:srgbClr val="374D6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Billede 15" descr="Et billede, der indeholder tekst&#10;&#10;Automatisk genereret beskrivelse">
            <a:extLst>
              <a:ext uri="{FF2B5EF4-FFF2-40B4-BE49-F238E27FC236}">
                <a16:creationId xmlns:a16="http://schemas.microsoft.com/office/drawing/2014/main" id="{844B2201-05D0-EB40-829B-C6484876855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7616" t="32145" r="15402" b="35306"/>
          <a:stretch/>
        </p:blipFill>
        <p:spPr>
          <a:xfrm>
            <a:off x="7689669" y="2569029"/>
            <a:ext cx="3666308" cy="1550126"/>
          </a:xfrm>
          <a:prstGeom prst="rect">
            <a:avLst/>
          </a:prstGeom>
        </p:spPr>
      </p:pic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A5817A28-E5B7-AD44-AC7E-E1AF2CE4D85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182505" y="2468586"/>
            <a:ext cx="5424487" cy="175101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4000">
                <a:solidFill>
                  <a:srgbClr val="374D62"/>
                </a:solidFill>
              </a:defRPr>
            </a:lvl1pPr>
          </a:lstStyle>
          <a:p>
            <a:pPr lvl="0"/>
            <a:r>
              <a:rPr lang="da-DK" dirty="0"/>
              <a:t>Klik for at redigere teksttypografierne i masteren</a:t>
            </a:r>
          </a:p>
        </p:txBody>
      </p:sp>
    </p:spTree>
    <p:extLst>
      <p:ext uri="{BB962C8B-B14F-4D97-AF65-F5344CB8AC3E}">
        <p14:creationId xmlns:p14="http://schemas.microsoft.com/office/powerpoint/2010/main" val="2863497471"/>
      </p:ext>
    </p:extLst>
  </p:cSld>
  <p:clrMapOvr>
    <a:masterClrMapping/>
  </p:clrMapOvr>
</p:sldLayout>
</file>

<file path=ppt/slideLayouts/slideLayout33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BCM handout_tool">
    <p:bg>
      <p:bgPr>
        <a:solidFill>
          <a:srgbClr val="374D6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rafik 23" descr="Værktøjer med massiv udfyldning">
            <a:extLst>
              <a:ext uri="{FF2B5EF4-FFF2-40B4-BE49-F238E27FC236}">
                <a16:creationId xmlns:a16="http://schemas.microsoft.com/office/drawing/2014/main" id="{76BD8428-0CF1-4145-8239-76C208BEB6C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422154" y="371884"/>
            <a:ext cx="326759" cy="3267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152822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Generic SBCM basis slide_V1">
    <p:bg>
      <p:bgPr>
        <a:solidFill>
          <a:srgbClr val="374D6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>
            <a:extLst>
              <a:ext uri="{FF2B5EF4-FFF2-40B4-BE49-F238E27FC236}">
                <a16:creationId xmlns:a16="http://schemas.microsoft.com/office/drawing/2014/main" id="{FFDA822F-A109-8A45-9C50-58ADCD1F8B27}"/>
              </a:ext>
            </a:extLst>
          </p:cNvPr>
          <p:cNvSpPr/>
          <p:nvPr/>
        </p:nvSpPr>
        <p:spPr>
          <a:xfrm>
            <a:off x="319177" y="284672"/>
            <a:ext cx="11559398" cy="62987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9" name="Billede 4">
            <a:extLst>
              <a:ext uri="{FF2B5EF4-FFF2-40B4-BE49-F238E27FC236}">
                <a16:creationId xmlns:a16="http://schemas.microsoft.com/office/drawing/2014/main" id="{5882899F-076E-CB4F-BD04-DA019BE14671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82000"/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0843895" y="6591084"/>
            <a:ext cx="1034680" cy="274837"/>
          </a:xfrm>
          <a:prstGeom prst="rect">
            <a:avLst/>
          </a:prstGeom>
        </p:spPr>
      </p:pic>
      <p:pic>
        <p:nvPicPr>
          <p:cNvPr id="4" name="Picture 3" descr="Icon&#10;&#10;Description automatically generated">
            <a:extLst>
              <a:ext uri="{FF2B5EF4-FFF2-40B4-BE49-F238E27FC236}">
                <a16:creationId xmlns:a16="http://schemas.microsoft.com/office/drawing/2014/main" id="{A2C5AC10-33F3-4B2F-87D9-9B49CBEE38B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5324" y="5935610"/>
            <a:ext cx="628387" cy="628387"/>
          </a:xfrm>
          <a:prstGeom prst="rect">
            <a:avLst/>
          </a:prstGeom>
        </p:spPr>
      </p:pic>
      <p:sp>
        <p:nvSpPr>
          <p:cNvPr id="5" name="Rektangel 4">
            <a:extLst>
              <a:ext uri="{FF2B5EF4-FFF2-40B4-BE49-F238E27FC236}">
                <a16:creationId xmlns:a16="http://schemas.microsoft.com/office/drawing/2014/main" id="{1FF7A878-4A09-3847-98A7-6C6879A6F873}"/>
              </a:ext>
            </a:extLst>
          </p:cNvPr>
          <p:cNvSpPr/>
          <p:nvPr/>
        </p:nvSpPr>
        <p:spPr>
          <a:xfrm>
            <a:off x="319177" y="284672"/>
            <a:ext cx="11559398" cy="62987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Billede 4">
            <a:extLst>
              <a:ext uri="{FF2B5EF4-FFF2-40B4-BE49-F238E27FC236}">
                <a16:creationId xmlns:a16="http://schemas.microsoft.com/office/drawing/2014/main" id="{7983828E-232A-1C44-B0BC-30F4ECA12141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82000"/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0843895" y="6591084"/>
            <a:ext cx="1034680" cy="274837"/>
          </a:xfrm>
          <a:prstGeom prst="rect">
            <a:avLst/>
          </a:prstGeom>
        </p:spPr>
      </p:pic>
      <p:pic>
        <p:nvPicPr>
          <p:cNvPr id="8" name="Picture 3" descr="Icon&#10;&#10;Description automatically generated">
            <a:extLst>
              <a:ext uri="{FF2B5EF4-FFF2-40B4-BE49-F238E27FC236}">
                <a16:creationId xmlns:a16="http://schemas.microsoft.com/office/drawing/2014/main" id="{55F0CB84-B571-F641-B4EC-2C70B729896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5324" y="5935610"/>
            <a:ext cx="628387" cy="6283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6127336"/>
      </p:ext>
    </p:extLst>
  </p:cSld>
  <p:clrMapOvr>
    <a:masterClrMapping/>
  </p:clrMapOvr>
</p:sldLayout>
</file>

<file path=ppt/slideLayouts/slideLayout34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el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5" name="Title Placeholder 1"/>
          <p:cNvSpPr>
            <a:spLocks noGrp="1"/>
          </p:cNvSpPr>
          <p:nvPr>
            <p:ph type="ctrTitle"/>
          </p:nvPr>
        </p:nvSpPr>
        <p:spPr>
          <a:xfrm>
            <a:off x="1506463" y="2503519"/>
            <a:ext cx="9179074" cy="328359"/>
          </a:xfrm>
        </p:spPr>
        <p:txBody>
          <a:bodyPr numCol="1">
            <a:noAutofit/>
          </a:bodyPr>
          <a:lstStyle>
            <a:lvl1pPr>
              <a:lnSpc>
                <a:spcPts val="2800"/>
              </a:lnSpc>
              <a:defRPr sz="5400" b="0" baseline="0" smtClean="0">
                <a:solidFill>
                  <a:srgbClr val="374D62"/>
                </a:solidFill>
                <a:latin typeface="Avenir Book" panose="02000503020000020003" pitchFamily="2" charset="0"/>
              </a:defRPr>
            </a:lvl1pPr>
          </a:lstStyle>
          <a:p>
            <a:r>
              <a:rPr lang="da-DK" dirty="0"/>
              <a:t>Klik for at redigere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1523968" y="3235788"/>
            <a:ext cx="6953299" cy="364224"/>
          </a:xfrm>
          <a:prstGeom prst="rect">
            <a:avLst/>
          </a:prstGeom>
        </p:spPr>
        <p:txBody>
          <a:bodyPr numCol="1"/>
          <a:lstStyle>
            <a:lvl1pPr marL="0" indent="0">
              <a:lnSpc>
                <a:spcPts val="2800"/>
              </a:lnSpc>
              <a:spcAft>
                <a:spcPts val="0"/>
              </a:spcAft>
              <a:buNone/>
              <a:defRPr sz="2800" baseline="0">
                <a:solidFill>
                  <a:schemeClr val="accent2"/>
                </a:solidFill>
                <a:latin typeface="Avenir Book" panose="02000503020000020003" pitchFamily="2" charset="0"/>
                <a:cs typeface="Times New Roman" pitchFamily="18" charset="0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dirty="0"/>
              <a:t>Click to add title</a:t>
            </a:r>
          </a:p>
        </p:txBody>
      </p:sp>
    </p:spTree>
    <p:extLst>
      <p:ext uri="{BB962C8B-B14F-4D97-AF65-F5344CB8AC3E}">
        <p14:creationId xmlns:p14="http://schemas.microsoft.com/office/powerpoint/2010/main" val="3466571929"/>
      </p:ext>
    </p:extLst>
  </p:cSld>
  <p:clrMapOvr>
    <a:masterClrMapping/>
  </p:clrMapOvr>
  <p:transition/>
</p:sldLayout>
</file>

<file path=ppt/slideLayouts/slideLayout3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EXERCISES">
    <p:bg>
      <p:bgPr>
        <a:solidFill>
          <a:srgbClr val="EFF2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4">
            <a:extLst>
              <a:ext uri="{FF2B5EF4-FFF2-40B4-BE49-F238E27FC236}">
                <a16:creationId xmlns:a16="http://schemas.microsoft.com/office/drawing/2014/main" id="{B2CB637E-3B7D-5349-AA2B-8E820B64ED9B}"/>
              </a:ext>
            </a:extLst>
          </p:cNvPr>
          <p:cNvSpPr/>
          <p:nvPr userDrawn="1"/>
        </p:nvSpPr>
        <p:spPr>
          <a:xfrm>
            <a:off x="1" y="0"/>
            <a:ext cx="12191999" cy="520589"/>
          </a:xfrm>
          <a:prstGeom prst="rect">
            <a:avLst/>
          </a:prstGeom>
          <a:solidFill>
            <a:srgbClr val="374D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8" name="Lige forbindelse 7">
            <a:extLst>
              <a:ext uri="{FF2B5EF4-FFF2-40B4-BE49-F238E27FC236}">
                <a16:creationId xmlns:a16="http://schemas.microsoft.com/office/drawing/2014/main" id="{882F0922-DB09-6C4D-80B7-7149311C5009}"/>
              </a:ext>
            </a:extLst>
          </p:cNvPr>
          <p:cNvCxnSpPr>
            <a:cxnSpLocks/>
          </p:cNvCxnSpPr>
          <p:nvPr userDrawn="1"/>
        </p:nvCxnSpPr>
        <p:spPr>
          <a:xfrm>
            <a:off x="1517573" y="4356"/>
            <a:ext cx="0" cy="493994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5" descr="Icon&#10;&#10;Description automatically generated">
            <a:extLst>
              <a:ext uri="{FF2B5EF4-FFF2-40B4-BE49-F238E27FC236}">
                <a16:creationId xmlns:a16="http://schemas.microsoft.com/office/drawing/2014/main" id="{35C6D18D-1FBC-8C4A-8C30-6A5E57B881E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99137" y="6111818"/>
            <a:ext cx="628387" cy="628387"/>
          </a:xfrm>
          <a:prstGeom prst="rect">
            <a:avLst/>
          </a:prstGeom>
        </p:spPr>
      </p:pic>
      <p:pic>
        <p:nvPicPr>
          <p:cNvPr id="13" name="Billede 11">
            <a:extLst>
              <a:ext uri="{FF2B5EF4-FFF2-40B4-BE49-F238E27FC236}">
                <a16:creationId xmlns:a16="http://schemas.microsoft.com/office/drawing/2014/main" id="{8D62B37B-08D1-A54A-B5DF-0FA2C378C09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alphaModFix amt="50000"/>
          </a:blip>
          <a:stretch>
            <a:fillRect/>
          </a:stretch>
        </p:blipFill>
        <p:spPr>
          <a:xfrm>
            <a:off x="10846599" y="6426011"/>
            <a:ext cx="1046264" cy="277914"/>
          </a:xfrm>
          <a:prstGeom prst="rect">
            <a:avLst/>
          </a:prstGeom>
        </p:spPr>
      </p:pic>
      <p:sp>
        <p:nvSpPr>
          <p:cNvPr id="9" name="Rectangle 14">
            <a:extLst>
              <a:ext uri="{FF2B5EF4-FFF2-40B4-BE49-F238E27FC236}">
                <a16:creationId xmlns:a16="http://schemas.microsoft.com/office/drawing/2014/main" id="{FAA08166-0FCF-7447-BB03-AE476ECAA0EB}"/>
              </a:ext>
            </a:extLst>
          </p:cNvPr>
          <p:cNvSpPr/>
          <p:nvPr userDrawn="1"/>
        </p:nvSpPr>
        <p:spPr>
          <a:xfrm>
            <a:off x="1" y="0"/>
            <a:ext cx="12191999" cy="520589"/>
          </a:xfrm>
          <a:prstGeom prst="rect">
            <a:avLst/>
          </a:prstGeom>
          <a:solidFill>
            <a:srgbClr val="374D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TextBox 18">
            <a:hlinkClick r:id="" action="ppaction://noaction"/>
            <a:extLst>
              <a:ext uri="{FF2B5EF4-FFF2-40B4-BE49-F238E27FC236}">
                <a16:creationId xmlns:a16="http://schemas.microsoft.com/office/drawing/2014/main" id="{A47549AF-D567-6941-ACBC-0200D90D269A}"/>
              </a:ext>
            </a:extLst>
          </p:cNvPr>
          <p:cNvSpPr txBox="1"/>
          <p:nvPr userDrawn="1"/>
        </p:nvSpPr>
        <p:spPr>
          <a:xfrm>
            <a:off x="171041" y="160322"/>
            <a:ext cx="1185731" cy="215444"/>
          </a:xfrm>
          <a:prstGeom prst="rect">
            <a:avLst/>
          </a:prstGeom>
          <a:noFill/>
          <a:ln w="9525"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300" normalizeH="0" baseline="0" noProof="0" dirty="0">
                <a:ln>
                  <a:noFill/>
                </a:ln>
                <a:solidFill>
                  <a:srgbClr val="E5E7E7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 EXERCISES</a:t>
            </a:r>
          </a:p>
        </p:txBody>
      </p:sp>
      <p:cxnSp>
        <p:nvCxnSpPr>
          <p:cNvPr id="11" name="Lige forbindelse 10">
            <a:extLst>
              <a:ext uri="{FF2B5EF4-FFF2-40B4-BE49-F238E27FC236}">
                <a16:creationId xmlns:a16="http://schemas.microsoft.com/office/drawing/2014/main" id="{CF7630FC-3946-F444-91DE-C060FF748C0B}"/>
              </a:ext>
            </a:extLst>
          </p:cNvPr>
          <p:cNvCxnSpPr>
            <a:cxnSpLocks/>
          </p:cNvCxnSpPr>
          <p:nvPr userDrawn="1"/>
        </p:nvCxnSpPr>
        <p:spPr>
          <a:xfrm>
            <a:off x="1460421" y="4356"/>
            <a:ext cx="0" cy="516233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ktangel 13">
            <a:extLst>
              <a:ext uri="{FF2B5EF4-FFF2-40B4-BE49-F238E27FC236}">
                <a16:creationId xmlns:a16="http://schemas.microsoft.com/office/drawing/2014/main" id="{D7D01C69-6552-1F42-BCA0-CE7808239C9B}"/>
              </a:ext>
            </a:extLst>
          </p:cNvPr>
          <p:cNvSpPr/>
          <p:nvPr userDrawn="1"/>
        </p:nvSpPr>
        <p:spPr>
          <a:xfrm>
            <a:off x="415636" y="1302205"/>
            <a:ext cx="11277599" cy="4756638"/>
          </a:xfrm>
          <a:prstGeom prst="rect">
            <a:avLst/>
          </a:prstGeom>
          <a:solidFill>
            <a:srgbClr val="374D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pic>
        <p:nvPicPr>
          <p:cNvPr id="15" name="Billede 14" descr="Et billede, der indeholder krus, skjorte, skilt&#10;&#10;Automatisk genereret beskrivelse">
            <a:extLst>
              <a:ext uri="{FF2B5EF4-FFF2-40B4-BE49-F238E27FC236}">
                <a16:creationId xmlns:a16="http://schemas.microsoft.com/office/drawing/2014/main" id="{96EC25E7-9694-444D-ADF6-B0805D5EE43A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0041601" y="573564"/>
            <a:ext cx="1609995" cy="1609995"/>
          </a:xfrm>
          <a:prstGeom prst="rect">
            <a:avLst/>
          </a:prstGeom>
        </p:spPr>
      </p:pic>
      <p:sp>
        <p:nvSpPr>
          <p:cNvPr id="16" name="Pladsholder til tekst 2">
            <a:extLst>
              <a:ext uri="{FF2B5EF4-FFF2-40B4-BE49-F238E27FC236}">
                <a16:creationId xmlns:a16="http://schemas.microsoft.com/office/drawing/2014/main" id="{D9331550-3710-A840-BCE8-AB25490801B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9376" y="899980"/>
            <a:ext cx="6355812" cy="3492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spc="300">
                <a:solidFill>
                  <a:srgbClr val="374D62"/>
                </a:solidFill>
              </a:defRPr>
            </a:lvl1pPr>
          </a:lstStyle>
          <a:p>
            <a:pPr lvl="0"/>
            <a:r>
              <a:rPr lang="da-DK" dirty="0"/>
              <a:t>KLIK FOR AT INDSÆTTE OVERSKRIFT </a:t>
            </a:r>
          </a:p>
        </p:txBody>
      </p:sp>
      <p:sp>
        <p:nvSpPr>
          <p:cNvPr id="19" name="Pladsholder til tekst 2">
            <a:extLst>
              <a:ext uri="{FF2B5EF4-FFF2-40B4-BE49-F238E27FC236}">
                <a16:creationId xmlns:a16="http://schemas.microsoft.com/office/drawing/2014/main" id="{A46878BD-98DB-594D-BCEB-811EC750DDA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233488" y="2562225"/>
            <a:ext cx="5736655" cy="25701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da-DK" dirty="0"/>
              <a:t>Klik for at redigere teksttypografierne i masteren</a:t>
            </a:r>
          </a:p>
        </p:txBody>
      </p:sp>
      <p:sp>
        <p:nvSpPr>
          <p:cNvPr id="5" name="Pladsholder til billede 4">
            <a:extLst>
              <a:ext uri="{FF2B5EF4-FFF2-40B4-BE49-F238E27FC236}">
                <a16:creationId xmlns:a16="http://schemas.microsoft.com/office/drawing/2014/main" id="{D0160324-13CB-C641-8E77-004DD3F0525C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7134225" y="2552700"/>
            <a:ext cx="3009900" cy="25701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</a:lstStyle>
          <a:p>
            <a:r>
              <a:rPr lang="da-DK" dirty="0"/>
              <a:t>Indsæt grafik</a:t>
            </a:r>
          </a:p>
        </p:txBody>
      </p:sp>
    </p:spTree>
    <p:extLst>
      <p:ext uri="{BB962C8B-B14F-4D97-AF65-F5344CB8AC3E}">
        <p14:creationId xmlns:p14="http://schemas.microsoft.com/office/powerpoint/2010/main" val="2895495833"/>
      </p:ext>
    </p:extLst>
  </p:cSld>
  <p:clrMapOvr>
    <a:masterClrMapping/>
  </p:clrMapOvr>
</p:sldLayout>
</file>

<file path=ppt/slideLayouts/slideLayout3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Welcome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ktangel 5">
            <a:extLst>
              <a:ext uri="{FF2B5EF4-FFF2-40B4-BE49-F238E27FC236}">
                <a16:creationId xmlns:a16="http://schemas.microsoft.com/office/drawing/2014/main" id="{EE992EAB-CA5C-4942-B1FA-E1C9D05ABE76}"/>
              </a:ext>
            </a:extLst>
          </p:cNvPr>
          <p:cNvSpPr/>
          <p:nvPr userDrawn="1"/>
        </p:nvSpPr>
        <p:spPr>
          <a:xfrm>
            <a:off x="0" y="-1"/>
            <a:ext cx="12192000" cy="6858001"/>
          </a:xfrm>
          <a:prstGeom prst="rect">
            <a:avLst/>
          </a:prstGeom>
          <a:solidFill>
            <a:srgbClr val="374D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Rektangel 6">
            <a:extLst>
              <a:ext uri="{FF2B5EF4-FFF2-40B4-BE49-F238E27FC236}">
                <a16:creationId xmlns:a16="http://schemas.microsoft.com/office/drawing/2014/main" id="{1868C7C2-A921-2C44-96AA-722BE98F5B08}"/>
              </a:ext>
            </a:extLst>
          </p:cNvPr>
          <p:cNvSpPr/>
          <p:nvPr userDrawn="1"/>
        </p:nvSpPr>
        <p:spPr>
          <a:xfrm>
            <a:off x="319177" y="284672"/>
            <a:ext cx="11559398" cy="62987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Text Box 6">
            <a:extLst>
              <a:ext uri="{FF2B5EF4-FFF2-40B4-BE49-F238E27FC236}">
                <a16:creationId xmlns:a16="http://schemas.microsoft.com/office/drawing/2014/main" id="{F06CDEDA-1F82-6940-A3A7-B3D0E48B7959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5629934" y="3401063"/>
            <a:ext cx="2191292" cy="30773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ＭＳ Ｐゴシック" charset="0"/>
              <a:cs typeface="+mn-cs"/>
            </a:endParaRPr>
          </a:p>
        </p:txBody>
      </p:sp>
      <p:sp>
        <p:nvSpPr>
          <p:cNvPr id="9" name="Rektangel 8">
            <a:extLst>
              <a:ext uri="{FF2B5EF4-FFF2-40B4-BE49-F238E27FC236}">
                <a16:creationId xmlns:a16="http://schemas.microsoft.com/office/drawing/2014/main" id="{FBFEC3E5-8363-B040-8BC6-24D38A10FE31}"/>
              </a:ext>
            </a:extLst>
          </p:cNvPr>
          <p:cNvSpPr/>
          <p:nvPr userDrawn="1"/>
        </p:nvSpPr>
        <p:spPr>
          <a:xfrm>
            <a:off x="7429500" y="425381"/>
            <a:ext cx="4271714" cy="6000890"/>
          </a:xfrm>
          <a:prstGeom prst="rect">
            <a:avLst/>
          </a:prstGeom>
          <a:solidFill>
            <a:srgbClr val="374D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ktangel 9">
            <a:extLst>
              <a:ext uri="{FF2B5EF4-FFF2-40B4-BE49-F238E27FC236}">
                <a16:creationId xmlns:a16="http://schemas.microsoft.com/office/drawing/2014/main" id="{8E84322B-2C11-8C44-8647-CD4183882491}"/>
              </a:ext>
            </a:extLst>
          </p:cNvPr>
          <p:cNvSpPr/>
          <p:nvPr userDrawn="1"/>
        </p:nvSpPr>
        <p:spPr>
          <a:xfrm>
            <a:off x="490786" y="437782"/>
            <a:ext cx="7330440" cy="5980176"/>
          </a:xfrm>
          <a:prstGeom prst="rect">
            <a:avLst/>
          </a:prstGeom>
          <a:noFill/>
          <a:ln w="38100">
            <a:solidFill>
              <a:srgbClr val="374D6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Rektangel 10">
            <a:extLst>
              <a:ext uri="{FF2B5EF4-FFF2-40B4-BE49-F238E27FC236}">
                <a16:creationId xmlns:a16="http://schemas.microsoft.com/office/drawing/2014/main" id="{D63A0C92-08F6-D643-90E1-5A11C9845B4D}"/>
              </a:ext>
            </a:extLst>
          </p:cNvPr>
          <p:cNvSpPr/>
          <p:nvPr userDrawn="1"/>
        </p:nvSpPr>
        <p:spPr>
          <a:xfrm>
            <a:off x="1009699" y="2168014"/>
            <a:ext cx="5086301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4000" b="0" i="0" u="none" strike="noStrike" kern="1200" cap="none" spc="0" normalizeH="0" baseline="0" noProof="0" dirty="0">
                <a:ln>
                  <a:noFill/>
                </a:ln>
                <a:solidFill>
                  <a:srgbClr val="374D62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Velkommen til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4000" b="0" i="0" u="none" strike="noStrike" kern="1200" cap="none" spc="0" normalizeH="0" baseline="0" noProof="0" dirty="0">
                <a:ln>
                  <a:noFill/>
                </a:ln>
                <a:solidFill>
                  <a:srgbClr val="374D62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Sustainable Business Change Manager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4000" b="0" i="0" u="none" strike="noStrike" kern="1200" cap="none" spc="0" normalizeH="0" baseline="0" noProof="0" dirty="0">
              <a:ln>
                <a:noFill/>
              </a:ln>
              <a:solidFill>
                <a:srgbClr val="374D62"/>
              </a:solidFill>
              <a:effectLst/>
              <a:uLnTx/>
              <a:uFillTx/>
              <a:latin typeface="Avenir Book" panose="02000503020000020003" pitchFamily="2" charset="0"/>
              <a:ea typeface="+mn-ea"/>
              <a:cs typeface="+mn-cs"/>
            </a:endParaRPr>
          </a:p>
        </p:txBody>
      </p:sp>
      <p:pic>
        <p:nvPicPr>
          <p:cNvPr id="12" name="Billede 11">
            <a:extLst>
              <a:ext uri="{FF2B5EF4-FFF2-40B4-BE49-F238E27FC236}">
                <a16:creationId xmlns:a16="http://schemas.microsoft.com/office/drawing/2014/main" id="{4C8BFF07-D2DA-2640-BF71-9BDE5CFA04C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lum bright="70000" contrast="-70000"/>
            <a:alphaModFix amt="50000"/>
          </a:blip>
          <a:stretch>
            <a:fillRect/>
          </a:stretch>
        </p:blipFill>
        <p:spPr>
          <a:xfrm>
            <a:off x="10846599" y="6601248"/>
            <a:ext cx="1046264" cy="277914"/>
          </a:xfrm>
          <a:prstGeom prst="rect">
            <a:avLst/>
          </a:prstGeom>
        </p:spPr>
      </p:pic>
      <p:sp>
        <p:nvSpPr>
          <p:cNvPr id="13" name="Tekstfelt 12">
            <a:extLst>
              <a:ext uri="{FF2B5EF4-FFF2-40B4-BE49-F238E27FC236}">
                <a16:creationId xmlns:a16="http://schemas.microsoft.com/office/drawing/2014/main" id="{BB789853-C958-1F4D-9A88-4B72C31BFAFE}"/>
              </a:ext>
            </a:extLst>
          </p:cNvPr>
          <p:cNvSpPr txBox="1"/>
          <p:nvPr userDrawn="1"/>
        </p:nvSpPr>
        <p:spPr>
          <a:xfrm>
            <a:off x="272285" y="6609486"/>
            <a:ext cx="47620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9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© TANIA ELLIS – The Social Business Company®. All rights reserved.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9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Book" panose="02000503020000020003" pitchFamily="2" charset="0"/>
              <a:ea typeface="+mn-ea"/>
              <a:cs typeface="+mn-cs"/>
            </a:endParaRPr>
          </a:p>
        </p:txBody>
      </p:sp>
      <p:cxnSp>
        <p:nvCxnSpPr>
          <p:cNvPr id="14" name="Lige forbindelse 13">
            <a:extLst>
              <a:ext uri="{FF2B5EF4-FFF2-40B4-BE49-F238E27FC236}">
                <a16:creationId xmlns:a16="http://schemas.microsoft.com/office/drawing/2014/main" id="{122E1B04-9B38-A54B-A97F-CD78904C4A99}"/>
              </a:ext>
            </a:extLst>
          </p:cNvPr>
          <p:cNvCxnSpPr/>
          <p:nvPr userDrawn="1"/>
        </p:nvCxnSpPr>
        <p:spPr>
          <a:xfrm flipH="1">
            <a:off x="7812988" y="6417746"/>
            <a:ext cx="3879988" cy="0"/>
          </a:xfrm>
          <a:prstGeom prst="line">
            <a:avLst/>
          </a:prstGeom>
          <a:ln w="38100">
            <a:solidFill>
              <a:srgbClr val="374D6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Lige forbindelse 14">
            <a:extLst>
              <a:ext uri="{FF2B5EF4-FFF2-40B4-BE49-F238E27FC236}">
                <a16:creationId xmlns:a16="http://schemas.microsoft.com/office/drawing/2014/main" id="{102EAEAF-34E4-444E-8578-252221F437F3}"/>
              </a:ext>
            </a:extLst>
          </p:cNvPr>
          <p:cNvCxnSpPr/>
          <p:nvPr userDrawn="1"/>
        </p:nvCxnSpPr>
        <p:spPr>
          <a:xfrm flipH="1">
            <a:off x="7812988" y="434133"/>
            <a:ext cx="3879988" cy="0"/>
          </a:xfrm>
          <a:prstGeom prst="line">
            <a:avLst/>
          </a:prstGeom>
          <a:ln w="38100">
            <a:solidFill>
              <a:srgbClr val="374D6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Billede 15" descr="Et billede, der indeholder tekst&#10;&#10;Automatisk genereret beskrivelse">
            <a:extLst>
              <a:ext uri="{FF2B5EF4-FFF2-40B4-BE49-F238E27FC236}">
                <a16:creationId xmlns:a16="http://schemas.microsoft.com/office/drawing/2014/main" id="{844B2201-05D0-EB40-829B-C6484876855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7616" t="32145" r="15402" b="35306"/>
          <a:stretch/>
        </p:blipFill>
        <p:spPr>
          <a:xfrm>
            <a:off x="7689669" y="2569029"/>
            <a:ext cx="3666308" cy="15501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3374390"/>
      </p:ext>
    </p:extLst>
  </p:cSld>
  <p:clrMapOvr>
    <a:masterClrMapping/>
  </p:clrMapOvr>
</p:sldLayout>
</file>

<file path=ppt/slideLayouts/slideLayout3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Welcome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ktangel 5">
            <a:extLst>
              <a:ext uri="{FF2B5EF4-FFF2-40B4-BE49-F238E27FC236}">
                <a16:creationId xmlns:a16="http://schemas.microsoft.com/office/drawing/2014/main" id="{EE992EAB-CA5C-4942-B1FA-E1C9D05ABE76}"/>
              </a:ext>
            </a:extLst>
          </p:cNvPr>
          <p:cNvSpPr/>
          <p:nvPr userDrawn="1"/>
        </p:nvSpPr>
        <p:spPr>
          <a:xfrm>
            <a:off x="0" y="-1"/>
            <a:ext cx="12192000" cy="6858001"/>
          </a:xfrm>
          <a:prstGeom prst="rect">
            <a:avLst/>
          </a:prstGeom>
          <a:solidFill>
            <a:srgbClr val="374D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Rektangel 6">
            <a:extLst>
              <a:ext uri="{FF2B5EF4-FFF2-40B4-BE49-F238E27FC236}">
                <a16:creationId xmlns:a16="http://schemas.microsoft.com/office/drawing/2014/main" id="{1868C7C2-A921-2C44-96AA-722BE98F5B08}"/>
              </a:ext>
            </a:extLst>
          </p:cNvPr>
          <p:cNvSpPr/>
          <p:nvPr userDrawn="1"/>
        </p:nvSpPr>
        <p:spPr>
          <a:xfrm>
            <a:off x="319177" y="284672"/>
            <a:ext cx="11559398" cy="62987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Text Box 6">
            <a:extLst>
              <a:ext uri="{FF2B5EF4-FFF2-40B4-BE49-F238E27FC236}">
                <a16:creationId xmlns:a16="http://schemas.microsoft.com/office/drawing/2014/main" id="{F06CDEDA-1F82-6940-A3A7-B3D0E48B7959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5629934" y="3401063"/>
            <a:ext cx="2191292" cy="30773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ＭＳ Ｐゴシック" charset="0"/>
              <a:cs typeface="+mn-cs"/>
            </a:endParaRPr>
          </a:p>
        </p:txBody>
      </p:sp>
      <p:sp>
        <p:nvSpPr>
          <p:cNvPr id="9" name="Rektangel 8">
            <a:extLst>
              <a:ext uri="{FF2B5EF4-FFF2-40B4-BE49-F238E27FC236}">
                <a16:creationId xmlns:a16="http://schemas.microsoft.com/office/drawing/2014/main" id="{FBFEC3E5-8363-B040-8BC6-24D38A10FE31}"/>
              </a:ext>
            </a:extLst>
          </p:cNvPr>
          <p:cNvSpPr/>
          <p:nvPr userDrawn="1"/>
        </p:nvSpPr>
        <p:spPr>
          <a:xfrm>
            <a:off x="7429500" y="425381"/>
            <a:ext cx="4271714" cy="6000890"/>
          </a:xfrm>
          <a:prstGeom prst="rect">
            <a:avLst/>
          </a:prstGeom>
          <a:solidFill>
            <a:srgbClr val="374D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ktangel 9">
            <a:extLst>
              <a:ext uri="{FF2B5EF4-FFF2-40B4-BE49-F238E27FC236}">
                <a16:creationId xmlns:a16="http://schemas.microsoft.com/office/drawing/2014/main" id="{8E84322B-2C11-8C44-8647-CD4183882491}"/>
              </a:ext>
            </a:extLst>
          </p:cNvPr>
          <p:cNvSpPr/>
          <p:nvPr userDrawn="1"/>
        </p:nvSpPr>
        <p:spPr>
          <a:xfrm>
            <a:off x="490786" y="437782"/>
            <a:ext cx="7330440" cy="5980176"/>
          </a:xfrm>
          <a:prstGeom prst="rect">
            <a:avLst/>
          </a:prstGeom>
          <a:noFill/>
          <a:ln w="38100">
            <a:solidFill>
              <a:srgbClr val="374D6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2" name="Billede 11">
            <a:extLst>
              <a:ext uri="{FF2B5EF4-FFF2-40B4-BE49-F238E27FC236}">
                <a16:creationId xmlns:a16="http://schemas.microsoft.com/office/drawing/2014/main" id="{4C8BFF07-D2DA-2640-BF71-9BDE5CFA04C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lum bright="70000" contrast="-70000"/>
            <a:alphaModFix amt="50000"/>
          </a:blip>
          <a:stretch>
            <a:fillRect/>
          </a:stretch>
        </p:blipFill>
        <p:spPr>
          <a:xfrm>
            <a:off x="10846599" y="6601248"/>
            <a:ext cx="1046264" cy="277914"/>
          </a:xfrm>
          <a:prstGeom prst="rect">
            <a:avLst/>
          </a:prstGeom>
        </p:spPr>
      </p:pic>
      <p:sp>
        <p:nvSpPr>
          <p:cNvPr id="13" name="Tekstfelt 12">
            <a:extLst>
              <a:ext uri="{FF2B5EF4-FFF2-40B4-BE49-F238E27FC236}">
                <a16:creationId xmlns:a16="http://schemas.microsoft.com/office/drawing/2014/main" id="{BB789853-C958-1F4D-9A88-4B72C31BFAFE}"/>
              </a:ext>
            </a:extLst>
          </p:cNvPr>
          <p:cNvSpPr txBox="1"/>
          <p:nvPr userDrawn="1"/>
        </p:nvSpPr>
        <p:spPr>
          <a:xfrm>
            <a:off x="272285" y="6609486"/>
            <a:ext cx="47620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9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© TANIA ELLIS – The Social Business Company®. All rights reserved.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9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Book" panose="02000503020000020003" pitchFamily="2" charset="0"/>
              <a:ea typeface="+mn-ea"/>
              <a:cs typeface="+mn-cs"/>
            </a:endParaRPr>
          </a:p>
        </p:txBody>
      </p:sp>
      <p:cxnSp>
        <p:nvCxnSpPr>
          <p:cNvPr id="14" name="Lige forbindelse 13">
            <a:extLst>
              <a:ext uri="{FF2B5EF4-FFF2-40B4-BE49-F238E27FC236}">
                <a16:creationId xmlns:a16="http://schemas.microsoft.com/office/drawing/2014/main" id="{122E1B04-9B38-A54B-A97F-CD78904C4A99}"/>
              </a:ext>
            </a:extLst>
          </p:cNvPr>
          <p:cNvCxnSpPr/>
          <p:nvPr userDrawn="1"/>
        </p:nvCxnSpPr>
        <p:spPr>
          <a:xfrm flipH="1">
            <a:off x="7812988" y="6417746"/>
            <a:ext cx="3879988" cy="0"/>
          </a:xfrm>
          <a:prstGeom prst="line">
            <a:avLst/>
          </a:prstGeom>
          <a:ln w="38100">
            <a:solidFill>
              <a:srgbClr val="374D6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Lige forbindelse 14">
            <a:extLst>
              <a:ext uri="{FF2B5EF4-FFF2-40B4-BE49-F238E27FC236}">
                <a16:creationId xmlns:a16="http://schemas.microsoft.com/office/drawing/2014/main" id="{102EAEAF-34E4-444E-8578-252221F437F3}"/>
              </a:ext>
            </a:extLst>
          </p:cNvPr>
          <p:cNvCxnSpPr/>
          <p:nvPr userDrawn="1"/>
        </p:nvCxnSpPr>
        <p:spPr>
          <a:xfrm flipH="1">
            <a:off x="7812988" y="434133"/>
            <a:ext cx="3879988" cy="0"/>
          </a:xfrm>
          <a:prstGeom prst="line">
            <a:avLst/>
          </a:prstGeom>
          <a:ln w="38100">
            <a:solidFill>
              <a:srgbClr val="374D6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Billede 15" descr="Et billede, der indeholder tekst&#10;&#10;Automatisk genereret beskrivelse">
            <a:extLst>
              <a:ext uri="{FF2B5EF4-FFF2-40B4-BE49-F238E27FC236}">
                <a16:creationId xmlns:a16="http://schemas.microsoft.com/office/drawing/2014/main" id="{844B2201-05D0-EB40-829B-C6484876855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7616" t="32145" r="15402" b="35306"/>
          <a:stretch/>
        </p:blipFill>
        <p:spPr>
          <a:xfrm>
            <a:off x="7689669" y="2569029"/>
            <a:ext cx="3666308" cy="1550126"/>
          </a:xfrm>
          <a:prstGeom prst="rect">
            <a:avLst/>
          </a:prstGeom>
        </p:spPr>
      </p:pic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A5817A28-E5B7-AD44-AC7E-E1AF2CE4D85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182505" y="2468586"/>
            <a:ext cx="5424487" cy="175101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4000">
                <a:solidFill>
                  <a:srgbClr val="374D62"/>
                </a:solidFill>
              </a:defRPr>
            </a:lvl1pPr>
          </a:lstStyle>
          <a:p>
            <a:pPr lvl="0"/>
            <a:r>
              <a:rPr lang="da-DK" dirty="0"/>
              <a:t>Klik for at redigere teksttypografierne i masteren</a:t>
            </a:r>
          </a:p>
        </p:txBody>
      </p:sp>
    </p:spTree>
    <p:extLst>
      <p:ext uri="{BB962C8B-B14F-4D97-AF65-F5344CB8AC3E}">
        <p14:creationId xmlns:p14="http://schemas.microsoft.com/office/powerpoint/2010/main" val="150319556"/>
      </p:ext>
    </p:extLst>
  </p:cSld>
  <p:clrMapOvr>
    <a:masterClrMapping/>
  </p:clrMapOvr>
</p:sldLayout>
</file>

<file path=ppt/slideLayouts/slideLayout34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Header-M1-Day1-colouredbac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Billede 31">
            <a:extLst>
              <a:ext uri="{FF2B5EF4-FFF2-40B4-BE49-F238E27FC236}">
                <a16:creationId xmlns:a16="http://schemas.microsoft.com/office/drawing/2014/main" id="{639B9AE3-929B-E841-A2FE-C381E1ACFEA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50000"/>
          </a:blip>
          <a:srcRect l="8285" t="28774" r="58175" b="41828"/>
          <a:stretch/>
        </p:blipFill>
        <p:spPr>
          <a:xfrm>
            <a:off x="257302" y="6201113"/>
            <a:ext cx="716895" cy="628387"/>
          </a:xfrm>
          <a:prstGeom prst="rect">
            <a:avLst/>
          </a:prstGeom>
        </p:spPr>
      </p:pic>
      <p:pic>
        <p:nvPicPr>
          <p:cNvPr id="33" name="Billede 32">
            <a:extLst>
              <a:ext uri="{FF2B5EF4-FFF2-40B4-BE49-F238E27FC236}">
                <a16:creationId xmlns:a16="http://schemas.microsoft.com/office/drawing/2014/main" id="{CFE1FB3C-98A5-8144-AE3E-46B92CE4CF0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biLevel thresh="25000"/>
            <a:alphaModFix amt="5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1500"/>
                    </a14:imgEffect>
                    <a14:imgEffect>
                      <a14:saturation sat="191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723783" y="6415290"/>
            <a:ext cx="1034680" cy="274837"/>
          </a:xfrm>
          <a:prstGeom prst="rect">
            <a:avLst/>
          </a:prstGeom>
        </p:spPr>
      </p:pic>
      <p:sp>
        <p:nvSpPr>
          <p:cNvPr id="45" name="Rectangle 14">
            <a:extLst>
              <a:ext uri="{FF2B5EF4-FFF2-40B4-BE49-F238E27FC236}">
                <a16:creationId xmlns:a16="http://schemas.microsoft.com/office/drawing/2014/main" id="{D019ED47-6DBA-4A46-856F-32A5AB682E4D}"/>
              </a:ext>
            </a:extLst>
          </p:cNvPr>
          <p:cNvSpPr/>
          <p:nvPr userDrawn="1"/>
        </p:nvSpPr>
        <p:spPr>
          <a:xfrm>
            <a:off x="1" y="2178"/>
            <a:ext cx="12191999" cy="520589"/>
          </a:xfrm>
          <a:prstGeom prst="rect">
            <a:avLst/>
          </a:prstGeom>
          <a:solidFill>
            <a:srgbClr val="374D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4" name="TextBox 18">
            <a:hlinkClick r:id="" action="ppaction://noaction"/>
            <a:extLst>
              <a:ext uri="{FF2B5EF4-FFF2-40B4-BE49-F238E27FC236}">
                <a16:creationId xmlns:a16="http://schemas.microsoft.com/office/drawing/2014/main" id="{1E35B775-342B-49E2-AD95-AC062E81225E}"/>
              </a:ext>
            </a:extLst>
          </p:cNvPr>
          <p:cNvSpPr txBox="1"/>
          <p:nvPr userDrawn="1"/>
        </p:nvSpPr>
        <p:spPr>
          <a:xfrm>
            <a:off x="4344596" y="101442"/>
            <a:ext cx="1833895" cy="241980"/>
          </a:xfrm>
          <a:prstGeom prst="rect">
            <a:avLst/>
          </a:prstGeom>
          <a:noFill/>
          <a:ln w="9525">
            <a:noFill/>
          </a:ln>
        </p:spPr>
        <p:txBody>
          <a:bodyPr wrap="square" tIns="7200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300" normalizeH="0" baseline="0" noProof="0" dirty="0">
                <a:ln>
                  <a:noFill/>
                </a:ln>
                <a:solidFill>
                  <a:srgbClr val="E5E7E7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COMPLIANCE &amp; RISK</a:t>
            </a:r>
          </a:p>
        </p:txBody>
      </p:sp>
      <p:sp>
        <p:nvSpPr>
          <p:cNvPr id="46" name="Rektangel 35">
            <a:extLst>
              <a:ext uri="{FF2B5EF4-FFF2-40B4-BE49-F238E27FC236}">
                <a16:creationId xmlns:a16="http://schemas.microsoft.com/office/drawing/2014/main" id="{9FCD9247-6D09-4AC3-9229-7D74D4702E2F}"/>
              </a:ext>
            </a:extLst>
          </p:cNvPr>
          <p:cNvSpPr/>
          <p:nvPr userDrawn="1"/>
        </p:nvSpPr>
        <p:spPr>
          <a:xfrm>
            <a:off x="1440109" y="103428"/>
            <a:ext cx="2539525" cy="365091"/>
          </a:xfrm>
          <a:prstGeom prst="rect">
            <a:avLst/>
          </a:prstGeom>
          <a:ln>
            <a:noFill/>
          </a:ln>
        </p:spPr>
        <p:txBody>
          <a:bodyPr wrap="square" lIns="144000" tIns="7200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300" normalizeH="0" baseline="0" noProof="0" dirty="0">
                <a:ln>
                  <a:noFill/>
                </a:ln>
                <a:solidFill>
                  <a:srgbClr val="E5E7E7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PART 2. SUSTAINABLE BUSINESS DEVELOPMENT</a:t>
            </a:r>
          </a:p>
        </p:txBody>
      </p:sp>
      <p:cxnSp>
        <p:nvCxnSpPr>
          <p:cNvPr id="47" name="Lige forbindelse 36">
            <a:extLst>
              <a:ext uri="{FF2B5EF4-FFF2-40B4-BE49-F238E27FC236}">
                <a16:creationId xmlns:a16="http://schemas.microsoft.com/office/drawing/2014/main" id="{221DF274-C697-4743-B6F7-143F050C367E}"/>
              </a:ext>
            </a:extLst>
          </p:cNvPr>
          <p:cNvCxnSpPr>
            <a:cxnSpLocks/>
          </p:cNvCxnSpPr>
          <p:nvPr userDrawn="1"/>
        </p:nvCxnSpPr>
        <p:spPr>
          <a:xfrm>
            <a:off x="4088619" y="5433"/>
            <a:ext cx="0" cy="515532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TextBox 18">
            <a:hlinkClick r:id="" action="ppaction://noaction"/>
            <a:extLst>
              <a:ext uri="{FF2B5EF4-FFF2-40B4-BE49-F238E27FC236}">
                <a16:creationId xmlns:a16="http://schemas.microsoft.com/office/drawing/2014/main" id="{71C16774-98DA-40AF-8B96-8E815234C8B3}"/>
              </a:ext>
            </a:extLst>
          </p:cNvPr>
          <p:cNvSpPr txBox="1"/>
          <p:nvPr userDrawn="1"/>
        </p:nvSpPr>
        <p:spPr>
          <a:xfrm>
            <a:off x="6437696" y="113574"/>
            <a:ext cx="2492854" cy="241980"/>
          </a:xfrm>
          <a:prstGeom prst="rect">
            <a:avLst/>
          </a:prstGeom>
          <a:noFill/>
          <a:ln w="9525">
            <a:noFill/>
          </a:ln>
        </p:spPr>
        <p:txBody>
          <a:bodyPr wrap="square" tIns="7200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300" normalizeH="0" baseline="0" noProof="0" dirty="0">
                <a:ln>
                  <a:noFill/>
                </a:ln>
                <a:solidFill>
                  <a:srgbClr val="E5E7E7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LINKING CSR &amp; BUSINESS</a:t>
            </a:r>
          </a:p>
        </p:txBody>
      </p:sp>
      <p:sp>
        <p:nvSpPr>
          <p:cNvPr id="50" name="TextBox 18">
            <a:hlinkClick r:id="" action="ppaction://noaction"/>
            <a:extLst>
              <a:ext uri="{FF2B5EF4-FFF2-40B4-BE49-F238E27FC236}">
                <a16:creationId xmlns:a16="http://schemas.microsoft.com/office/drawing/2014/main" id="{F637500F-F715-4B75-8C1B-DFB1939849CE}"/>
              </a:ext>
            </a:extLst>
          </p:cNvPr>
          <p:cNvSpPr txBox="1"/>
          <p:nvPr userDrawn="1"/>
        </p:nvSpPr>
        <p:spPr>
          <a:xfrm>
            <a:off x="8803619" y="107576"/>
            <a:ext cx="2492854" cy="241980"/>
          </a:xfrm>
          <a:prstGeom prst="rect">
            <a:avLst/>
          </a:prstGeom>
          <a:noFill/>
          <a:ln w="9525">
            <a:noFill/>
          </a:ln>
        </p:spPr>
        <p:txBody>
          <a:bodyPr wrap="square" tIns="7200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300" normalizeH="0" baseline="0" noProof="0" dirty="0">
                <a:ln>
                  <a:noFill/>
                </a:ln>
                <a:solidFill>
                  <a:srgbClr val="E5E7E7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THE BUSINESS CASE</a:t>
            </a:r>
          </a:p>
        </p:txBody>
      </p:sp>
      <p:cxnSp>
        <p:nvCxnSpPr>
          <p:cNvPr id="51" name="Lige forbindelse 39">
            <a:extLst>
              <a:ext uri="{FF2B5EF4-FFF2-40B4-BE49-F238E27FC236}">
                <a16:creationId xmlns:a16="http://schemas.microsoft.com/office/drawing/2014/main" id="{7BC774A2-E71D-4E4E-8C8D-06828AB07A29}"/>
              </a:ext>
            </a:extLst>
          </p:cNvPr>
          <p:cNvCxnSpPr>
            <a:cxnSpLocks/>
          </p:cNvCxnSpPr>
          <p:nvPr userDrawn="1"/>
        </p:nvCxnSpPr>
        <p:spPr>
          <a:xfrm>
            <a:off x="1384261" y="-681"/>
            <a:ext cx="0" cy="515532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TextBox 18">
            <a:hlinkClick r:id="" action="ppaction://noaction"/>
            <a:extLst>
              <a:ext uri="{FF2B5EF4-FFF2-40B4-BE49-F238E27FC236}">
                <a16:creationId xmlns:a16="http://schemas.microsoft.com/office/drawing/2014/main" id="{607B74B4-1E59-476F-AD71-740AEA8DCF98}"/>
              </a:ext>
            </a:extLst>
          </p:cNvPr>
          <p:cNvSpPr txBox="1"/>
          <p:nvPr userDrawn="1"/>
        </p:nvSpPr>
        <p:spPr>
          <a:xfrm>
            <a:off x="237083" y="106354"/>
            <a:ext cx="1163740" cy="365091"/>
          </a:xfrm>
          <a:prstGeom prst="rect">
            <a:avLst/>
          </a:prstGeom>
          <a:noFill/>
          <a:ln w="9525">
            <a:noFill/>
          </a:ln>
        </p:spPr>
        <p:txBody>
          <a:bodyPr wrap="square" tIns="7200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300" normalizeH="0" baseline="0" noProof="0" dirty="0">
                <a:ln>
                  <a:noFill/>
                </a:ln>
                <a:solidFill>
                  <a:srgbClr val="E5E7E7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MODULE 1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1" i="0" u="none" strike="noStrike" kern="1200" cap="none" spc="300" normalizeH="0" baseline="0" noProof="0" dirty="0">
              <a:ln>
                <a:noFill/>
              </a:ln>
              <a:solidFill>
                <a:srgbClr val="E5E7E7"/>
              </a:solidFill>
              <a:effectLst/>
              <a:uLnTx/>
              <a:uFillTx/>
              <a:latin typeface="Avenir Book" panose="02000503020000020003" pitchFamily="2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51602414"/>
      </p:ext>
    </p:extLst>
  </p:cSld>
  <p:clrMapOvr>
    <a:masterClrMapping/>
  </p:clrMapOvr>
</p:sldLayout>
</file>

<file path=ppt/slideLayouts/slideLayout3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Welcome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ktangel 5">
            <a:extLst>
              <a:ext uri="{FF2B5EF4-FFF2-40B4-BE49-F238E27FC236}">
                <a16:creationId xmlns:a16="http://schemas.microsoft.com/office/drawing/2014/main" id="{EE992EAB-CA5C-4942-B1FA-E1C9D05ABE76}"/>
              </a:ext>
            </a:extLst>
          </p:cNvPr>
          <p:cNvSpPr/>
          <p:nvPr userDrawn="1"/>
        </p:nvSpPr>
        <p:spPr>
          <a:xfrm>
            <a:off x="0" y="-1"/>
            <a:ext cx="12192000" cy="6858001"/>
          </a:xfrm>
          <a:prstGeom prst="rect">
            <a:avLst/>
          </a:prstGeom>
          <a:solidFill>
            <a:srgbClr val="374D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Rektangel 6">
            <a:extLst>
              <a:ext uri="{FF2B5EF4-FFF2-40B4-BE49-F238E27FC236}">
                <a16:creationId xmlns:a16="http://schemas.microsoft.com/office/drawing/2014/main" id="{1868C7C2-A921-2C44-96AA-722BE98F5B08}"/>
              </a:ext>
            </a:extLst>
          </p:cNvPr>
          <p:cNvSpPr/>
          <p:nvPr userDrawn="1"/>
        </p:nvSpPr>
        <p:spPr>
          <a:xfrm>
            <a:off x="319177" y="284672"/>
            <a:ext cx="11559398" cy="62987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Text Box 6">
            <a:extLst>
              <a:ext uri="{FF2B5EF4-FFF2-40B4-BE49-F238E27FC236}">
                <a16:creationId xmlns:a16="http://schemas.microsoft.com/office/drawing/2014/main" id="{F06CDEDA-1F82-6940-A3A7-B3D0E48B7959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5629934" y="3401063"/>
            <a:ext cx="2191292" cy="30773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ＭＳ Ｐゴシック" charset="0"/>
              <a:cs typeface="+mn-cs"/>
            </a:endParaRPr>
          </a:p>
        </p:txBody>
      </p:sp>
      <p:sp>
        <p:nvSpPr>
          <p:cNvPr id="9" name="Rektangel 8">
            <a:extLst>
              <a:ext uri="{FF2B5EF4-FFF2-40B4-BE49-F238E27FC236}">
                <a16:creationId xmlns:a16="http://schemas.microsoft.com/office/drawing/2014/main" id="{FBFEC3E5-8363-B040-8BC6-24D38A10FE31}"/>
              </a:ext>
            </a:extLst>
          </p:cNvPr>
          <p:cNvSpPr/>
          <p:nvPr userDrawn="1"/>
        </p:nvSpPr>
        <p:spPr>
          <a:xfrm>
            <a:off x="7429500" y="425381"/>
            <a:ext cx="4271714" cy="6000890"/>
          </a:xfrm>
          <a:prstGeom prst="rect">
            <a:avLst/>
          </a:prstGeom>
          <a:solidFill>
            <a:srgbClr val="374D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ktangel 9">
            <a:extLst>
              <a:ext uri="{FF2B5EF4-FFF2-40B4-BE49-F238E27FC236}">
                <a16:creationId xmlns:a16="http://schemas.microsoft.com/office/drawing/2014/main" id="{8E84322B-2C11-8C44-8647-CD4183882491}"/>
              </a:ext>
            </a:extLst>
          </p:cNvPr>
          <p:cNvSpPr/>
          <p:nvPr userDrawn="1"/>
        </p:nvSpPr>
        <p:spPr>
          <a:xfrm>
            <a:off x="490786" y="437782"/>
            <a:ext cx="7330440" cy="5980176"/>
          </a:xfrm>
          <a:prstGeom prst="rect">
            <a:avLst/>
          </a:prstGeom>
          <a:noFill/>
          <a:ln w="38100">
            <a:solidFill>
              <a:srgbClr val="374D6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Rektangel 10">
            <a:extLst>
              <a:ext uri="{FF2B5EF4-FFF2-40B4-BE49-F238E27FC236}">
                <a16:creationId xmlns:a16="http://schemas.microsoft.com/office/drawing/2014/main" id="{D63A0C92-08F6-D643-90E1-5A11C9845B4D}"/>
              </a:ext>
            </a:extLst>
          </p:cNvPr>
          <p:cNvSpPr/>
          <p:nvPr userDrawn="1"/>
        </p:nvSpPr>
        <p:spPr>
          <a:xfrm>
            <a:off x="1009699" y="2168014"/>
            <a:ext cx="5086301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4000" b="0" i="0" u="none" strike="noStrike" kern="1200" cap="none" spc="0" normalizeH="0" baseline="0" noProof="0" dirty="0">
                <a:ln>
                  <a:noFill/>
                </a:ln>
                <a:solidFill>
                  <a:srgbClr val="374D62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Velkommen til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4000" b="0" i="0" u="none" strike="noStrike" kern="1200" cap="none" spc="0" normalizeH="0" baseline="0" noProof="0" dirty="0">
                <a:ln>
                  <a:noFill/>
                </a:ln>
                <a:solidFill>
                  <a:srgbClr val="374D62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Sustainable Business Change Manager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4000" b="0" i="0" u="none" strike="noStrike" kern="1200" cap="none" spc="0" normalizeH="0" baseline="0" noProof="0" dirty="0">
              <a:ln>
                <a:noFill/>
              </a:ln>
              <a:solidFill>
                <a:srgbClr val="374D62"/>
              </a:solidFill>
              <a:effectLst/>
              <a:uLnTx/>
              <a:uFillTx/>
              <a:latin typeface="Avenir Book" panose="02000503020000020003" pitchFamily="2" charset="0"/>
              <a:ea typeface="+mn-ea"/>
              <a:cs typeface="+mn-cs"/>
            </a:endParaRPr>
          </a:p>
        </p:txBody>
      </p:sp>
      <p:pic>
        <p:nvPicPr>
          <p:cNvPr id="12" name="Billede 11">
            <a:extLst>
              <a:ext uri="{FF2B5EF4-FFF2-40B4-BE49-F238E27FC236}">
                <a16:creationId xmlns:a16="http://schemas.microsoft.com/office/drawing/2014/main" id="{4C8BFF07-D2DA-2640-BF71-9BDE5CFA04C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lum bright="70000" contrast="-70000"/>
            <a:alphaModFix amt="50000"/>
          </a:blip>
          <a:stretch>
            <a:fillRect/>
          </a:stretch>
        </p:blipFill>
        <p:spPr>
          <a:xfrm>
            <a:off x="10846599" y="6601248"/>
            <a:ext cx="1046264" cy="277914"/>
          </a:xfrm>
          <a:prstGeom prst="rect">
            <a:avLst/>
          </a:prstGeom>
        </p:spPr>
      </p:pic>
      <p:sp>
        <p:nvSpPr>
          <p:cNvPr id="13" name="Tekstfelt 12">
            <a:extLst>
              <a:ext uri="{FF2B5EF4-FFF2-40B4-BE49-F238E27FC236}">
                <a16:creationId xmlns:a16="http://schemas.microsoft.com/office/drawing/2014/main" id="{BB789853-C958-1F4D-9A88-4B72C31BFAFE}"/>
              </a:ext>
            </a:extLst>
          </p:cNvPr>
          <p:cNvSpPr txBox="1"/>
          <p:nvPr userDrawn="1"/>
        </p:nvSpPr>
        <p:spPr>
          <a:xfrm>
            <a:off x="272285" y="6609486"/>
            <a:ext cx="47620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9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© TANIA ELLIS – The Social Business Company®. All rights reserved.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9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Book" panose="02000503020000020003" pitchFamily="2" charset="0"/>
              <a:ea typeface="+mn-ea"/>
              <a:cs typeface="+mn-cs"/>
            </a:endParaRPr>
          </a:p>
        </p:txBody>
      </p:sp>
      <p:cxnSp>
        <p:nvCxnSpPr>
          <p:cNvPr id="14" name="Lige forbindelse 13">
            <a:extLst>
              <a:ext uri="{FF2B5EF4-FFF2-40B4-BE49-F238E27FC236}">
                <a16:creationId xmlns:a16="http://schemas.microsoft.com/office/drawing/2014/main" id="{122E1B04-9B38-A54B-A97F-CD78904C4A99}"/>
              </a:ext>
            </a:extLst>
          </p:cNvPr>
          <p:cNvCxnSpPr/>
          <p:nvPr userDrawn="1"/>
        </p:nvCxnSpPr>
        <p:spPr>
          <a:xfrm flipH="1">
            <a:off x="7812988" y="6417746"/>
            <a:ext cx="3879988" cy="0"/>
          </a:xfrm>
          <a:prstGeom prst="line">
            <a:avLst/>
          </a:prstGeom>
          <a:ln w="38100">
            <a:solidFill>
              <a:srgbClr val="374D6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Lige forbindelse 14">
            <a:extLst>
              <a:ext uri="{FF2B5EF4-FFF2-40B4-BE49-F238E27FC236}">
                <a16:creationId xmlns:a16="http://schemas.microsoft.com/office/drawing/2014/main" id="{102EAEAF-34E4-444E-8578-252221F437F3}"/>
              </a:ext>
            </a:extLst>
          </p:cNvPr>
          <p:cNvCxnSpPr/>
          <p:nvPr userDrawn="1"/>
        </p:nvCxnSpPr>
        <p:spPr>
          <a:xfrm flipH="1">
            <a:off x="7812988" y="434133"/>
            <a:ext cx="3879988" cy="0"/>
          </a:xfrm>
          <a:prstGeom prst="line">
            <a:avLst/>
          </a:prstGeom>
          <a:ln w="38100">
            <a:solidFill>
              <a:srgbClr val="374D6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Billede 15" descr="Et billede, der indeholder tekst&#10;&#10;Automatisk genereret beskrivelse">
            <a:extLst>
              <a:ext uri="{FF2B5EF4-FFF2-40B4-BE49-F238E27FC236}">
                <a16:creationId xmlns:a16="http://schemas.microsoft.com/office/drawing/2014/main" id="{844B2201-05D0-EB40-829B-C6484876855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7616" t="32145" r="15402" b="35306"/>
          <a:stretch/>
        </p:blipFill>
        <p:spPr>
          <a:xfrm>
            <a:off x="7689669" y="2569029"/>
            <a:ext cx="3666308" cy="15501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9075788"/>
      </p:ext>
    </p:extLst>
  </p:cSld>
  <p:clrMapOvr>
    <a:masterClrMapping/>
  </p:clrMapOvr>
</p:sldLayout>
</file>

<file path=ppt/slideLayouts/slideLayout3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Welcome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ktangel 5">
            <a:extLst>
              <a:ext uri="{FF2B5EF4-FFF2-40B4-BE49-F238E27FC236}">
                <a16:creationId xmlns:a16="http://schemas.microsoft.com/office/drawing/2014/main" id="{EE992EAB-CA5C-4942-B1FA-E1C9D05ABE76}"/>
              </a:ext>
            </a:extLst>
          </p:cNvPr>
          <p:cNvSpPr/>
          <p:nvPr userDrawn="1"/>
        </p:nvSpPr>
        <p:spPr>
          <a:xfrm>
            <a:off x="0" y="-1"/>
            <a:ext cx="12192000" cy="6858001"/>
          </a:xfrm>
          <a:prstGeom prst="rect">
            <a:avLst/>
          </a:prstGeom>
          <a:solidFill>
            <a:srgbClr val="374D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Rektangel 6">
            <a:extLst>
              <a:ext uri="{FF2B5EF4-FFF2-40B4-BE49-F238E27FC236}">
                <a16:creationId xmlns:a16="http://schemas.microsoft.com/office/drawing/2014/main" id="{1868C7C2-A921-2C44-96AA-722BE98F5B08}"/>
              </a:ext>
            </a:extLst>
          </p:cNvPr>
          <p:cNvSpPr/>
          <p:nvPr userDrawn="1"/>
        </p:nvSpPr>
        <p:spPr>
          <a:xfrm>
            <a:off x="319177" y="284672"/>
            <a:ext cx="11559398" cy="62987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Text Box 6">
            <a:extLst>
              <a:ext uri="{FF2B5EF4-FFF2-40B4-BE49-F238E27FC236}">
                <a16:creationId xmlns:a16="http://schemas.microsoft.com/office/drawing/2014/main" id="{F06CDEDA-1F82-6940-A3A7-B3D0E48B7959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5629934" y="3401063"/>
            <a:ext cx="2191292" cy="30773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ＭＳ Ｐゴシック" charset="0"/>
              <a:cs typeface="+mn-cs"/>
            </a:endParaRPr>
          </a:p>
        </p:txBody>
      </p:sp>
      <p:sp>
        <p:nvSpPr>
          <p:cNvPr id="9" name="Rektangel 8">
            <a:extLst>
              <a:ext uri="{FF2B5EF4-FFF2-40B4-BE49-F238E27FC236}">
                <a16:creationId xmlns:a16="http://schemas.microsoft.com/office/drawing/2014/main" id="{FBFEC3E5-8363-B040-8BC6-24D38A10FE31}"/>
              </a:ext>
            </a:extLst>
          </p:cNvPr>
          <p:cNvSpPr/>
          <p:nvPr userDrawn="1"/>
        </p:nvSpPr>
        <p:spPr>
          <a:xfrm>
            <a:off x="7429500" y="425381"/>
            <a:ext cx="4271714" cy="6000890"/>
          </a:xfrm>
          <a:prstGeom prst="rect">
            <a:avLst/>
          </a:prstGeom>
          <a:solidFill>
            <a:srgbClr val="374D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ktangel 9">
            <a:extLst>
              <a:ext uri="{FF2B5EF4-FFF2-40B4-BE49-F238E27FC236}">
                <a16:creationId xmlns:a16="http://schemas.microsoft.com/office/drawing/2014/main" id="{8E84322B-2C11-8C44-8647-CD4183882491}"/>
              </a:ext>
            </a:extLst>
          </p:cNvPr>
          <p:cNvSpPr/>
          <p:nvPr userDrawn="1"/>
        </p:nvSpPr>
        <p:spPr>
          <a:xfrm>
            <a:off x="490786" y="437782"/>
            <a:ext cx="7330440" cy="5980176"/>
          </a:xfrm>
          <a:prstGeom prst="rect">
            <a:avLst/>
          </a:prstGeom>
          <a:noFill/>
          <a:ln w="38100">
            <a:solidFill>
              <a:srgbClr val="374D6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2" name="Billede 11">
            <a:extLst>
              <a:ext uri="{FF2B5EF4-FFF2-40B4-BE49-F238E27FC236}">
                <a16:creationId xmlns:a16="http://schemas.microsoft.com/office/drawing/2014/main" id="{4C8BFF07-D2DA-2640-BF71-9BDE5CFA04C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lum bright="70000" contrast="-70000"/>
            <a:alphaModFix amt="50000"/>
          </a:blip>
          <a:stretch>
            <a:fillRect/>
          </a:stretch>
        </p:blipFill>
        <p:spPr>
          <a:xfrm>
            <a:off x="10846599" y="6601248"/>
            <a:ext cx="1046264" cy="277914"/>
          </a:xfrm>
          <a:prstGeom prst="rect">
            <a:avLst/>
          </a:prstGeom>
        </p:spPr>
      </p:pic>
      <p:sp>
        <p:nvSpPr>
          <p:cNvPr id="13" name="Tekstfelt 12">
            <a:extLst>
              <a:ext uri="{FF2B5EF4-FFF2-40B4-BE49-F238E27FC236}">
                <a16:creationId xmlns:a16="http://schemas.microsoft.com/office/drawing/2014/main" id="{BB789853-C958-1F4D-9A88-4B72C31BFAFE}"/>
              </a:ext>
            </a:extLst>
          </p:cNvPr>
          <p:cNvSpPr txBox="1"/>
          <p:nvPr userDrawn="1"/>
        </p:nvSpPr>
        <p:spPr>
          <a:xfrm>
            <a:off x="272285" y="6609486"/>
            <a:ext cx="47620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9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© TANIA ELLIS – The Social Business Company®. All rights reserved.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9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Book" panose="02000503020000020003" pitchFamily="2" charset="0"/>
              <a:ea typeface="+mn-ea"/>
              <a:cs typeface="+mn-cs"/>
            </a:endParaRPr>
          </a:p>
        </p:txBody>
      </p:sp>
      <p:cxnSp>
        <p:nvCxnSpPr>
          <p:cNvPr id="14" name="Lige forbindelse 13">
            <a:extLst>
              <a:ext uri="{FF2B5EF4-FFF2-40B4-BE49-F238E27FC236}">
                <a16:creationId xmlns:a16="http://schemas.microsoft.com/office/drawing/2014/main" id="{122E1B04-9B38-A54B-A97F-CD78904C4A99}"/>
              </a:ext>
            </a:extLst>
          </p:cNvPr>
          <p:cNvCxnSpPr/>
          <p:nvPr userDrawn="1"/>
        </p:nvCxnSpPr>
        <p:spPr>
          <a:xfrm flipH="1">
            <a:off x="7812988" y="6417746"/>
            <a:ext cx="3879988" cy="0"/>
          </a:xfrm>
          <a:prstGeom prst="line">
            <a:avLst/>
          </a:prstGeom>
          <a:ln w="38100">
            <a:solidFill>
              <a:srgbClr val="374D6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Lige forbindelse 14">
            <a:extLst>
              <a:ext uri="{FF2B5EF4-FFF2-40B4-BE49-F238E27FC236}">
                <a16:creationId xmlns:a16="http://schemas.microsoft.com/office/drawing/2014/main" id="{102EAEAF-34E4-444E-8578-252221F437F3}"/>
              </a:ext>
            </a:extLst>
          </p:cNvPr>
          <p:cNvCxnSpPr/>
          <p:nvPr userDrawn="1"/>
        </p:nvCxnSpPr>
        <p:spPr>
          <a:xfrm flipH="1">
            <a:off x="7812988" y="434133"/>
            <a:ext cx="3879988" cy="0"/>
          </a:xfrm>
          <a:prstGeom prst="line">
            <a:avLst/>
          </a:prstGeom>
          <a:ln w="38100">
            <a:solidFill>
              <a:srgbClr val="374D6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Billede 15" descr="Et billede, der indeholder tekst&#10;&#10;Automatisk genereret beskrivelse">
            <a:extLst>
              <a:ext uri="{FF2B5EF4-FFF2-40B4-BE49-F238E27FC236}">
                <a16:creationId xmlns:a16="http://schemas.microsoft.com/office/drawing/2014/main" id="{844B2201-05D0-EB40-829B-C6484876855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7616" t="32145" r="15402" b="35306"/>
          <a:stretch/>
        </p:blipFill>
        <p:spPr>
          <a:xfrm>
            <a:off x="7689669" y="2569029"/>
            <a:ext cx="3666308" cy="1550126"/>
          </a:xfrm>
          <a:prstGeom prst="rect">
            <a:avLst/>
          </a:prstGeom>
        </p:spPr>
      </p:pic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A5817A28-E5B7-AD44-AC7E-E1AF2CE4D85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182505" y="2468586"/>
            <a:ext cx="5424487" cy="175101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4000">
                <a:solidFill>
                  <a:srgbClr val="374D62"/>
                </a:solidFill>
              </a:defRPr>
            </a:lvl1pPr>
          </a:lstStyle>
          <a:p>
            <a:pPr lvl="0"/>
            <a:r>
              <a:rPr lang="da-DK" dirty="0"/>
              <a:t>Klik for at redigere teksttypografierne i masteren</a:t>
            </a:r>
          </a:p>
        </p:txBody>
      </p:sp>
    </p:spTree>
    <p:extLst>
      <p:ext uri="{BB962C8B-B14F-4D97-AF65-F5344CB8AC3E}">
        <p14:creationId xmlns:p14="http://schemas.microsoft.com/office/powerpoint/2010/main" val="1180592713"/>
      </p:ext>
    </p:extLst>
  </p:cSld>
  <p:clrMapOvr>
    <a:masterClrMapping/>
  </p:clrMapOvr>
</p:sldLayout>
</file>

<file path=ppt/slideLayouts/slideLayout34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AK FOR IDAG">
    <p:bg>
      <p:bgPr>
        <a:solidFill>
          <a:srgbClr val="374D6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ktangel 4">
            <a:extLst>
              <a:ext uri="{FF2B5EF4-FFF2-40B4-BE49-F238E27FC236}">
                <a16:creationId xmlns:a16="http://schemas.microsoft.com/office/drawing/2014/main" id="{1FF7A878-4A09-3847-98A7-6C6879A6F873}"/>
              </a:ext>
            </a:extLst>
          </p:cNvPr>
          <p:cNvSpPr/>
          <p:nvPr userDrawn="1"/>
        </p:nvSpPr>
        <p:spPr>
          <a:xfrm>
            <a:off x="319177" y="284672"/>
            <a:ext cx="11559398" cy="62987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Billede 4">
            <a:extLst>
              <a:ext uri="{FF2B5EF4-FFF2-40B4-BE49-F238E27FC236}">
                <a16:creationId xmlns:a16="http://schemas.microsoft.com/office/drawing/2014/main" id="{7983828E-232A-1C44-B0BC-30F4ECA1214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82000"/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0843895" y="6591084"/>
            <a:ext cx="1034680" cy="274837"/>
          </a:xfrm>
          <a:prstGeom prst="rect">
            <a:avLst/>
          </a:prstGeom>
        </p:spPr>
      </p:pic>
      <p:sp>
        <p:nvSpPr>
          <p:cNvPr id="10" name="Rectangle 3">
            <a:extLst>
              <a:ext uri="{FF2B5EF4-FFF2-40B4-BE49-F238E27FC236}">
                <a16:creationId xmlns:a16="http://schemas.microsoft.com/office/drawing/2014/main" id="{8F452B7C-3600-9A40-8FB3-98E062C73C23}"/>
              </a:ext>
            </a:extLst>
          </p:cNvPr>
          <p:cNvSpPr txBox="1">
            <a:spLocks noChangeArrowheads="1"/>
          </p:cNvSpPr>
          <p:nvPr userDrawn="1"/>
        </p:nvSpPr>
        <p:spPr>
          <a:xfrm>
            <a:off x="2775777" y="1789603"/>
            <a:ext cx="6398519" cy="795337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da-DK" sz="5000" b="0" i="0" u="none" strike="noStrike" kern="1200" cap="none" spc="0" normalizeH="0" baseline="0" noProof="0" dirty="0">
                <a:ln>
                  <a:noFill/>
                </a:ln>
                <a:solidFill>
                  <a:srgbClr val="374D62"/>
                </a:solidFill>
                <a:effectLst/>
                <a:uLnTx/>
                <a:uFillTx/>
                <a:latin typeface="Avenir Next LT Pro"/>
                <a:ea typeface="ＭＳ Ｐゴシック" charset="0"/>
                <a:cs typeface="Arial" charset="0"/>
              </a:rPr>
              <a:t>TAK FOR I DAG!</a:t>
            </a:r>
            <a:endParaRPr kumimoji="0" lang="da-DK" sz="5000" b="0" i="0" u="none" strike="noStrike" kern="1200" cap="none" spc="0" normalizeH="0" baseline="0" noProof="0" dirty="0">
              <a:ln>
                <a:noFill/>
              </a:ln>
              <a:solidFill>
                <a:srgbClr val="374D62"/>
              </a:solidFill>
              <a:effectLst/>
              <a:uLnTx/>
              <a:uFillTx/>
              <a:latin typeface="Avenir Next LT Pro"/>
              <a:ea typeface="ＭＳ Ｐゴシック" charset="0"/>
            </a:endParaRPr>
          </a:p>
        </p:txBody>
      </p:sp>
      <p:pic>
        <p:nvPicPr>
          <p:cNvPr id="11" name="Billede 10">
            <a:extLst>
              <a:ext uri="{FF2B5EF4-FFF2-40B4-BE49-F238E27FC236}">
                <a16:creationId xmlns:a16="http://schemas.microsoft.com/office/drawing/2014/main" id="{E3E7B414-9862-F747-857F-9E2B86F3F9D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t="29771" b="32124"/>
          <a:stretch/>
        </p:blipFill>
        <p:spPr>
          <a:xfrm>
            <a:off x="3009724" y="2788920"/>
            <a:ext cx="6451527" cy="24583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267350"/>
      </p:ext>
    </p:extLst>
  </p:cSld>
  <p:clrMapOvr>
    <a:masterClrMapping/>
  </p:clrMapOvr>
</p:sldLayout>
</file>

<file path=ppt/slideLayouts/slideLayout3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Welcome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ktangel 5">
            <a:extLst>
              <a:ext uri="{FF2B5EF4-FFF2-40B4-BE49-F238E27FC236}">
                <a16:creationId xmlns:a16="http://schemas.microsoft.com/office/drawing/2014/main" id="{EE992EAB-CA5C-4942-B1FA-E1C9D05ABE76}"/>
              </a:ext>
            </a:extLst>
          </p:cNvPr>
          <p:cNvSpPr/>
          <p:nvPr userDrawn="1"/>
        </p:nvSpPr>
        <p:spPr>
          <a:xfrm>
            <a:off x="0" y="-1"/>
            <a:ext cx="12192000" cy="6858001"/>
          </a:xfrm>
          <a:prstGeom prst="rect">
            <a:avLst/>
          </a:prstGeom>
          <a:solidFill>
            <a:srgbClr val="374D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Rektangel 6">
            <a:extLst>
              <a:ext uri="{FF2B5EF4-FFF2-40B4-BE49-F238E27FC236}">
                <a16:creationId xmlns:a16="http://schemas.microsoft.com/office/drawing/2014/main" id="{1868C7C2-A921-2C44-96AA-722BE98F5B08}"/>
              </a:ext>
            </a:extLst>
          </p:cNvPr>
          <p:cNvSpPr/>
          <p:nvPr userDrawn="1"/>
        </p:nvSpPr>
        <p:spPr>
          <a:xfrm>
            <a:off x="319177" y="284672"/>
            <a:ext cx="11559398" cy="62987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Text Box 6">
            <a:extLst>
              <a:ext uri="{FF2B5EF4-FFF2-40B4-BE49-F238E27FC236}">
                <a16:creationId xmlns:a16="http://schemas.microsoft.com/office/drawing/2014/main" id="{F06CDEDA-1F82-6940-A3A7-B3D0E48B7959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5629934" y="3401063"/>
            <a:ext cx="2191292" cy="30773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ＭＳ Ｐゴシック" charset="0"/>
              <a:cs typeface="+mn-cs"/>
            </a:endParaRPr>
          </a:p>
        </p:txBody>
      </p:sp>
      <p:sp>
        <p:nvSpPr>
          <p:cNvPr id="9" name="Rektangel 8">
            <a:extLst>
              <a:ext uri="{FF2B5EF4-FFF2-40B4-BE49-F238E27FC236}">
                <a16:creationId xmlns:a16="http://schemas.microsoft.com/office/drawing/2014/main" id="{FBFEC3E5-8363-B040-8BC6-24D38A10FE31}"/>
              </a:ext>
            </a:extLst>
          </p:cNvPr>
          <p:cNvSpPr/>
          <p:nvPr userDrawn="1"/>
        </p:nvSpPr>
        <p:spPr>
          <a:xfrm>
            <a:off x="7429500" y="425381"/>
            <a:ext cx="4271714" cy="6000890"/>
          </a:xfrm>
          <a:prstGeom prst="rect">
            <a:avLst/>
          </a:prstGeom>
          <a:solidFill>
            <a:srgbClr val="374D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ktangel 9">
            <a:extLst>
              <a:ext uri="{FF2B5EF4-FFF2-40B4-BE49-F238E27FC236}">
                <a16:creationId xmlns:a16="http://schemas.microsoft.com/office/drawing/2014/main" id="{8E84322B-2C11-8C44-8647-CD4183882491}"/>
              </a:ext>
            </a:extLst>
          </p:cNvPr>
          <p:cNvSpPr/>
          <p:nvPr userDrawn="1"/>
        </p:nvSpPr>
        <p:spPr>
          <a:xfrm>
            <a:off x="490786" y="437782"/>
            <a:ext cx="7330440" cy="5980176"/>
          </a:xfrm>
          <a:prstGeom prst="rect">
            <a:avLst/>
          </a:prstGeom>
          <a:noFill/>
          <a:ln w="38100">
            <a:solidFill>
              <a:srgbClr val="374D6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Rektangel 10">
            <a:extLst>
              <a:ext uri="{FF2B5EF4-FFF2-40B4-BE49-F238E27FC236}">
                <a16:creationId xmlns:a16="http://schemas.microsoft.com/office/drawing/2014/main" id="{D63A0C92-08F6-D643-90E1-5A11C9845B4D}"/>
              </a:ext>
            </a:extLst>
          </p:cNvPr>
          <p:cNvSpPr/>
          <p:nvPr userDrawn="1"/>
        </p:nvSpPr>
        <p:spPr>
          <a:xfrm>
            <a:off x="1009699" y="2168014"/>
            <a:ext cx="5086301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4000" b="0" i="0" u="none" strike="noStrike" kern="1200" cap="none" spc="0" normalizeH="0" baseline="0" noProof="0" dirty="0">
                <a:ln>
                  <a:noFill/>
                </a:ln>
                <a:solidFill>
                  <a:srgbClr val="374D62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Velkommen til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4000" b="0" i="0" u="none" strike="noStrike" kern="1200" cap="none" spc="0" normalizeH="0" baseline="0" noProof="0" dirty="0">
                <a:ln>
                  <a:noFill/>
                </a:ln>
                <a:solidFill>
                  <a:srgbClr val="374D62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Sustainable Business Change Manager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4000" b="0" i="0" u="none" strike="noStrike" kern="1200" cap="none" spc="0" normalizeH="0" baseline="0" noProof="0" dirty="0">
              <a:ln>
                <a:noFill/>
              </a:ln>
              <a:solidFill>
                <a:srgbClr val="374D62"/>
              </a:solidFill>
              <a:effectLst/>
              <a:uLnTx/>
              <a:uFillTx/>
              <a:latin typeface="Avenir Book" panose="02000503020000020003" pitchFamily="2" charset="0"/>
              <a:ea typeface="+mn-ea"/>
              <a:cs typeface="+mn-cs"/>
            </a:endParaRPr>
          </a:p>
        </p:txBody>
      </p:sp>
      <p:pic>
        <p:nvPicPr>
          <p:cNvPr id="12" name="Billede 11">
            <a:extLst>
              <a:ext uri="{FF2B5EF4-FFF2-40B4-BE49-F238E27FC236}">
                <a16:creationId xmlns:a16="http://schemas.microsoft.com/office/drawing/2014/main" id="{4C8BFF07-D2DA-2640-BF71-9BDE5CFA04C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lum bright="70000" contrast="-70000"/>
            <a:alphaModFix amt="50000"/>
          </a:blip>
          <a:stretch>
            <a:fillRect/>
          </a:stretch>
        </p:blipFill>
        <p:spPr>
          <a:xfrm>
            <a:off x="10846599" y="6601248"/>
            <a:ext cx="1046264" cy="277914"/>
          </a:xfrm>
          <a:prstGeom prst="rect">
            <a:avLst/>
          </a:prstGeom>
        </p:spPr>
      </p:pic>
      <p:sp>
        <p:nvSpPr>
          <p:cNvPr id="13" name="Tekstfelt 12">
            <a:extLst>
              <a:ext uri="{FF2B5EF4-FFF2-40B4-BE49-F238E27FC236}">
                <a16:creationId xmlns:a16="http://schemas.microsoft.com/office/drawing/2014/main" id="{BB789853-C958-1F4D-9A88-4B72C31BFAFE}"/>
              </a:ext>
            </a:extLst>
          </p:cNvPr>
          <p:cNvSpPr txBox="1"/>
          <p:nvPr userDrawn="1"/>
        </p:nvSpPr>
        <p:spPr>
          <a:xfrm>
            <a:off x="272285" y="6609486"/>
            <a:ext cx="47620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9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© TANIA ELLIS – The Social Business Company®. All rights reserved.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9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Book" panose="02000503020000020003" pitchFamily="2" charset="0"/>
              <a:ea typeface="+mn-ea"/>
              <a:cs typeface="+mn-cs"/>
            </a:endParaRPr>
          </a:p>
        </p:txBody>
      </p:sp>
      <p:cxnSp>
        <p:nvCxnSpPr>
          <p:cNvPr id="14" name="Lige forbindelse 13">
            <a:extLst>
              <a:ext uri="{FF2B5EF4-FFF2-40B4-BE49-F238E27FC236}">
                <a16:creationId xmlns:a16="http://schemas.microsoft.com/office/drawing/2014/main" id="{122E1B04-9B38-A54B-A97F-CD78904C4A99}"/>
              </a:ext>
            </a:extLst>
          </p:cNvPr>
          <p:cNvCxnSpPr/>
          <p:nvPr userDrawn="1"/>
        </p:nvCxnSpPr>
        <p:spPr>
          <a:xfrm flipH="1">
            <a:off x="7812988" y="6417746"/>
            <a:ext cx="3879988" cy="0"/>
          </a:xfrm>
          <a:prstGeom prst="line">
            <a:avLst/>
          </a:prstGeom>
          <a:ln w="38100">
            <a:solidFill>
              <a:srgbClr val="374D6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Lige forbindelse 14">
            <a:extLst>
              <a:ext uri="{FF2B5EF4-FFF2-40B4-BE49-F238E27FC236}">
                <a16:creationId xmlns:a16="http://schemas.microsoft.com/office/drawing/2014/main" id="{102EAEAF-34E4-444E-8578-252221F437F3}"/>
              </a:ext>
            </a:extLst>
          </p:cNvPr>
          <p:cNvCxnSpPr/>
          <p:nvPr userDrawn="1"/>
        </p:nvCxnSpPr>
        <p:spPr>
          <a:xfrm flipH="1">
            <a:off x="7812988" y="434133"/>
            <a:ext cx="3879988" cy="0"/>
          </a:xfrm>
          <a:prstGeom prst="line">
            <a:avLst/>
          </a:prstGeom>
          <a:ln w="38100">
            <a:solidFill>
              <a:srgbClr val="374D6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Billede 15" descr="Et billede, der indeholder tekst&#10;&#10;Automatisk genereret beskrivelse">
            <a:extLst>
              <a:ext uri="{FF2B5EF4-FFF2-40B4-BE49-F238E27FC236}">
                <a16:creationId xmlns:a16="http://schemas.microsoft.com/office/drawing/2014/main" id="{844B2201-05D0-EB40-829B-C6484876855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7616" t="32145" r="15402" b="35306"/>
          <a:stretch/>
        </p:blipFill>
        <p:spPr>
          <a:xfrm>
            <a:off x="7689669" y="2569029"/>
            <a:ext cx="3666308" cy="15501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8931392"/>
      </p:ext>
    </p:extLst>
  </p:cSld>
  <p:clrMapOvr>
    <a:masterClrMapping/>
  </p:clrMapOvr>
</p:sldLayout>
</file>

<file path=ppt/slideLayouts/slideLayout3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Welcome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ktangel 5">
            <a:extLst>
              <a:ext uri="{FF2B5EF4-FFF2-40B4-BE49-F238E27FC236}">
                <a16:creationId xmlns:a16="http://schemas.microsoft.com/office/drawing/2014/main" id="{EE992EAB-CA5C-4942-B1FA-E1C9D05ABE76}"/>
              </a:ext>
            </a:extLst>
          </p:cNvPr>
          <p:cNvSpPr/>
          <p:nvPr userDrawn="1"/>
        </p:nvSpPr>
        <p:spPr>
          <a:xfrm>
            <a:off x="0" y="-1"/>
            <a:ext cx="12192000" cy="6858001"/>
          </a:xfrm>
          <a:prstGeom prst="rect">
            <a:avLst/>
          </a:prstGeom>
          <a:solidFill>
            <a:srgbClr val="374D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Rektangel 6">
            <a:extLst>
              <a:ext uri="{FF2B5EF4-FFF2-40B4-BE49-F238E27FC236}">
                <a16:creationId xmlns:a16="http://schemas.microsoft.com/office/drawing/2014/main" id="{1868C7C2-A921-2C44-96AA-722BE98F5B08}"/>
              </a:ext>
            </a:extLst>
          </p:cNvPr>
          <p:cNvSpPr/>
          <p:nvPr userDrawn="1"/>
        </p:nvSpPr>
        <p:spPr>
          <a:xfrm>
            <a:off x="319177" y="284672"/>
            <a:ext cx="11559398" cy="62987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Text Box 6">
            <a:extLst>
              <a:ext uri="{FF2B5EF4-FFF2-40B4-BE49-F238E27FC236}">
                <a16:creationId xmlns:a16="http://schemas.microsoft.com/office/drawing/2014/main" id="{F06CDEDA-1F82-6940-A3A7-B3D0E48B7959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5629934" y="3401063"/>
            <a:ext cx="2191292" cy="30773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ＭＳ Ｐゴシック" charset="0"/>
              <a:cs typeface="+mn-cs"/>
            </a:endParaRPr>
          </a:p>
        </p:txBody>
      </p:sp>
      <p:sp>
        <p:nvSpPr>
          <p:cNvPr id="9" name="Rektangel 8">
            <a:extLst>
              <a:ext uri="{FF2B5EF4-FFF2-40B4-BE49-F238E27FC236}">
                <a16:creationId xmlns:a16="http://schemas.microsoft.com/office/drawing/2014/main" id="{FBFEC3E5-8363-B040-8BC6-24D38A10FE31}"/>
              </a:ext>
            </a:extLst>
          </p:cNvPr>
          <p:cNvSpPr/>
          <p:nvPr userDrawn="1"/>
        </p:nvSpPr>
        <p:spPr>
          <a:xfrm>
            <a:off x="7429500" y="425381"/>
            <a:ext cx="4271714" cy="6000890"/>
          </a:xfrm>
          <a:prstGeom prst="rect">
            <a:avLst/>
          </a:prstGeom>
          <a:solidFill>
            <a:srgbClr val="374D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ktangel 9">
            <a:extLst>
              <a:ext uri="{FF2B5EF4-FFF2-40B4-BE49-F238E27FC236}">
                <a16:creationId xmlns:a16="http://schemas.microsoft.com/office/drawing/2014/main" id="{8E84322B-2C11-8C44-8647-CD4183882491}"/>
              </a:ext>
            </a:extLst>
          </p:cNvPr>
          <p:cNvSpPr/>
          <p:nvPr userDrawn="1"/>
        </p:nvSpPr>
        <p:spPr>
          <a:xfrm>
            <a:off x="490786" y="437782"/>
            <a:ext cx="7330440" cy="5980176"/>
          </a:xfrm>
          <a:prstGeom prst="rect">
            <a:avLst/>
          </a:prstGeom>
          <a:noFill/>
          <a:ln w="38100">
            <a:solidFill>
              <a:srgbClr val="374D6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2" name="Billede 11">
            <a:extLst>
              <a:ext uri="{FF2B5EF4-FFF2-40B4-BE49-F238E27FC236}">
                <a16:creationId xmlns:a16="http://schemas.microsoft.com/office/drawing/2014/main" id="{4C8BFF07-D2DA-2640-BF71-9BDE5CFA04C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lum bright="70000" contrast="-70000"/>
            <a:alphaModFix amt="50000"/>
          </a:blip>
          <a:stretch>
            <a:fillRect/>
          </a:stretch>
        </p:blipFill>
        <p:spPr>
          <a:xfrm>
            <a:off x="10846599" y="6601248"/>
            <a:ext cx="1046264" cy="277914"/>
          </a:xfrm>
          <a:prstGeom prst="rect">
            <a:avLst/>
          </a:prstGeom>
        </p:spPr>
      </p:pic>
      <p:sp>
        <p:nvSpPr>
          <p:cNvPr id="13" name="Tekstfelt 12">
            <a:extLst>
              <a:ext uri="{FF2B5EF4-FFF2-40B4-BE49-F238E27FC236}">
                <a16:creationId xmlns:a16="http://schemas.microsoft.com/office/drawing/2014/main" id="{BB789853-C958-1F4D-9A88-4B72C31BFAFE}"/>
              </a:ext>
            </a:extLst>
          </p:cNvPr>
          <p:cNvSpPr txBox="1"/>
          <p:nvPr userDrawn="1"/>
        </p:nvSpPr>
        <p:spPr>
          <a:xfrm>
            <a:off x="272285" y="6609486"/>
            <a:ext cx="47620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9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© TANIA ELLIS – The Social Business Company®. All rights reserved.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9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Book" panose="02000503020000020003" pitchFamily="2" charset="0"/>
              <a:ea typeface="+mn-ea"/>
              <a:cs typeface="+mn-cs"/>
            </a:endParaRPr>
          </a:p>
        </p:txBody>
      </p:sp>
      <p:cxnSp>
        <p:nvCxnSpPr>
          <p:cNvPr id="14" name="Lige forbindelse 13">
            <a:extLst>
              <a:ext uri="{FF2B5EF4-FFF2-40B4-BE49-F238E27FC236}">
                <a16:creationId xmlns:a16="http://schemas.microsoft.com/office/drawing/2014/main" id="{122E1B04-9B38-A54B-A97F-CD78904C4A99}"/>
              </a:ext>
            </a:extLst>
          </p:cNvPr>
          <p:cNvCxnSpPr/>
          <p:nvPr userDrawn="1"/>
        </p:nvCxnSpPr>
        <p:spPr>
          <a:xfrm flipH="1">
            <a:off x="7812988" y="6417746"/>
            <a:ext cx="3879988" cy="0"/>
          </a:xfrm>
          <a:prstGeom prst="line">
            <a:avLst/>
          </a:prstGeom>
          <a:ln w="38100">
            <a:solidFill>
              <a:srgbClr val="374D6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Lige forbindelse 14">
            <a:extLst>
              <a:ext uri="{FF2B5EF4-FFF2-40B4-BE49-F238E27FC236}">
                <a16:creationId xmlns:a16="http://schemas.microsoft.com/office/drawing/2014/main" id="{102EAEAF-34E4-444E-8578-252221F437F3}"/>
              </a:ext>
            </a:extLst>
          </p:cNvPr>
          <p:cNvCxnSpPr/>
          <p:nvPr userDrawn="1"/>
        </p:nvCxnSpPr>
        <p:spPr>
          <a:xfrm flipH="1">
            <a:off x="7812988" y="434133"/>
            <a:ext cx="3879988" cy="0"/>
          </a:xfrm>
          <a:prstGeom prst="line">
            <a:avLst/>
          </a:prstGeom>
          <a:ln w="38100">
            <a:solidFill>
              <a:srgbClr val="374D6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Billede 15" descr="Et billede, der indeholder tekst&#10;&#10;Automatisk genereret beskrivelse">
            <a:extLst>
              <a:ext uri="{FF2B5EF4-FFF2-40B4-BE49-F238E27FC236}">
                <a16:creationId xmlns:a16="http://schemas.microsoft.com/office/drawing/2014/main" id="{844B2201-05D0-EB40-829B-C6484876855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7616" t="32145" r="15402" b="35306"/>
          <a:stretch/>
        </p:blipFill>
        <p:spPr>
          <a:xfrm>
            <a:off x="7689669" y="2569029"/>
            <a:ext cx="3666308" cy="1550126"/>
          </a:xfrm>
          <a:prstGeom prst="rect">
            <a:avLst/>
          </a:prstGeom>
        </p:spPr>
      </p:pic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A5817A28-E5B7-AD44-AC7E-E1AF2CE4D85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182505" y="2468586"/>
            <a:ext cx="5424487" cy="175101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4000">
                <a:solidFill>
                  <a:srgbClr val="374D62"/>
                </a:solidFill>
              </a:defRPr>
            </a:lvl1pPr>
          </a:lstStyle>
          <a:p>
            <a:pPr lvl="0"/>
            <a:r>
              <a:rPr lang="da-DK" dirty="0"/>
              <a:t>Klik for at redigere teksttypografierne i masteren</a:t>
            </a:r>
          </a:p>
        </p:txBody>
      </p:sp>
    </p:spTree>
    <p:extLst>
      <p:ext uri="{BB962C8B-B14F-4D97-AF65-F5344CB8AC3E}">
        <p14:creationId xmlns:p14="http://schemas.microsoft.com/office/powerpoint/2010/main" val="196426786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Generic SBCM basis slide_V2">
    <p:bg>
      <p:bgPr>
        <a:solidFill>
          <a:srgbClr val="374D6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>
            <a:extLst>
              <a:ext uri="{FF2B5EF4-FFF2-40B4-BE49-F238E27FC236}">
                <a16:creationId xmlns:a16="http://schemas.microsoft.com/office/drawing/2014/main" id="{FFDA822F-A109-8A45-9C50-58ADCD1F8B27}"/>
              </a:ext>
            </a:extLst>
          </p:cNvPr>
          <p:cNvSpPr/>
          <p:nvPr/>
        </p:nvSpPr>
        <p:spPr>
          <a:xfrm>
            <a:off x="319177" y="284672"/>
            <a:ext cx="11559398" cy="62987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9" name="Billede 4">
            <a:extLst>
              <a:ext uri="{FF2B5EF4-FFF2-40B4-BE49-F238E27FC236}">
                <a16:creationId xmlns:a16="http://schemas.microsoft.com/office/drawing/2014/main" id="{5882899F-076E-CB4F-BD04-DA019BE14671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82000"/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0843895" y="6591084"/>
            <a:ext cx="1034680" cy="274837"/>
          </a:xfrm>
          <a:prstGeom prst="rect">
            <a:avLst/>
          </a:prstGeom>
        </p:spPr>
      </p:pic>
      <p:pic>
        <p:nvPicPr>
          <p:cNvPr id="4" name="Picture 3" descr="Icon&#10;&#10;Description automatically generated">
            <a:extLst>
              <a:ext uri="{FF2B5EF4-FFF2-40B4-BE49-F238E27FC236}">
                <a16:creationId xmlns:a16="http://schemas.microsoft.com/office/drawing/2014/main" id="{A2C5AC10-33F3-4B2F-87D9-9B49CBEE38B1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37000"/>
          </a:blip>
          <a:stretch>
            <a:fillRect/>
          </a:stretch>
        </p:blipFill>
        <p:spPr>
          <a:xfrm>
            <a:off x="425324" y="5935610"/>
            <a:ext cx="628387" cy="628387"/>
          </a:xfrm>
          <a:prstGeom prst="rect">
            <a:avLst/>
          </a:prstGeom>
        </p:spPr>
      </p:pic>
      <p:sp>
        <p:nvSpPr>
          <p:cNvPr id="5" name="Rektangel 4">
            <a:extLst>
              <a:ext uri="{FF2B5EF4-FFF2-40B4-BE49-F238E27FC236}">
                <a16:creationId xmlns:a16="http://schemas.microsoft.com/office/drawing/2014/main" id="{5B18014D-7318-4E40-9BD6-694375F8FEF9}"/>
              </a:ext>
            </a:extLst>
          </p:cNvPr>
          <p:cNvSpPr/>
          <p:nvPr/>
        </p:nvSpPr>
        <p:spPr>
          <a:xfrm>
            <a:off x="319177" y="284672"/>
            <a:ext cx="11559398" cy="62987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Billede 4">
            <a:extLst>
              <a:ext uri="{FF2B5EF4-FFF2-40B4-BE49-F238E27FC236}">
                <a16:creationId xmlns:a16="http://schemas.microsoft.com/office/drawing/2014/main" id="{8A63A2A7-3DCD-004F-AC03-F5E00447B975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82000"/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0843895" y="6591084"/>
            <a:ext cx="1034680" cy="274837"/>
          </a:xfrm>
          <a:prstGeom prst="rect">
            <a:avLst/>
          </a:prstGeom>
        </p:spPr>
      </p:pic>
      <p:pic>
        <p:nvPicPr>
          <p:cNvPr id="8" name="Picture 3" descr="Icon&#10;&#10;Description automatically generated">
            <a:extLst>
              <a:ext uri="{FF2B5EF4-FFF2-40B4-BE49-F238E27FC236}">
                <a16:creationId xmlns:a16="http://schemas.microsoft.com/office/drawing/2014/main" id="{58FB489B-FCF2-2441-A92B-2ED624DF64F5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37000"/>
          </a:blip>
          <a:stretch>
            <a:fillRect/>
          </a:stretch>
        </p:blipFill>
        <p:spPr>
          <a:xfrm>
            <a:off x="425324" y="5935610"/>
            <a:ext cx="628387" cy="6283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311027"/>
      </p:ext>
    </p:extLst>
  </p:cSld>
  <p:clrMapOvr>
    <a:masterClrMapping/>
  </p:clrMapOvr>
</p:sldLayout>
</file>

<file path=ppt/slideLayouts/slideLayout3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Welcome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ktangel 5">
            <a:extLst>
              <a:ext uri="{FF2B5EF4-FFF2-40B4-BE49-F238E27FC236}">
                <a16:creationId xmlns:a16="http://schemas.microsoft.com/office/drawing/2014/main" id="{EE992EAB-CA5C-4942-B1FA-E1C9D05ABE76}"/>
              </a:ext>
            </a:extLst>
          </p:cNvPr>
          <p:cNvSpPr/>
          <p:nvPr userDrawn="1"/>
        </p:nvSpPr>
        <p:spPr>
          <a:xfrm>
            <a:off x="0" y="-1"/>
            <a:ext cx="12192000" cy="6858001"/>
          </a:xfrm>
          <a:prstGeom prst="rect">
            <a:avLst/>
          </a:prstGeom>
          <a:solidFill>
            <a:srgbClr val="374D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Rektangel 6">
            <a:extLst>
              <a:ext uri="{FF2B5EF4-FFF2-40B4-BE49-F238E27FC236}">
                <a16:creationId xmlns:a16="http://schemas.microsoft.com/office/drawing/2014/main" id="{1868C7C2-A921-2C44-96AA-722BE98F5B08}"/>
              </a:ext>
            </a:extLst>
          </p:cNvPr>
          <p:cNvSpPr/>
          <p:nvPr userDrawn="1"/>
        </p:nvSpPr>
        <p:spPr>
          <a:xfrm>
            <a:off x="319177" y="284672"/>
            <a:ext cx="11559398" cy="62987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Text Box 6">
            <a:extLst>
              <a:ext uri="{FF2B5EF4-FFF2-40B4-BE49-F238E27FC236}">
                <a16:creationId xmlns:a16="http://schemas.microsoft.com/office/drawing/2014/main" id="{F06CDEDA-1F82-6940-A3A7-B3D0E48B7959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5629934" y="3401063"/>
            <a:ext cx="2191292" cy="30773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ＭＳ Ｐゴシック" charset="0"/>
              <a:cs typeface="+mn-cs"/>
            </a:endParaRPr>
          </a:p>
        </p:txBody>
      </p:sp>
      <p:sp>
        <p:nvSpPr>
          <p:cNvPr id="9" name="Rektangel 8">
            <a:extLst>
              <a:ext uri="{FF2B5EF4-FFF2-40B4-BE49-F238E27FC236}">
                <a16:creationId xmlns:a16="http://schemas.microsoft.com/office/drawing/2014/main" id="{FBFEC3E5-8363-B040-8BC6-24D38A10FE31}"/>
              </a:ext>
            </a:extLst>
          </p:cNvPr>
          <p:cNvSpPr/>
          <p:nvPr userDrawn="1"/>
        </p:nvSpPr>
        <p:spPr>
          <a:xfrm>
            <a:off x="7429500" y="425381"/>
            <a:ext cx="4271714" cy="6000890"/>
          </a:xfrm>
          <a:prstGeom prst="rect">
            <a:avLst/>
          </a:prstGeom>
          <a:solidFill>
            <a:srgbClr val="374D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ktangel 9">
            <a:extLst>
              <a:ext uri="{FF2B5EF4-FFF2-40B4-BE49-F238E27FC236}">
                <a16:creationId xmlns:a16="http://schemas.microsoft.com/office/drawing/2014/main" id="{8E84322B-2C11-8C44-8647-CD4183882491}"/>
              </a:ext>
            </a:extLst>
          </p:cNvPr>
          <p:cNvSpPr/>
          <p:nvPr userDrawn="1"/>
        </p:nvSpPr>
        <p:spPr>
          <a:xfrm>
            <a:off x="490786" y="437782"/>
            <a:ext cx="7330440" cy="5980176"/>
          </a:xfrm>
          <a:prstGeom prst="rect">
            <a:avLst/>
          </a:prstGeom>
          <a:noFill/>
          <a:ln w="38100">
            <a:solidFill>
              <a:srgbClr val="374D6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Rektangel 10">
            <a:extLst>
              <a:ext uri="{FF2B5EF4-FFF2-40B4-BE49-F238E27FC236}">
                <a16:creationId xmlns:a16="http://schemas.microsoft.com/office/drawing/2014/main" id="{D63A0C92-08F6-D643-90E1-5A11C9845B4D}"/>
              </a:ext>
            </a:extLst>
          </p:cNvPr>
          <p:cNvSpPr/>
          <p:nvPr userDrawn="1"/>
        </p:nvSpPr>
        <p:spPr>
          <a:xfrm>
            <a:off x="1009699" y="2168014"/>
            <a:ext cx="5086301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4000" b="0" i="0" u="none" strike="noStrike" kern="1200" cap="none" spc="0" normalizeH="0" baseline="0" noProof="0" dirty="0">
                <a:ln>
                  <a:noFill/>
                </a:ln>
                <a:solidFill>
                  <a:srgbClr val="374D62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Velkommen til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4000" b="0" i="0" u="none" strike="noStrike" kern="1200" cap="none" spc="0" normalizeH="0" baseline="0" noProof="0" dirty="0">
                <a:ln>
                  <a:noFill/>
                </a:ln>
                <a:solidFill>
                  <a:srgbClr val="374D62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Sustainable Business Change Manager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4000" b="0" i="0" u="none" strike="noStrike" kern="1200" cap="none" spc="0" normalizeH="0" baseline="0" noProof="0" dirty="0">
              <a:ln>
                <a:noFill/>
              </a:ln>
              <a:solidFill>
                <a:srgbClr val="374D62"/>
              </a:solidFill>
              <a:effectLst/>
              <a:uLnTx/>
              <a:uFillTx/>
              <a:latin typeface="Avenir Book" panose="02000503020000020003" pitchFamily="2" charset="0"/>
              <a:ea typeface="+mn-ea"/>
              <a:cs typeface="+mn-cs"/>
            </a:endParaRPr>
          </a:p>
        </p:txBody>
      </p:sp>
      <p:pic>
        <p:nvPicPr>
          <p:cNvPr id="12" name="Billede 11">
            <a:extLst>
              <a:ext uri="{FF2B5EF4-FFF2-40B4-BE49-F238E27FC236}">
                <a16:creationId xmlns:a16="http://schemas.microsoft.com/office/drawing/2014/main" id="{4C8BFF07-D2DA-2640-BF71-9BDE5CFA04C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lum bright="70000" contrast="-70000"/>
            <a:alphaModFix amt="50000"/>
          </a:blip>
          <a:stretch>
            <a:fillRect/>
          </a:stretch>
        </p:blipFill>
        <p:spPr>
          <a:xfrm>
            <a:off x="10846599" y="6601248"/>
            <a:ext cx="1046264" cy="277914"/>
          </a:xfrm>
          <a:prstGeom prst="rect">
            <a:avLst/>
          </a:prstGeom>
        </p:spPr>
      </p:pic>
      <p:sp>
        <p:nvSpPr>
          <p:cNvPr id="13" name="Tekstfelt 12">
            <a:extLst>
              <a:ext uri="{FF2B5EF4-FFF2-40B4-BE49-F238E27FC236}">
                <a16:creationId xmlns:a16="http://schemas.microsoft.com/office/drawing/2014/main" id="{BB789853-C958-1F4D-9A88-4B72C31BFAFE}"/>
              </a:ext>
            </a:extLst>
          </p:cNvPr>
          <p:cNvSpPr txBox="1"/>
          <p:nvPr userDrawn="1"/>
        </p:nvSpPr>
        <p:spPr>
          <a:xfrm>
            <a:off x="272285" y="6609486"/>
            <a:ext cx="47620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9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© TANIA ELLIS – The Social Business Company®. All rights reserved.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9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Book" panose="02000503020000020003" pitchFamily="2" charset="0"/>
              <a:ea typeface="+mn-ea"/>
              <a:cs typeface="+mn-cs"/>
            </a:endParaRPr>
          </a:p>
        </p:txBody>
      </p:sp>
      <p:cxnSp>
        <p:nvCxnSpPr>
          <p:cNvPr id="14" name="Lige forbindelse 13">
            <a:extLst>
              <a:ext uri="{FF2B5EF4-FFF2-40B4-BE49-F238E27FC236}">
                <a16:creationId xmlns:a16="http://schemas.microsoft.com/office/drawing/2014/main" id="{122E1B04-9B38-A54B-A97F-CD78904C4A99}"/>
              </a:ext>
            </a:extLst>
          </p:cNvPr>
          <p:cNvCxnSpPr/>
          <p:nvPr userDrawn="1"/>
        </p:nvCxnSpPr>
        <p:spPr>
          <a:xfrm flipH="1">
            <a:off x="7812988" y="6417746"/>
            <a:ext cx="3879988" cy="0"/>
          </a:xfrm>
          <a:prstGeom prst="line">
            <a:avLst/>
          </a:prstGeom>
          <a:ln w="38100">
            <a:solidFill>
              <a:srgbClr val="374D6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Lige forbindelse 14">
            <a:extLst>
              <a:ext uri="{FF2B5EF4-FFF2-40B4-BE49-F238E27FC236}">
                <a16:creationId xmlns:a16="http://schemas.microsoft.com/office/drawing/2014/main" id="{102EAEAF-34E4-444E-8578-252221F437F3}"/>
              </a:ext>
            </a:extLst>
          </p:cNvPr>
          <p:cNvCxnSpPr/>
          <p:nvPr userDrawn="1"/>
        </p:nvCxnSpPr>
        <p:spPr>
          <a:xfrm flipH="1">
            <a:off x="7812988" y="434133"/>
            <a:ext cx="3879988" cy="0"/>
          </a:xfrm>
          <a:prstGeom prst="line">
            <a:avLst/>
          </a:prstGeom>
          <a:ln w="38100">
            <a:solidFill>
              <a:srgbClr val="374D6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Billede 15" descr="Et billede, der indeholder tekst&#10;&#10;Automatisk genereret beskrivelse">
            <a:extLst>
              <a:ext uri="{FF2B5EF4-FFF2-40B4-BE49-F238E27FC236}">
                <a16:creationId xmlns:a16="http://schemas.microsoft.com/office/drawing/2014/main" id="{844B2201-05D0-EB40-829B-C6484876855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7616" t="32145" r="15402" b="35306"/>
          <a:stretch/>
        </p:blipFill>
        <p:spPr>
          <a:xfrm>
            <a:off x="7689669" y="2569029"/>
            <a:ext cx="3666308" cy="15501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0168653"/>
      </p:ext>
    </p:extLst>
  </p:cSld>
  <p:clrMapOvr>
    <a:masterClrMapping/>
  </p:clrMapOvr>
</p:sldLayout>
</file>

<file path=ppt/slideLayouts/slideLayout3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Welcome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ktangel 5">
            <a:extLst>
              <a:ext uri="{FF2B5EF4-FFF2-40B4-BE49-F238E27FC236}">
                <a16:creationId xmlns:a16="http://schemas.microsoft.com/office/drawing/2014/main" id="{EE992EAB-CA5C-4942-B1FA-E1C9D05ABE76}"/>
              </a:ext>
            </a:extLst>
          </p:cNvPr>
          <p:cNvSpPr/>
          <p:nvPr userDrawn="1"/>
        </p:nvSpPr>
        <p:spPr>
          <a:xfrm>
            <a:off x="0" y="-1"/>
            <a:ext cx="12192000" cy="6858001"/>
          </a:xfrm>
          <a:prstGeom prst="rect">
            <a:avLst/>
          </a:prstGeom>
          <a:solidFill>
            <a:srgbClr val="374D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Rektangel 6">
            <a:extLst>
              <a:ext uri="{FF2B5EF4-FFF2-40B4-BE49-F238E27FC236}">
                <a16:creationId xmlns:a16="http://schemas.microsoft.com/office/drawing/2014/main" id="{1868C7C2-A921-2C44-96AA-722BE98F5B08}"/>
              </a:ext>
            </a:extLst>
          </p:cNvPr>
          <p:cNvSpPr/>
          <p:nvPr userDrawn="1"/>
        </p:nvSpPr>
        <p:spPr>
          <a:xfrm>
            <a:off x="319177" y="284672"/>
            <a:ext cx="11559398" cy="62987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Text Box 6">
            <a:extLst>
              <a:ext uri="{FF2B5EF4-FFF2-40B4-BE49-F238E27FC236}">
                <a16:creationId xmlns:a16="http://schemas.microsoft.com/office/drawing/2014/main" id="{F06CDEDA-1F82-6940-A3A7-B3D0E48B7959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5629934" y="3401063"/>
            <a:ext cx="2191292" cy="30773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ＭＳ Ｐゴシック" charset="0"/>
              <a:cs typeface="+mn-cs"/>
            </a:endParaRPr>
          </a:p>
        </p:txBody>
      </p:sp>
      <p:sp>
        <p:nvSpPr>
          <p:cNvPr id="9" name="Rektangel 8">
            <a:extLst>
              <a:ext uri="{FF2B5EF4-FFF2-40B4-BE49-F238E27FC236}">
                <a16:creationId xmlns:a16="http://schemas.microsoft.com/office/drawing/2014/main" id="{FBFEC3E5-8363-B040-8BC6-24D38A10FE31}"/>
              </a:ext>
            </a:extLst>
          </p:cNvPr>
          <p:cNvSpPr/>
          <p:nvPr userDrawn="1"/>
        </p:nvSpPr>
        <p:spPr>
          <a:xfrm>
            <a:off x="7429500" y="425381"/>
            <a:ext cx="4271714" cy="6000890"/>
          </a:xfrm>
          <a:prstGeom prst="rect">
            <a:avLst/>
          </a:prstGeom>
          <a:solidFill>
            <a:srgbClr val="374D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ktangel 9">
            <a:extLst>
              <a:ext uri="{FF2B5EF4-FFF2-40B4-BE49-F238E27FC236}">
                <a16:creationId xmlns:a16="http://schemas.microsoft.com/office/drawing/2014/main" id="{8E84322B-2C11-8C44-8647-CD4183882491}"/>
              </a:ext>
            </a:extLst>
          </p:cNvPr>
          <p:cNvSpPr/>
          <p:nvPr userDrawn="1"/>
        </p:nvSpPr>
        <p:spPr>
          <a:xfrm>
            <a:off x="490786" y="437782"/>
            <a:ext cx="7330440" cy="5980176"/>
          </a:xfrm>
          <a:prstGeom prst="rect">
            <a:avLst/>
          </a:prstGeom>
          <a:noFill/>
          <a:ln w="38100">
            <a:solidFill>
              <a:srgbClr val="374D6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2" name="Billede 11">
            <a:extLst>
              <a:ext uri="{FF2B5EF4-FFF2-40B4-BE49-F238E27FC236}">
                <a16:creationId xmlns:a16="http://schemas.microsoft.com/office/drawing/2014/main" id="{4C8BFF07-D2DA-2640-BF71-9BDE5CFA04C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lum bright="70000" contrast="-70000"/>
            <a:alphaModFix amt="50000"/>
          </a:blip>
          <a:stretch>
            <a:fillRect/>
          </a:stretch>
        </p:blipFill>
        <p:spPr>
          <a:xfrm>
            <a:off x="10846599" y="6601248"/>
            <a:ext cx="1046264" cy="277914"/>
          </a:xfrm>
          <a:prstGeom prst="rect">
            <a:avLst/>
          </a:prstGeom>
        </p:spPr>
      </p:pic>
      <p:sp>
        <p:nvSpPr>
          <p:cNvPr id="13" name="Tekstfelt 12">
            <a:extLst>
              <a:ext uri="{FF2B5EF4-FFF2-40B4-BE49-F238E27FC236}">
                <a16:creationId xmlns:a16="http://schemas.microsoft.com/office/drawing/2014/main" id="{BB789853-C958-1F4D-9A88-4B72C31BFAFE}"/>
              </a:ext>
            </a:extLst>
          </p:cNvPr>
          <p:cNvSpPr txBox="1"/>
          <p:nvPr userDrawn="1"/>
        </p:nvSpPr>
        <p:spPr>
          <a:xfrm>
            <a:off x="272285" y="6609486"/>
            <a:ext cx="47620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9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© TANIA ELLIS – The Social Business Company®. All rights reserved.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9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Book" panose="02000503020000020003" pitchFamily="2" charset="0"/>
              <a:ea typeface="+mn-ea"/>
              <a:cs typeface="+mn-cs"/>
            </a:endParaRPr>
          </a:p>
        </p:txBody>
      </p:sp>
      <p:cxnSp>
        <p:nvCxnSpPr>
          <p:cNvPr id="14" name="Lige forbindelse 13">
            <a:extLst>
              <a:ext uri="{FF2B5EF4-FFF2-40B4-BE49-F238E27FC236}">
                <a16:creationId xmlns:a16="http://schemas.microsoft.com/office/drawing/2014/main" id="{122E1B04-9B38-A54B-A97F-CD78904C4A99}"/>
              </a:ext>
            </a:extLst>
          </p:cNvPr>
          <p:cNvCxnSpPr/>
          <p:nvPr userDrawn="1"/>
        </p:nvCxnSpPr>
        <p:spPr>
          <a:xfrm flipH="1">
            <a:off x="7812988" y="6417746"/>
            <a:ext cx="3879988" cy="0"/>
          </a:xfrm>
          <a:prstGeom prst="line">
            <a:avLst/>
          </a:prstGeom>
          <a:ln w="38100">
            <a:solidFill>
              <a:srgbClr val="374D6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Lige forbindelse 14">
            <a:extLst>
              <a:ext uri="{FF2B5EF4-FFF2-40B4-BE49-F238E27FC236}">
                <a16:creationId xmlns:a16="http://schemas.microsoft.com/office/drawing/2014/main" id="{102EAEAF-34E4-444E-8578-252221F437F3}"/>
              </a:ext>
            </a:extLst>
          </p:cNvPr>
          <p:cNvCxnSpPr/>
          <p:nvPr userDrawn="1"/>
        </p:nvCxnSpPr>
        <p:spPr>
          <a:xfrm flipH="1">
            <a:off x="7812988" y="434133"/>
            <a:ext cx="3879988" cy="0"/>
          </a:xfrm>
          <a:prstGeom prst="line">
            <a:avLst/>
          </a:prstGeom>
          <a:ln w="38100">
            <a:solidFill>
              <a:srgbClr val="374D6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Billede 15" descr="Et billede, der indeholder tekst&#10;&#10;Automatisk genereret beskrivelse">
            <a:extLst>
              <a:ext uri="{FF2B5EF4-FFF2-40B4-BE49-F238E27FC236}">
                <a16:creationId xmlns:a16="http://schemas.microsoft.com/office/drawing/2014/main" id="{844B2201-05D0-EB40-829B-C6484876855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7616" t="32145" r="15402" b="35306"/>
          <a:stretch/>
        </p:blipFill>
        <p:spPr>
          <a:xfrm>
            <a:off x="7689669" y="2569029"/>
            <a:ext cx="3666308" cy="1550126"/>
          </a:xfrm>
          <a:prstGeom prst="rect">
            <a:avLst/>
          </a:prstGeom>
        </p:spPr>
      </p:pic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A5817A28-E5B7-AD44-AC7E-E1AF2CE4D85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182505" y="2468586"/>
            <a:ext cx="5424487" cy="175101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4000">
                <a:solidFill>
                  <a:srgbClr val="374D62"/>
                </a:solidFill>
              </a:defRPr>
            </a:lvl1pPr>
          </a:lstStyle>
          <a:p>
            <a:pPr lvl="0"/>
            <a:r>
              <a:rPr lang="da-DK" dirty="0"/>
              <a:t>Klik for at redigere teksttypografierne i masteren</a:t>
            </a:r>
          </a:p>
        </p:txBody>
      </p:sp>
    </p:spTree>
    <p:extLst>
      <p:ext uri="{BB962C8B-B14F-4D97-AF65-F5344CB8AC3E}">
        <p14:creationId xmlns:p14="http://schemas.microsoft.com/office/powerpoint/2010/main" val="3044808888"/>
      </p:ext>
    </p:extLst>
  </p:cSld>
  <p:clrMapOvr>
    <a:masterClrMapping/>
  </p:clrMapOvr>
</p:sldLayout>
</file>

<file path=ppt/slideLayouts/slideLayout3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Welcome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ktangel 5">
            <a:extLst>
              <a:ext uri="{FF2B5EF4-FFF2-40B4-BE49-F238E27FC236}">
                <a16:creationId xmlns:a16="http://schemas.microsoft.com/office/drawing/2014/main" id="{EE992EAB-CA5C-4942-B1FA-E1C9D05ABE76}"/>
              </a:ext>
            </a:extLst>
          </p:cNvPr>
          <p:cNvSpPr/>
          <p:nvPr userDrawn="1"/>
        </p:nvSpPr>
        <p:spPr>
          <a:xfrm>
            <a:off x="0" y="-1"/>
            <a:ext cx="12192000" cy="6858001"/>
          </a:xfrm>
          <a:prstGeom prst="rect">
            <a:avLst/>
          </a:prstGeom>
          <a:solidFill>
            <a:srgbClr val="374D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Rektangel 6">
            <a:extLst>
              <a:ext uri="{FF2B5EF4-FFF2-40B4-BE49-F238E27FC236}">
                <a16:creationId xmlns:a16="http://schemas.microsoft.com/office/drawing/2014/main" id="{1868C7C2-A921-2C44-96AA-722BE98F5B08}"/>
              </a:ext>
            </a:extLst>
          </p:cNvPr>
          <p:cNvSpPr/>
          <p:nvPr userDrawn="1"/>
        </p:nvSpPr>
        <p:spPr>
          <a:xfrm>
            <a:off x="319177" y="284672"/>
            <a:ext cx="11559398" cy="62987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Text Box 6">
            <a:extLst>
              <a:ext uri="{FF2B5EF4-FFF2-40B4-BE49-F238E27FC236}">
                <a16:creationId xmlns:a16="http://schemas.microsoft.com/office/drawing/2014/main" id="{F06CDEDA-1F82-6940-A3A7-B3D0E48B7959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5629934" y="3401063"/>
            <a:ext cx="2191292" cy="30773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ＭＳ Ｐゴシック" charset="0"/>
              <a:cs typeface="+mn-cs"/>
            </a:endParaRPr>
          </a:p>
        </p:txBody>
      </p:sp>
      <p:sp>
        <p:nvSpPr>
          <p:cNvPr id="9" name="Rektangel 8">
            <a:extLst>
              <a:ext uri="{FF2B5EF4-FFF2-40B4-BE49-F238E27FC236}">
                <a16:creationId xmlns:a16="http://schemas.microsoft.com/office/drawing/2014/main" id="{FBFEC3E5-8363-B040-8BC6-24D38A10FE31}"/>
              </a:ext>
            </a:extLst>
          </p:cNvPr>
          <p:cNvSpPr/>
          <p:nvPr userDrawn="1"/>
        </p:nvSpPr>
        <p:spPr>
          <a:xfrm>
            <a:off x="7429500" y="425381"/>
            <a:ext cx="4271714" cy="6000890"/>
          </a:xfrm>
          <a:prstGeom prst="rect">
            <a:avLst/>
          </a:prstGeom>
          <a:solidFill>
            <a:srgbClr val="374D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ktangel 9">
            <a:extLst>
              <a:ext uri="{FF2B5EF4-FFF2-40B4-BE49-F238E27FC236}">
                <a16:creationId xmlns:a16="http://schemas.microsoft.com/office/drawing/2014/main" id="{8E84322B-2C11-8C44-8647-CD4183882491}"/>
              </a:ext>
            </a:extLst>
          </p:cNvPr>
          <p:cNvSpPr/>
          <p:nvPr userDrawn="1"/>
        </p:nvSpPr>
        <p:spPr>
          <a:xfrm>
            <a:off x="490786" y="437782"/>
            <a:ext cx="7330440" cy="5980176"/>
          </a:xfrm>
          <a:prstGeom prst="rect">
            <a:avLst/>
          </a:prstGeom>
          <a:noFill/>
          <a:ln w="38100">
            <a:solidFill>
              <a:srgbClr val="374D6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Rektangel 10">
            <a:extLst>
              <a:ext uri="{FF2B5EF4-FFF2-40B4-BE49-F238E27FC236}">
                <a16:creationId xmlns:a16="http://schemas.microsoft.com/office/drawing/2014/main" id="{D63A0C92-08F6-D643-90E1-5A11C9845B4D}"/>
              </a:ext>
            </a:extLst>
          </p:cNvPr>
          <p:cNvSpPr/>
          <p:nvPr userDrawn="1"/>
        </p:nvSpPr>
        <p:spPr>
          <a:xfrm>
            <a:off x="1009699" y="2168014"/>
            <a:ext cx="5086301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4000" b="0" i="0" u="none" strike="noStrike" kern="1200" cap="none" spc="0" normalizeH="0" baseline="0" noProof="0" dirty="0">
                <a:ln>
                  <a:noFill/>
                </a:ln>
                <a:solidFill>
                  <a:srgbClr val="374D62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Velkommen til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4000" b="0" i="0" u="none" strike="noStrike" kern="1200" cap="none" spc="0" normalizeH="0" baseline="0" noProof="0" dirty="0">
                <a:ln>
                  <a:noFill/>
                </a:ln>
                <a:solidFill>
                  <a:srgbClr val="374D62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Sustainable Business Change Manager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4000" b="0" i="0" u="none" strike="noStrike" kern="1200" cap="none" spc="0" normalizeH="0" baseline="0" noProof="0" dirty="0">
              <a:ln>
                <a:noFill/>
              </a:ln>
              <a:solidFill>
                <a:srgbClr val="374D62"/>
              </a:solidFill>
              <a:effectLst/>
              <a:uLnTx/>
              <a:uFillTx/>
              <a:latin typeface="Avenir Book" panose="02000503020000020003" pitchFamily="2" charset="0"/>
              <a:ea typeface="+mn-ea"/>
              <a:cs typeface="+mn-cs"/>
            </a:endParaRPr>
          </a:p>
        </p:txBody>
      </p:sp>
      <p:pic>
        <p:nvPicPr>
          <p:cNvPr id="12" name="Billede 11">
            <a:extLst>
              <a:ext uri="{FF2B5EF4-FFF2-40B4-BE49-F238E27FC236}">
                <a16:creationId xmlns:a16="http://schemas.microsoft.com/office/drawing/2014/main" id="{4C8BFF07-D2DA-2640-BF71-9BDE5CFA04C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lum bright="70000" contrast="-70000"/>
            <a:alphaModFix amt="50000"/>
          </a:blip>
          <a:stretch>
            <a:fillRect/>
          </a:stretch>
        </p:blipFill>
        <p:spPr>
          <a:xfrm>
            <a:off x="10846599" y="6601248"/>
            <a:ext cx="1046264" cy="277914"/>
          </a:xfrm>
          <a:prstGeom prst="rect">
            <a:avLst/>
          </a:prstGeom>
        </p:spPr>
      </p:pic>
      <p:sp>
        <p:nvSpPr>
          <p:cNvPr id="13" name="Tekstfelt 12">
            <a:extLst>
              <a:ext uri="{FF2B5EF4-FFF2-40B4-BE49-F238E27FC236}">
                <a16:creationId xmlns:a16="http://schemas.microsoft.com/office/drawing/2014/main" id="{BB789853-C958-1F4D-9A88-4B72C31BFAFE}"/>
              </a:ext>
            </a:extLst>
          </p:cNvPr>
          <p:cNvSpPr txBox="1"/>
          <p:nvPr userDrawn="1"/>
        </p:nvSpPr>
        <p:spPr>
          <a:xfrm>
            <a:off x="272285" y="6609486"/>
            <a:ext cx="47620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9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© TANIA ELLIS – The Social Business Company®. All rights reserved.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9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Book" panose="02000503020000020003" pitchFamily="2" charset="0"/>
              <a:ea typeface="+mn-ea"/>
              <a:cs typeface="+mn-cs"/>
            </a:endParaRPr>
          </a:p>
        </p:txBody>
      </p:sp>
      <p:cxnSp>
        <p:nvCxnSpPr>
          <p:cNvPr id="14" name="Lige forbindelse 13">
            <a:extLst>
              <a:ext uri="{FF2B5EF4-FFF2-40B4-BE49-F238E27FC236}">
                <a16:creationId xmlns:a16="http://schemas.microsoft.com/office/drawing/2014/main" id="{122E1B04-9B38-A54B-A97F-CD78904C4A99}"/>
              </a:ext>
            </a:extLst>
          </p:cNvPr>
          <p:cNvCxnSpPr/>
          <p:nvPr userDrawn="1"/>
        </p:nvCxnSpPr>
        <p:spPr>
          <a:xfrm flipH="1">
            <a:off x="7812988" y="6417746"/>
            <a:ext cx="3879988" cy="0"/>
          </a:xfrm>
          <a:prstGeom prst="line">
            <a:avLst/>
          </a:prstGeom>
          <a:ln w="38100">
            <a:solidFill>
              <a:srgbClr val="374D6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Lige forbindelse 14">
            <a:extLst>
              <a:ext uri="{FF2B5EF4-FFF2-40B4-BE49-F238E27FC236}">
                <a16:creationId xmlns:a16="http://schemas.microsoft.com/office/drawing/2014/main" id="{102EAEAF-34E4-444E-8578-252221F437F3}"/>
              </a:ext>
            </a:extLst>
          </p:cNvPr>
          <p:cNvCxnSpPr/>
          <p:nvPr userDrawn="1"/>
        </p:nvCxnSpPr>
        <p:spPr>
          <a:xfrm flipH="1">
            <a:off x="7812988" y="434133"/>
            <a:ext cx="3879988" cy="0"/>
          </a:xfrm>
          <a:prstGeom prst="line">
            <a:avLst/>
          </a:prstGeom>
          <a:ln w="38100">
            <a:solidFill>
              <a:srgbClr val="374D6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Billede 15" descr="Et billede, der indeholder tekst&#10;&#10;Automatisk genereret beskrivelse">
            <a:extLst>
              <a:ext uri="{FF2B5EF4-FFF2-40B4-BE49-F238E27FC236}">
                <a16:creationId xmlns:a16="http://schemas.microsoft.com/office/drawing/2014/main" id="{844B2201-05D0-EB40-829B-C6484876855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7616" t="32145" r="15402" b="35306"/>
          <a:stretch/>
        </p:blipFill>
        <p:spPr>
          <a:xfrm>
            <a:off x="7689669" y="2569029"/>
            <a:ext cx="3666308" cy="15501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4598357"/>
      </p:ext>
    </p:extLst>
  </p:cSld>
  <p:clrMapOvr>
    <a:masterClrMapping/>
  </p:clrMapOvr>
</p:sldLayout>
</file>

<file path=ppt/slideLayouts/slideLayout3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Welcome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ktangel 5">
            <a:extLst>
              <a:ext uri="{FF2B5EF4-FFF2-40B4-BE49-F238E27FC236}">
                <a16:creationId xmlns:a16="http://schemas.microsoft.com/office/drawing/2014/main" id="{EE992EAB-CA5C-4942-B1FA-E1C9D05ABE76}"/>
              </a:ext>
            </a:extLst>
          </p:cNvPr>
          <p:cNvSpPr/>
          <p:nvPr userDrawn="1"/>
        </p:nvSpPr>
        <p:spPr>
          <a:xfrm>
            <a:off x="0" y="-1"/>
            <a:ext cx="12192000" cy="6858001"/>
          </a:xfrm>
          <a:prstGeom prst="rect">
            <a:avLst/>
          </a:prstGeom>
          <a:solidFill>
            <a:srgbClr val="374D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Rektangel 6">
            <a:extLst>
              <a:ext uri="{FF2B5EF4-FFF2-40B4-BE49-F238E27FC236}">
                <a16:creationId xmlns:a16="http://schemas.microsoft.com/office/drawing/2014/main" id="{1868C7C2-A921-2C44-96AA-722BE98F5B08}"/>
              </a:ext>
            </a:extLst>
          </p:cNvPr>
          <p:cNvSpPr/>
          <p:nvPr userDrawn="1"/>
        </p:nvSpPr>
        <p:spPr>
          <a:xfrm>
            <a:off x="319177" y="284672"/>
            <a:ext cx="11559398" cy="62987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Text Box 6">
            <a:extLst>
              <a:ext uri="{FF2B5EF4-FFF2-40B4-BE49-F238E27FC236}">
                <a16:creationId xmlns:a16="http://schemas.microsoft.com/office/drawing/2014/main" id="{F06CDEDA-1F82-6940-A3A7-B3D0E48B7959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5629934" y="3401063"/>
            <a:ext cx="2191292" cy="30773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ＭＳ Ｐゴシック" charset="0"/>
              <a:cs typeface="+mn-cs"/>
            </a:endParaRPr>
          </a:p>
        </p:txBody>
      </p:sp>
      <p:sp>
        <p:nvSpPr>
          <p:cNvPr id="9" name="Rektangel 8">
            <a:extLst>
              <a:ext uri="{FF2B5EF4-FFF2-40B4-BE49-F238E27FC236}">
                <a16:creationId xmlns:a16="http://schemas.microsoft.com/office/drawing/2014/main" id="{FBFEC3E5-8363-B040-8BC6-24D38A10FE31}"/>
              </a:ext>
            </a:extLst>
          </p:cNvPr>
          <p:cNvSpPr/>
          <p:nvPr userDrawn="1"/>
        </p:nvSpPr>
        <p:spPr>
          <a:xfrm>
            <a:off x="7429500" y="425381"/>
            <a:ext cx="4271714" cy="6000890"/>
          </a:xfrm>
          <a:prstGeom prst="rect">
            <a:avLst/>
          </a:prstGeom>
          <a:solidFill>
            <a:srgbClr val="374D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ktangel 9">
            <a:extLst>
              <a:ext uri="{FF2B5EF4-FFF2-40B4-BE49-F238E27FC236}">
                <a16:creationId xmlns:a16="http://schemas.microsoft.com/office/drawing/2014/main" id="{8E84322B-2C11-8C44-8647-CD4183882491}"/>
              </a:ext>
            </a:extLst>
          </p:cNvPr>
          <p:cNvSpPr/>
          <p:nvPr userDrawn="1"/>
        </p:nvSpPr>
        <p:spPr>
          <a:xfrm>
            <a:off x="490786" y="437782"/>
            <a:ext cx="7330440" cy="5980176"/>
          </a:xfrm>
          <a:prstGeom prst="rect">
            <a:avLst/>
          </a:prstGeom>
          <a:noFill/>
          <a:ln w="38100">
            <a:solidFill>
              <a:srgbClr val="374D6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2" name="Billede 11">
            <a:extLst>
              <a:ext uri="{FF2B5EF4-FFF2-40B4-BE49-F238E27FC236}">
                <a16:creationId xmlns:a16="http://schemas.microsoft.com/office/drawing/2014/main" id="{4C8BFF07-D2DA-2640-BF71-9BDE5CFA04C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lum bright="70000" contrast="-70000"/>
            <a:alphaModFix amt="50000"/>
          </a:blip>
          <a:stretch>
            <a:fillRect/>
          </a:stretch>
        </p:blipFill>
        <p:spPr>
          <a:xfrm>
            <a:off x="10846599" y="6601248"/>
            <a:ext cx="1046264" cy="277914"/>
          </a:xfrm>
          <a:prstGeom prst="rect">
            <a:avLst/>
          </a:prstGeom>
        </p:spPr>
      </p:pic>
      <p:sp>
        <p:nvSpPr>
          <p:cNvPr id="13" name="Tekstfelt 12">
            <a:extLst>
              <a:ext uri="{FF2B5EF4-FFF2-40B4-BE49-F238E27FC236}">
                <a16:creationId xmlns:a16="http://schemas.microsoft.com/office/drawing/2014/main" id="{BB789853-C958-1F4D-9A88-4B72C31BFAFE}"/>
              </a:ext>
            </a:extLst>
          </p:cNvPr>
          <p:cNvSpPr txBox="1"/>
          <p:nvPr userDrawn="1"/>
        </p:nvSpPr>
        <p:spPr>
          <a:xfrm>
            <a:off x="272285" y="6609486"/>
            <a:ext cx="47620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9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© TANIA ELLIS – The Social Business Company®. All rights reserved.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9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Book" panose="02000503020000020003" pitchFamily="2" charset="0"/>
              <a:ea typeface="+mn-ea"/>
              <a:cs typeface="+mn-cs"/>
            </a:endParaRPr>
          </a:p>
        </p:txBody>
      </p:sp>
      <p:cxnSp>
        <p:nvCxnSpPr>
          <p:cNvPr id="14" name="Lige forbindelse 13">
            <a:extLst>
              <a:ext uri="{FF2B5EF4-FFF2-40B4-BE49-F238E27FC236}">
                <a16:creationId xmlns:a16="http://schemas.microsoft.com/office/drawing/2014/main" id="{122E1B04-9B38-A54B-A97F-CD78904C4A99}"/>
              </a:ext>
            </a:extLst>
          </p:cNvPr>
          <p:cNvCxnSpPr/>
          <p:nvPr userDrawn="1"/>
        </p:nvCxnSpPr>
        <p:spPr>
          <a:xfrm flipH="1">
            <a:off x="7812988" y="6417746"/>
            <a:ext cx="3879988" cy="0"/>
          </a:xfrm>
          <a:prstGeom prst="line">
            <a:avLst/>
          </a:prstGeom>
          <a:ln w="38100">
            <a:solidFill>
              <a:srgbClr val="374D6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Lige forbindelse 14">
            <a:extLst>
              <a:ext uri="{FF2B5EF4-FFF2-40B4-BE49-F238E27FC236}">
                <a16:creationId xmlns:a16="http://schemas.microsoft.com/office/drawing/2014/main" id="{102EAEAF-34E4-444E-8578-252221F437F3}"/>
              </a:ext>
            </a:extLst>
          </p:cNvPr>
          <p:cNvCxnSpPr/>
          <p:nvPr userDrawn="1"/>
        </p:nvCxnSpPr>
        <p:spPr>
          <a:xfrm flipH="1">
            <a:off x="7812988" y="434133"/>
            <a:ext cx="3879988" cy="0"/>
          </a:xfrm>
          <a:prstGeom prst="line">
            <a:avLst/>
          </a:prstGeom>
          <a:ln w="38100">
            <a:solidFill>
              <a:srgbClr val="374D6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Billede 15" descr="Et billede, der indeholder tekst&#10;&#10;Automatisk genereret beskrivelse">
            <a:extLst>
              <a:ext uri="{FF2B5EF4-FFF2-40B4-BE49-F238E27FC236}">
                <a16:creationId xmlns:a16="http://schemas.microsoft.com/office/drawing/2014/main" id="{844B2201-05D0-EB40-829B-C6484876855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7616" t="32145" r="15402" b="35306"/>
          <a:stretch/>
        </p:blipFill>
        <p:spPr>
          <a:xfrm>
            <a:off x="7689669" y="2569029"/>
            <a:ext cx="3666308" cy="1550126"/>
          </a:xfrm>
          <a:prstGeom prst="rect">
            <a:avLst/>
          </a:prstGeom>
        </p:spPr>
      </p:pic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A5817A28-E5B7-AD44-AC7E-E1AF2CE4D85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182505" y="2468586"/>
            <a:ext cx="5424487" cy="175101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4000">
                <a:solidFill>
                  <a:srgbClr val="374D62"/>
                </a:solidFill>
              </a:defRPr>
            </a:lvl1pPr>
          </a:lstStyle>
          <a:p>
            <a:pPr lvl="0"/>
            <a:r>
              <a:rPr lang="da-DK" dirty="0"/>
              <a:t>Klik for at redigere teksttypografierne i masteren</a:t>
            </a:r>
          </a:p>
        </p:txBody>
      </p:sp>
    </p:spTree>
    <p:extLst>
      <p:ext uri="{BB962C8B-B14F-4D97-AF65-F5344CB8AC3E}">
        <p14:creationId xmlns:p14="http://schemas.microsoft.com/office/powerpoint/2010/main" val="714848524"/>
      </p:ext>
    </p:extLst>
  </p:cSld>
  <p:clrMapOvr>
    <a:masterClrMapping/>
  </p:clrMapOvr>
</p:sldLayout>
</file>

<file path=ppt/slideLayouts/slideLayout3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Welcome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ktangel 5">
            <a:extLst>
              <a:ext uri="{FF2B5EF4-FFF2-40B4-BE49-F238E27FC236}">
                <a16:creationId xmlns:a16="http://schemas.microsoft.com/office/drawing/2014/main" id="{EE992EAB-CA5C-4942-B1FA-E1C9D05ABE76}"/>
              </a:ext>
            </a:extLst>
          </p:cNvPr>
          <p:cNvSpPr/>
          <p:nvPr userDrawn="1"/>
        </p:nvSpPr>
        <p:spPr>
          <a:xfrm>
            <a:off x="0" y="-1"/>
            <a:ext cx="12192000" cy="6858001"/>
          </a:xfrm>
          <a:prstGeom prst="rect">
            <a:avLst/>
          </a:prstGeom>
          <a:solidFill>
            <a:srgbClr val="374D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Rektangel 6">
            <a:extLst>
              <a:ext uri="{FF2B5EF4-FFF2-40B4-BE49-F238E27FC236}">
                <a16:creationId xmlns:a16="http://schemas.microsoft.com/office/drawing/2014/main" id="{1868C7C2-A921-2C44-96AA-722BE98F5B08}"/>
              </a:ext>
            </a:extLst>
          </p:cNvPr>
          <p:cNvSpPr/>
          <p:nvPr userDrawn="1"/>
        </p:nvSpPr>
        <p:spPr>
          <a:xfrm>
            <a:off x="319177" y="284672"/>
            <a:ext cx="11559398" cy="62987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Text Box 6">
            <a:extLst>
              <a:ext uri="{FF2B5EF4-FFF2-40B4-BE49-F238E27FC236}">
                <a16:creationId xmlns:a16="http://schemas.microsoft.com/office/drawing/2014/main" id="{F06CDEDA-1F82-6940-A3A7-B3D0E48B7959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5629934" y="3401063"/>
            <a:ext cx="2191292" cy="30773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ＭＳ Ｐゴシック" charset="0"/>
              <a:cs typeface="+mn-cs"/>
            </a:endParaRPr>
          </a:p>
        </p:txBody>
      </p:sp>
      <p:sp>
        <p:nvSpPr>
          <p:cNvPr id="9" name="Rektangel 8">
            <a:extLst>
              <a:ext uri="{FF2B5EF4-FFF2-40B4-BE49-F238E27FC236}">
                <a16:creationId xmlns:a16="http://schemas.microsoft.com/office/drawing/2014/main" id="{FBFEC3E5-8363-B040-8BC6-24D38A10FE31}"/>
              </a:ext>
            </a:extLst>
          </p:cNvPr>
          <p:cNvSpPr/>
          <p:nvPr userDrawn="1"/>
        </p:nvSpPr>
        <p:spPr>
          <a:xfrm>
            <a:off x="7429500" y="425381"/>
            <a:ext cx="4271714" cy="6000890"/>
          </a:xfrm>
          <a:prstGeom prst="rect">
            <a:avLst/>
          </a:prstGeom>
          <a:solidFill>
            <a:srgbClr val="374D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ktangel 9">
            <a:extLst>
              <a:ext uri="{FF2B5EF4-FFF2-40B4-BE49-F238E27FC236}">
                <a16:creationId xmlns:a16="http://schemas.microsoft.com/office/drawing/2014/main" id="{8E84322B-2C11-8C44-8647-CD4183882491}"/>
              </a:ext>
            </a:extLst>
          </p:cNvPr>
          <p:cNvSpPr/>
          <p:nvPr userDrawn="1"/>
        </p:nvSpPr>
        <p:spPr>
          <a:xfrm>
            <a:off x="490786" y="437782"/>
            <a:ext cx="7330440" cy="5980176"/>
          </a:xfrm>
          <a:prstGeom prst="rect">
            <a:avLst/>
          </a:prstGeom>
          <a:noFill/>
          <a:ln w="38100">
            <a:solidFill>
              <a:srgbClr val="374D6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Rektangel 10">
            <a:extLst>
              <a:ext uri="{FF2B5EF4-FFF2-40B4-BE49-F238E27FC236}">
                <a16:creationId xmlns:a16="http://schemas.microsoft.com/office/drawing/2014/main" id="{D63A0C92-08F6-D643-90E1-5A11C9845B4D}"/>
              </a:ext>
            </a:extLst>
          </p:cNvPr>
          <p:cNvSpPr/>
          <p:nvPr userDrawn="1"/>
        </p:nvSpPr>
        <p:spPr>
          <a:xfrm>
            <a:off x="1009699" y="2168014"/>
            <a:ext cx="5086301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4000" b="0" i="0" u="none" strike="noStrike" kern="1200" cap="none" spc="0" normalizeH="0" baseline="0" noProof="0" dirty="0">
                <a:ln>
                  <a:noFill/>
                </a:ln>
                <a:solidFill>
                  <a:srgbClr val="374D62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Velkommen til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374D62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Sustainable</a:t>
            </a:r>
            <a:r>
              <a:rPr kumimoji="0" lang="da-DK" sz="4000" b="0" i="0" u="none" strike="noStrike" kern="1200" cap="none" spc="0" normalizeH="0" baseline="0" noProof="0" dirty="0">
                <a:ln>
                  <a:noFill/>
                </a:ln>
                <a:solidFill>
                  <a:srgbClr val="374D62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 Business Change Manager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4000" b="0" i="0" u="none" strike="noStrike" kern="1200" cap="none" spc="0" normalizeH="0" baseline="0" noProof="0" dirty="0">
              <a:ln>
                <a:noFill/>
              </a:ln>
              <a:solidFill>
                <a:srgbClr val="374D62"/>
              </a:solidFill>
              <a:effectLst/>
              <a:uLnTx/>
              <a:uFillTx/>
              <a:latin typeface="Avenir Book" panose="02000503020000020003" pitchFamily="2" charset="0"/>
              <a:ea typeface="+mn-ea"/>
              <a:cs typeface="+mn-cs"/>
            </a:endParaRPr>
          </a:p>
        </p:txBody>
      </p:sp>
      <p:pic>
        <p:nvPicPr>
          <p:cNvPr id="12" name="Billede 11">
            <a:extLst>
              <a:ext uri="{FF2B5EF4-FFF2-40B4-BE49-F238E27FC236}">
                <a16:creationId xmlns:a16="http://schemas.microsoft.com/office/drawing/2014/main" id="{4C8BFF07-D2DA-2640-BF71-9BDE5CFA04C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lum bright="70000" contrast="-70000"/>
            <a:alphaModFix amt="50000"/>
          </a:blip>
          <a:stretch>
            <a:fillRect/>
          </a:stretch>
        </p:blipFill>
        <p:spPr>
          <a:xfrm>
            <a:off x="10846599" y="6601248"/>
            <a:ext cx="1046264" cy="277914"/>
          </a:xfrm>
          <a:prstGeom prst="rect">
            <a:avLst/>
          </a:prstGeom>
        </p:spPr>
      </p:pic>
      <p:sp>
        <p:nvSpPr>
          <p:cNvPr id="13" name="Tekstfelt 12">
            <a:extLst>
              <a:ext uri="{FF2B5EF4-FFF2-40B4-BE49-F238E27FC236}">
                <a16:creationId xmlns:a16="http://schemas.microsoft.com/office/drawing/2014/main" id="{BB789853-C958-1F4D-9A88-4B72C31BFAFE}"/>
              </a:ext>
            </a:extLst>
          </p:cNvPr>
          <p:cNvSpPr txBox="1"/>
          <p:nvPr userDrawn="1"/>
        </p:nvSpPr>
        <p:spPr>
          <a:xfrm>
            <a:off x="272285" y="6609486"/>
            <a:ext cx="47620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9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© TANIA ELLIS – The Social Business Company®. All </a:t>
            </a:r>
            <a:r>
              <a:rPr kumimoji="0" lang="da-DK" sz="9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rights</a:t>
            </a:r>
            <a:r>
              <a:rPr kumimoji="0" lang="da-DK" sz="9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 </a:t>
            </a:r>
            <a:r>
              <a:rPr kumimoji="0" lang="da-DK" sz="9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reserved</a:t>
            </a:r>
            <a:r>
              <a:rPr kumimoji="0" lang="da-DK" sz="9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9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Book" panose="02000503020000020003" pitchFamily="2" charset="0"/>
              <a:ea typeface="+mn-ea"/>
              <a:cs typeface="+mn-cs"/>
            </a:endParaRPr>
          </a:p>
        </p:txBody>
      </p:sp>
      <p:cxnSp>
        <p:nvCxnSpPr>
          <p:cNvPr id="14" name="Lige forbindelse 13">
            <a:extLst>
              <a:ext uri="{FF2B5EF4-FFF2-40B4-BE49-F238E27FC236}">
                <a16:creationId xmlns:a16="http://schemas.microsoft.com/office/drawing/2014/main" id="{122E1B04-9B38-A54B-A97F-CD78904C4A99}"/>
              </a:ext>
            </a:extLst>
          </p:cNvPr>
          <p:cNvCxnSpPr/>
          <p:nvPr userDrawn="1"/>
        </p:nvCxnSpPr>
        <p:spPr>
          <a:xfrm flipH="1">
            <a:off x="7812988" y="6417746"/>
            <a:ext cx="3879988" cy="0"/>
          </a:xfrm>
          <a:prstGeom prst="line">
            <a:avLst/>
          </a:prstGeom>
          <a:ln w="38100">
            <a:solidFill>
              <a:srgbClr val="374D6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Lige forbindelse 14">
            <a:extLst>
              <a:ext uri="{FF2B5EF4-FFF2-40B4-BE49-F238E27FC236}">
                <a16:creationId xmlns:a16="http://schemas.microsoft.com/office/drawing/2014/main" id="{102EAEAF-34E4-444E-8578-252221F437F3}"/>
              </a:ext>
            </a:extLst>
          </p:cNvPr>
          <p:cNvCxnSpPr/>
          <p:nvPr userDrawn="1"/>
        </p:nvCxnSpPr>
        <p:spPr>
          <a:xfrm flipH="1">
            <a:off x="7812988" y="434133"/>
            <a:ext cx="3879988" cy="0"/>
          </a:xfrm>
          <a:prstGeom prst="line">
            <a:avLst/>
          </a:prstGeom>
          <a:ln w="38100">
            <a:solidFill>
              <a:srgbClr val="374D6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Billede 15" descr="Et billede, der indeholder tekst&#10;&#10;Automatisk genereret beskrivelse">
            <a:extLst>
              <a:ext uri="{FF2B5EF4-FFF2-40B4-BE49-F238E27FC236}">
                <a16:creationId xmlns:a16="http://schemas.microsoft.com/office/drawing/2014/main" id="{844B2201-05D0-EB40-829B-C6484876855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7616" t="32145" r="15402" b="35306"/>
          <a:stretch/>
        </p:blipFill>
        <p:spPr>
          <a:xfrm>
            <a:off x="7689669" y="2569029"/>
            <a:ext cx="3666308" cy="15501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0725607"/>
      </p:ext>
    </p:extLst>
  </p:cSld>
  <p:clrMapOvr>
    <a:masterClrMapping/>
  </p:clrMapOvr>
</p:sldLayout>
</file>

<file path=ppt/slideLayouts/slideLayout3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Welcome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ktangel 5">
            <a:extLst>
              <a:ext uri="{FF2B5EF4-FFF2-40B4-BE49-F238E27FC236}">
                <a16:creationId xmlns:a16="http://schemas.microsoft.com/office/drawing/2014/main" id="{EE992EAB-CA5C-4942-B1FA-E1C9D05ABE76}"/>
              </a:ext>
            </a:extLst>
          </p:cNvPr>
          <p:cNvSpPr/>
          <p:nvPr userDrawn="1"/>
        </p:nvSpPr>
        <p:spPr>
          <a:xfrm>
            <a:off x="0" y="-1"/>
            <a:ext cx="12192000" cy="6858001"/>
          </a:xfrm>
          <a:prstGeom prst="rect">
            <a:avLst/>
          </a:prstGeom>
          <a:solidFill>
            <a:srgbClr val="374D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Rektangel 6">
            <a:extLst>
              <a:ext uri="{FF2B5EF4-FFF2-40B4-BE49-F238E27FC236}">
                <a16:creationId xmlns:a16="http://schemas.microsoft.com/office/drawing/2014/main" id="{1868C7C2-A921-2C44-96AA-722BE98F5B08}"/>
              </a:ext>
            </a:extLst>
          </p:cNvPr>
          <p:cNvSpPr/>
          <p:nvPr userDrawn="1"/>
        </p:nvSpPr>
        <p:spPr>
          <a:xfrm>
            <a:off x="319177" y="284672"/>
            <a:ext cx="11559398" cy="62987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Text Box 6">
            <a:extLst>
              <a:ext uri="{FF2B5EF4-FFF2-40B4-BE49-F238E27FC236}">
                <a16:creationId xmlns:a16="http://schemas.microsoft.com/office/drawing/2014/main" id="{F06CDEDA-1F82-6940-A3A7-B3D0E48B7959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5629934" y="3401063"/>
            <a:ext cx="2191292" cy="30773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ＭＳ Ｐゴシック" charset="0"/>
              <a:cs typeface="+mn-cs"/>
            </a:endParaRPr>
          </a:p>
        </p:txBody>
      </p:sp>
      <p:sp>
        <p:nvSpPr>
          <p:cNvPr id="9" name="Rektangel 8">
            <a:extLst>
              <a:ext uri="{FF2B5EF4-FFF2-40B4-BE49-F238E27FC236}">
                <a16:creationId xmlns:a16="http://schemas.microsoft.com/office/drawing/2014/main" id="{FBFEC3E5-8363-B040-8BC6-24D38A10FE31}"/>
              </a:ext>
            </a:extLst>
          </p:cNvPr>
          <p:cNvSpPr/>
          <p:nvPr userDrawn="1"/>
        </p:nvSpPr>
        <p:spPr>
          <a:xfrm>
            <a:off x="7429500" y="425381"/>
            <a:ext cx="4271714" cy="6000890"/>
          </a:xfrm>
          <a:prstGeom prst="rect">
            <a:avLst/>
          </a:prstGeom>
          <a:solidFill>
            <a:srgbClr val="374D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ktangel 9">
            <a:extLst>
              <a:ext uri="{FF2B5EF4-FFF2-40B4-BE49-F238E27FC236}">
                <a16:creationId xmlns:a16="http://schemas.microsoft.com/office/drawing/2014/main" id="{8E84322B-2C11-8C44-8647-CD4183882491}"/>
              </a:ext>
            </a:extLst>
          </p:cNvPr>
          <p:cNvSpPr/>
          <p:nvPr userDrawn="1"/>
        </p:nvSpPr>
        <p:spPr>
          <a:xfrm>
            <a:off x="490786" y="437782"/>
            <a:ext cx="7330440" cy="5980176"/>
          </a:xfrm>
          <a:prstGeom prst="rect">
            <a:avLst/>
          </a:prstGeom>
          <a:noFill/>
          <a:ln w="38100">
            <a:solidFill>
              <a:srgbClr val="374D6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2" name="Billede 11">
            <a:extLst>
              <a:ext uri="{FF2B5EF4-FFF2-40B4-BE49-F238E27FC236}">
                <a16:creationId xmlns:a16="http://schemas.microsoft.com/office/drawing/2014/main" id="{4C8BFF07-D2DA-2640-BF71-9BDE5CFA04C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lum bright="70000" contrast="-70000"/>
            <a:alphaModFix amt="50000"/>
          </a:blip>
          <a:stretch>
            <a:fillRect/>
          </a:stretch>
        </p:blipFill>
        <p:spPr>
          <a:xfrm>
            <a:off x="10846599" y="6601248"/>
            <a:ext cx="1046264" cy="277914"/>
          </a:xfrm>
          <a:prstGeom prst="rect">
            <a:avLst/>
          </a:prstGeom>
        </p:spPr>
      </p:pic>
      <p:sp>
        <p:nvSpPr>
          <p:cNvPr id="13" name="Tekstfelt 12">
            <a:extLst>
              <a:ext uri="{FF2B5EF4-FFF2-40B4-BE49-F238E27FC236}">
                <a16:creationId xmlns:a16="http://schemas.microsoft.com/office/drawing/2014/main" id="{BB789853-C958-1F4D-9A88-4B72C31BFAFE}"/>
              </a:ext>
            </a:extLst>
          </p:cNvPr>
          <p:cNvSpPr txBox="1"/>
          <p:nvPr userDrawn="1"/>
        </p:nvSpPr>
        <p:spPr>
          <a:xfrm>
            <a:off x="272285" y="6609486"/>
            <a:ext cx="47620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9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© TANIA ELLIS – The Social Business Company®. All </a:t>
            </a:r>
            <a:r>
              <a:rPr kumimoji="0" lang="da-DK" sz="9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rights</a:t>
            </a:r>
            <a:r>
              <a:rPr kumimoji="0" lang="da-DK" sz="9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 </a:t>
            </a:r>
            <a:r>
              <a:rPr kumimoji="0" lang="da-DK" sz="9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reserved</a:t>
            </a:r>
            <a:r>
              <a:rPr kumimoji="0" lang="da-DK" sz="9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9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Book" panose="02000503020000020003" pitchFamily="2" charset="0"/>
              <a:ea typeface="+mn-ea"/>
              <a:cs typeface="+mn-cs"/>
            </a:endParaRPr>
          </a:p>
        </p:txBody>
      </p:sp>
      <p:cxnSp>
        <p:nvCxnSpPr>
          <p:cNvPr id="14" name="Lige forbindelse 13">
            <a:extLst>
              <a:ext uri="{FF2B5EF4-FFF2-40B4-BE49-F238E27FC236}">
                <a16:creationId xmlns:a16="http://schemas.microsoft.com/office/drawing/2014/main" id="{122E1B04-9B38-A54B-A97F-CD78904C4A99}"/>
              </a:ext>
            </a:extLst>
          </p:cNvPr>
          <p:cNvCxnSpPr/>
          <p:nvPr userDrawn="1"/>
        </p:nvCxnSpPr>
        <p:spPr>
          <a:xfrm flipH="1">
            <a:off x="7812988" y="6417746"/>
            <a:ext cx="3879988" cy="0"/>
          </a:xfrm>
          <a:prstGeom prst="line">
            <a:avLst/>
          </a:prstGeom>
          <a:ln w="38100">
            <a:solidFill>
              <a:srgbClr val="374D6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Lige forbindelse 14">
            <a:extLst>
              <a:ext uri="{FF2B5EF4-FFF2-40B4-BE49-F238E27FC236}">
                <a16:creationId xmlns:a16="http://schemas.microsoft.com/office/drawing/2014/main" id="{102EAEAF-34E4-444E-8578-252221F437F3}"/>
              </a:ext>
            </a:extLst>
          </p:cNvPr>
          <p:cNvCxnSpPr/>
          <p:nvPr userDrawn="1"/>
        </p:nvCxnSpPr>
        <p:spPr>
          <a:xfrm flipH="1">
            <a:off x="7812988" y="434133"/>
            <a:ext cx="3879988" cy="0"/>
          </a:xfrm>
          <a:prstGeom prst="line">
            <a:avLst/>
          </a:prstGeom>
          <a:ln w="38100">
            <a:solidFill>
              <a:srgbClr val="374D6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Billede 15" descr="Et billede, der indeholder tekst&#10;&#10;Automatisk genereret beskrivelse">
            <a:extLst>
              <a:ext uri="{FF2B5EF4-FFF2-40B4-BE49-F238E27FC236}">
                <a16:creationId xmlns:a16="http://schemas.microsoft.com/office/drawing/2014/main" id="{844B2201-05D0-EB40-829B-C6484876855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7616" t="32145" r="15402" b="35306"/>
          <a:stretch/>
        </p:blipFill>
        <p:spPr>
          <a:xfrm>
            <a:off x="7689669" y="2569029"/>
            <a:ext cx="3666308" cy="1550126"/>
          </a:xfrm>
          <a:prstGeom prst="rect">
            <a:avLst/>
          </a:prstGeom>
        </p:spPr>
      </p:pic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A5817A28-E5B7-AD44-AC7E-E1AF2CE4D85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182505" y="2468586"/>
            <a:ext cx="5424487" cy="175101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4000">
                <a:solidFill>
                  <a:srgbClr val="374D62"/>
                </a:solidFill>
              </a:defRPr>
            </a:lvl1pPr>
          </a:lstStyle>
          <a:p>
            <a:pPr lvl="0"/>
            <a:r>
              <a:rPr lang="da-DK" dirty="0"/>
              <a:t>Klik for at redigere teksttypografierne i masteren</a:t>
            </a:r>
          </a:p>
        </p:txBody>
      </p:sp>
    </p:spTree>
    <p:extLst>
      <p:ext uri="{BB962C8B-B14F-4D97-AF65-F5344CB8AC3E}">
        <p14:creationId xmlns:p14="http://schemas.microsoft.com/office/powerpoint/2010/main" val="162006949"/>
      </p:ext>
    </p:extLst>
  </p:cSld>
  <p:clrMapOvr>
    <a:masterClrMapping/>
  </p:clrMapOvr>
</p:sldLayout>
</file>

<file path=ppt/slideLayouts/slideLayout35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4_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14590991"/>
      </p:ext>
    </p:extLst>
  </p:cSld>
  <p:clrMapOvr>
    <a:masterClrMapping/>
  </p:clrMapOvr>
</p:sldLayout>
</file>

<file path=ppt/slideLayouts/slideLayout3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Welcome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ktangel 5">
            <a:extLst>
              <a:ext uri="{FF2B5EF4-FFF2-40B4-BE49-F238E27FC236}">
                <a16:creationId xmlns:a16="http://schemas.microsoft.com/office/drawing/2014/main" id="{EE992EAB-CA5C-4942-B1FA-E1C9D05ABE76}"/>
              </a:ext>
            </a:extLst>
          </p:cNvPr>
          <p:cNvSpPr/>
          <p:nvPr userDrawn="1"/>
        </p:nvSpPr>
        <p:spPr>
          <a:xfrm>
            <a:off x="0" y="-1"/>
            <a:ext cx="12192000" cy="6858001"/>
          </a:xfrm>
          <a:prstGeom prst="rect">
            <a:avLst/>
          </a:prstGeom>
          <a:solidFill>
            <a:srgbClr val="374D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Rektangel 6">
            <a:extLst>
              <a:ext uri="{FF2B5EF4-FFF2-40B4-BE49-F238E27FC236}">
                <a16:creationId xmlns:a16="http://schemas.microsoft.com/office/drawing/2014/main" id="{1868C7C2-A921-2C44-96AA-722BE98F5B08}"/>
              </a:ext>
            </a:extLst>
          </p:cNvPr>
          <p:cNvSpPr/>
          <p:nvPr userDrawn="1"/>
        </p:nvSpPr>
        <p:spPr>
          <a:xfrm>
            <a:off x="319177" y="284672"/>
            <a:ext cx="11559398" cy="62987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Text Box 6">
            <a:extLst>
              <a:ext uri="{FF2B5EF4-FFF2-40B4-BE49-F238E27FC236}">
                <a16:creationId xmlns:a16="http://schemas.microsoft.com/office/drawing/2014/main" id="{F06CDEDA-1F82-6940-A3A7-B3D0E48B7959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5629934" y="3401063"/>
            <a:ext cx="2191292" cy="30773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ＭＳ Ｐゴシック" charset="0"/>
              <a:cs typeface="+mn-cs"/>
            </a:endParaRPr>
          </a:p>
        </p:txBody>
      </p:sp>
      <p:sp>
        <p:nvSpPr>
          <p:cNvPr id="9" name="Rektangel 8">
            <a:extLst>
              <a:ext uri="{FF2B5EF4-FFF2-40B4-BE49-F238E27FC236}">
                <a16:creationId xmlns:a16="http://schemas.microsoft.com/office/drawing/2014/main" id="{FBFEC3E5-8363-B040-8BC6-24D38A10FE31}"/>
              </a:ext>
            </a:extLst>
          </p:cNvPr>
          <p:cNvSpPr/>
          <p:nvPr userDrawn="1"/>
        </p:nvSpPr>
        <p:spPr>
          <a:xfrm>
            <a:off x="7429500" y="425381"/>
            <a:ext cx="4271714" cy="6000890"/>
          </a:xfrm>
          <a:prstGeom prst="rect">
            <a:avLst/>
          </a:prstGeom>
          <a:solidFill>
            <a:srgbClr val="374D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ktangel 9">
            <a:extLst>
              <a:ext uri="{FF2B5EF4-FFF2-40B4-BE49-F238E27FC236}">
                <a16:creationId xmlns:a16="http://schemas.microsoft.com/office/drawing/2014/main" id="{8E84322B-2C11-8C44-8647-CD4183882491}"/>
              </a:ext>
            </a:extLst>
          </p:cNvPr>
          <p:cNvSpPr/>
          <p:nvPr userDrawn="1"/>
        </p:nvSpPr>
        <p:spPr>
          <a:xfrm>
            <a:off x="490786" y="437782"/>
            <a:ext cx="7330440" cy="5980176"/>
          </a:xfrm>
          <a:prstGeom prst="rect">
            <a:avLst/>
          </a:prstGeom>
          <a:noFill/>
          <a:ln w="38100">
            <a:solidFill>
              <a:srgbClr val="374D6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Rektangel 10">
            <a:extLst>
              <a:ext uri="{FF2B5EF4-FFF2-40B4-BE49-F238E27FC236}">
                <a16:creationId xmlns:a16="http://schemas.microsoft.com/office/drawing/2014/main" id="{D63A0C92-08F6-D643-90E1-5A11C9845B4D}"/>
              </a:ext>
            </a:extLst>
          </p:cNvPr>
          <p:cNvSpPr/>
          <p:nvPr userDrawn="1"/>
        </p:nvSpPr>
        <p:spPr>
          <a:xfrm>
            <a:off x="1009699" y="2168014"/>
            <a:ext cx="5086301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4000" b="0" i="0" u="none" strike="noStrike" kern="1200" cap="none" spc="0" normalizeH="0" baseline="0" noProof="0" dirty="0">
                <a:ln>
                  <a:noFill/>
                </a:ln>
                <a:solidFill>
                  <a:srgbClr val="374D62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Velkommen til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4000" b="0" i="0" u="none" strike="noStrike" kern="1200" cap="none" spc="0" normalizeH="0" baseline="0" noProof="0" dirty="0">
                <a:ln>
                  <a:noFill/>
                </a:ln>
                <a:solidFill>
                  <a:srgbClr val="374D62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Sustainable Business Change Manager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4000" b="0" i="0" u="none" strike="noStrike" kern="1200" cap="none" spc="0" normalizeH="0" baseline="0" noProof="0" dirty="0">
              <a:ln>
                <a:noFill/>
              </a:ln>
              <a:solidFill>
                <a:srgbClr val="374D62"/>
              </a:solidFill>
              <a:effectLst/>
              <a:uLnTx/>
              <a:uFillTx/>
              <a:latin typeface="Avenir Book" panose="02000503020000020003" pitchFamily="2" charset="0"/>
              <a:ea typeface="+mn-ea"/>
              <a:cs typeface="+mn-cs"/>
            </a:endParaRPr>
          </a:p>
        </p:txBody>
      </p:sp>
      <p:pic>
        <p:nvPicPr>
          <p:cNvPr id="12" name="Billede 11">
            <a:extLst>
              <a:ext uri="{FF2B5EF4-FFF2-40B4-BE49-F238E27FC236}">
                <a16:creationId xmlns:a16="http://schemas.microsoft.com/office/drawing/2014/main" id="{4C8BFF07-D2DA-2640-BF71-9BDE5CFA04C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lum bright="70000" contrast="-70000"/>
            <a:alphaModFix amt="50000"/>
          </a:blip>
          <a:stretch>
            <a:fillRect/>
          </a:stretch>
        </p:blipFill>
        <p:spPr>
          <a:xfrm>
            <a:off x="10846599" y="6601248"/>
            <a:ext cx="1046264" cy="277914"/>
          </a:xfrm>
          <a:prstGeom prst="rect">
            <a:avLst/>
          </a:prstGeom>
        </p:spPr>
      </p:pic>
      <p:sp>
        <p:nvSpPr>
          <p:cNvPr id="13" name="Tekstfelt 12">
            <a:extLst>
              <a:ext uri="{FF2B5EF4-FFF2-40B4-BE49-F238E27FC236}">
                <a16:creationId xmlns:a16="http://schemas.microsoft.com/office/drawing/2014/main" id="{BB789853-C958-1F4D-9A88-4B72C31BFAFE}"/>
              </a:ext>
            </a:extLst>
          </p:cNvPr>
          <p:cNvSpPr txBox="1"/>
          <p:nvPr userDrawn="1"/>
        </p:nvSpPr>
        <p:spPr>
          <a:xfrm>
            <a:off x="272285" y="6609486"/>
            <a:ext cx="47620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9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© TANIA ELLIS – The Social Business Company®. All rights reserved.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9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Book" panose="02000503020000020003" pitchFamily="2" charset="0"/>
              <a:ea typeface="+mn-ea"/>
              <a:cs typeface="+mn-cs"/>
            </a:endParaRPr>
          </a:p>
        </p:txBody>
      </p:sp>
      <p:cxnSp>
        <p:nvCxnSpPr>
          <p:cNvPr id="14" name="Lige forbindelse 13">
            <a:extLst>
              <a:ext uri="{FF2B5EF4-FFF2-40B4-BE49-F238E27FC236}">
                <a16:creationId xmlns:a16="http://schemas.microsoft.com/office/drawing/2014/main" id="{122E1B04-9B38-A54B-A97F-CD78904C4A99}"/>
              </a:ext>
            </a:extLst>
          </p:cNvPr>
          <p:cNvCxnSpPr/>
          <p:nvPr userDrawn="1"/>
        </p:nvCxnSpPr>
        <p:spPr>
          <a:xfrm flipH="1">
            <a:off x="7812988" y="6417746"/>
            <a:ext cx="3879988" cy="0"/>
          </a:xfrm>
          <a:prstGeom prst="line">
            <a:avLst/>
          </a:prstGeom>
          <a:ln w="38100">
            <a:solidFill>
              <a:srgbClr val="374D6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Lige forbindelse 14">
            <a:extLst>
              <a:ext uri="{FF2B5EF4-FFF2-40B4-BE49-F238E27FC236}">
                <a16:creationId xmlns:a16="http://schemas.microsoft.com/office/drawing/2014/main" id="{102EAEAF-34E4-444E-8578-252221F437F3}"/>
              </a:ext>
            </a:extLst>
          </p:cNvPr>
          <p:cNvCxnSpPr/>
          <p:nvPr userDrawn="1"/>
        </p:nvCxnSpPr>
        <p:spPr>
          <a:xfrm flipH="1">
            <a:off x="7812988" y="434133"/>
            <a:ext cx="3879988" cy="0"/>
          </a:xfrm>
          <a:prstGeom prst="line">
            <a:avLst/>
          </a:prstGeom>
          <a:ln w="38100">
            <a:solidFill>
              <a:srgbClr val="374D6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Billede 15" descr="Et billede, der indeholder tekst&#10;&#10;Automatisk genereret beskrivelse">
            <a:extLst>
              <a:ext uri="{FF2B5EF4-FFF2-40B4-BE49-F238E27FC236}">
                <a16:creationId xmlns:a16="http://schemas.microsoft.com/office/drawing/2014/main" id="{844B2201-05D0-EB40-829B-C6484876855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7616" t="32145" r="15402" b="35306"/>
          <a:stretch/>
        </p:blipFill>
        <p:spPr>
          <a:xfrm>
            <a:off x="7689669" y="2569029"/>
            <a:ext cx="3666308" cy="15501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6714903"/>
      </p:ext>
    </p:extLst>
  </p:cSld>
  <p:clrMapOvr>
    <a:masterClrMapping/>
  </p:clrMapOvr>
</p:sldLayout>
</file>

<file path=ppt/slideLayouts/slideLayout3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Welcome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ktangel 5">
            <a:extLst>
              <a:ext uri="{FF2B5EF4-FFF2-40B4-BE49-F238E27FC236}">
                <a16:creationId xmlns:a16="http://schemas.microsoft.com/office/drawing/2014/main" id="{EE992EAB-CA5C-4942-B1FA-E1C9D05ABE76}"/>
              </a:ext>
            </a:extLst>
          </p:cNvPr>
          <p:cNvSpPr/>
          <p:nvPr userDrawn="1"/>
        </p:nvSpPr>
        <p:spPr>
          <a:xfrm>
            <a:off x="0" y="-1"/>
            <a:ext cx="12192000" cy="6858001"/>
          </a:xfrm>
          <a:prstGeom prst="rect">
            <a:avLst/>
          </a:prstGeom>
          <a:solidFill>
            <a:srgbClr val="374D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Rektangel 6">
            <a:extLst>
              <a:ext uri="{FF2B5EF4-FFF2-40B4-BE49-F238E27FC236}">
                <a16:creationId xmlns:a16="http://schemas.microsoft.com/office/drawing/2014/main" id="{1868C7C2-A921-2C44-96AA-722BE98F5B08}"/>
              </a:ext>
            </a:extLst>
          </p:cNvPr>
          <p:cNvSpPr/>
          <p:nvPr userDrawn="1"/>
        </p:nvSpPr>
        <p:spPr>
          <a:xfrm>
            <a:off x="319177" y="284672"/>
            <a:ext cx="11559398" cy="62987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Text Box 6">
            <a:extLst>
              <a:ext uri="{FF2B5EF4-FFF2-40B4-BE49-F238E27FC236}">
                <a16:creationId xmlns:a16="http://schemas.microsoft.com/office/drawing/2014/main" id="{F06CDEDA-1F82-6940-A3A7-B3D0E48B7959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5629934" y="3401063"/>
            <a:ext cx="2191292" cy="30773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ＭＳ Ｐゴシック" charset="0"/>
              <a:cs typeface="+mn-cs"/>
            </a:endParaRPr>
          </a:p>
        </p:txBody>
      </p:sp>
      <p:sp>
        <p:nvSpPr>
          <p:cNvPr id="9" name="Rektangel 8">
            <a:extLst>
              <a:ext uri="{FF2B5EF4-FFF2-40B4-BE49-F238E27FC236}">
                <a16:creationId xmlns:a16="http://schemas.microsoft.com/office/drawing/2014/main" id="{FBFEC3E5-8363-B040-8BC6-24D38A10FE31}"/>
              </a:ext>
            </a:extLst>
          </p:cNvPr>
          <p:cNvSpPr/>
          <p:nvPr userDrawn="1"/>
        </p:nvSpPr>
        <p:spPr>
          <a:xfrm>
            <a:off x="7429500" y="425381"/>
            <a:ext cx="4271714" cy="6000890"/>
          </a:xfrm>
          <a:prstGeom prst="rect">
            <a:avLst/>
          </a:prstGeom>
          <a:solidFill>
            <a:srgbClr val="374D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ktangel 9">
            <a:extLst>
              <a:ext uri="{FF2B5EF4-FFF2-40B4-BE49-F238E27FC236}">
                <a16:creationId xmlns:a16="http://schemas.microsoft.com/office/drawing/2014/main" id="{8E84322B-2C11-8C44-8647-CD4183882491}"/>
              </a:ext>
            </a:extLst>
          </p:cNvPr>
          <p:cNvSpPr/>
          <p:nvPr userDrawn="1"/>
        </p:nvSpPr>
        <p:spPr>
          <a:xfrm>
            <a:off x="490786" y="437782"/>
            <a:ext cx="7330440" cy="5980176"/>
          </a:xfrm>
          <a:prstGeom prst="rect">
            <a:avLst/>
          </a:prstGeom>
          <a:noFill/>
          <a:ln w="38100">
            <a:solidFill>
              <a:srgbClr val="374D6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2" name="Billede 11">
            <a:extLst>
              <a:ext uri="{FF2B5EF4-FFF2-40B4-BE49-F238E27FC236}">
                <a16:creationId xmlns:a16="http://schemas.microsoft.com/office/drawing/2014/main" id="{4C8BFF07-D2DA-2640-BF71-9BDE5CFA04C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lum bright="70000" contrast="-70000"/>
            <a:alphaModFix amt="50000"/>
          </a:blip>
          <a:stretch>
            <a:fillRect/>
          </a:stretch>
        </p:blipFill>
        <p:spPr>
          <a:xfrm>
            <a:off x="10846599" y="6601248"/>
            <a:ext cx="1046264" cy="277914"/>
          </a:xfrm>
          <a:prstGeom prst="rect">
            <a:avLst/>
          </a:prstGeom>
        </p:spPr>
      </p:pic>
      <p:sp>
        <p:nvSpPr>
          <p:cNvPr id="13" name="Tekstfelt 12">
            <a:extLst>
              <a:ext uri="{FF2B5EF4-FFF2-40B4-BE49-F238E27FC236}">
                <a16:creationId xmlns:a16="http://schemas.microsoft.com/office/drawing/2014/main" id="{BB789853-C958-1F4D-9A88-4B72C31BFAFE}"/>
              </a:ext>
            </a:extLst>
          </p:cNvPr>
          <p:cNvSpPr txBox="1"/>
          <p:nvPr userDrawn="1"/>
        </p:nvSpPr>
        <p:spPr>
          <a:xfrm>
            <a:off x="272285" y="6609486"/>
            <a:ext cx="47620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9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© TANIA ELLIS – The Social Business Company®. All rights reserved.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9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Book" panose="02000503020000020003" pitchFamily="2" charset="0"/>
              <a:ea typeface="+mn-ea"/>
              <a:cs typeface="+mn-cs"/>
            </a:endParaRPr>
          </a:p>
        </p:txBody>
      </p:sp>
      <p:cxnSp>
        <p:nvCxnSpPr>
          <p:cNvPr id="14" name="Lige forbindelse 13">
            <a:extLst>
              <a:ext uri="{FF2B5EF4-FFF2-40B4-BE49-F238E27FC236}">
                <a16:creationId xmlns:a16="http://schemas.microsoft.com/office/drawing/2014/main" id="{122E1B04-9B38-A54B-A97F-CD78904C4A99}"/>
              </a:ext>
            </a:extLst>
          </p:cNvPr>
          <p:cNvCxnSpPr/>
          <p:nvPr userDrawn="1"/>
        </p:nvCxnSpPr>
        <p:spPr>
          <a:xfrm flipH="1">
            <a:off x="7812988" y="6417746"/>
            <a:ext cx="3879988" cy="0"/>
          </a:xfrm>
          <a:prstGeom prst="line">
            <a:avLst/>
          </a:prstGeom>
          <a:ln w="38100">
            <a:solidFill>
              <a:srgbClr val="374D6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Lige forbindelse 14">
            <a:extLst>
              <a:ext uri="{FF2B5EF4-FFF2-40B4-BE49-F238E27FC236}">
                <a16:creationId xmlns:a16="http://schemas.microsoft.com/office/drawing/2014/main" id="{102EAEAF-34E4-444E-8578-252221F437F3}"/>
              </a:ext>
            </a:extLst>
          </p:cNvPr>
          <p:cNvCxnSpPr/>
          <p:nvPr userDrawn="1"/>
        </p:nvCxnSpPr>
        <p:spPr>
          <a:xfrm flipH="1">
            <a:off x="7812988" y="434133"/>
            <a:ext cx="3879988" cy="0"/>
          </a:xfrm>
          <a:prstGeom prst="line">
            <a:avLst/>
          </a:prstGeom>
          <a:ln w="38100">
            <a:solidFill>
              <a:srgbClr val="374D6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Billede 15" descr="Et billede, der indeholder tekst&#10;&#10;Automatisk genereret beskrivelse">
            <a:extLst>
              <a:ext uri="{FF2B5EF4-FFF2-40B4-BE49-F238E27FC236}">
                <a16:creationId xmlns:a16="http://schemas.microsoft.com/office/drawing/2014/main" id="{844B2201-05D0-EB40-829B-C6484876855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7616" t="32145" r="15402" b="35306"/>
          <a:stretch/>
        </p:blipFill>
        <p:spPr>
          <a:xfrm>
            <a:off x="7689669" y="2569029"/>
            <a:ext cx="3666308" cy="1550126"/>
          </a:xfrm>
          <a:prstGeom prst="rect">
            <a:avLst/>
          </a:prstGeom>
        </p:spPr>
      </p:pic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A5817A28-E5B7-AD44-AC7E-E1AF2CE4D85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182505" y="2468586"/>
            <a:ext cx="5424487" cy="175101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4000">
                <a:solidFill>
                  <a:srgbClr val="374D62"/>
                </a:solidFill>
              </a:defRPr>
            </a:lvl1pPr>
          </a:lstStyle>
          <a:p>
            <a:pPr lvl="0"/>
            <a:r>
              <a:rPr lang="da-DK" dirty="0"/>
              <a:t>Klik for at redigere teksttypografierne i masteren</a:t>
            </a:r>
          </a:p>
        </p:txBody>
      </p:sp>
    </p:spTree>
    <p:extLst>
      <p:ext uri="{BB962C8B-B14F-4D97-AF65-F5344CB8AC3E}">
        <p14:creationId xmlns:p14="http://schemas.microsoft.com/office/powerpoint/2010/main" val="1281466439"/>
      </p:ext>
    </p:extLst>
  </p:cSld>
  <p:clrMapOvr>
    <a:masterClrMapping/>
  </p:clrMapOvr>
</p:sldLayout>
</file>

<file path=ppt/slideLayouts/slideLayout3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Welcome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ktangel 5">
            <a:extLst>
              <a:ext uri="{FF2B5EF4-FFF2-40B4-BE49-F238E27FC236}">
                <a16:creationId xmlns:a16="http://schemas.microsoft.com/office/drawing/2014/main" id="{EE992EAB-CA5C-4942-B1FA-E1C9D05ABE76}"/>
              </a:ext>
            </a:extLst>
          </p:cNvPr>
          <p:cNvSpPr/>
          <p:nvPr userDrawn="1"/>
        </p:nvSpPr>
        <p:spPr>
          <a:xfrm>
            <a:off x="0" y="-1"/>
            <a:ext cx="12192000" cy="6858001"/>
          </a:xfrm>
          <a:prstGeom prst="rect">
            <a:avLst/>
          </a:prstGeom>
          <a:solidFill>
            <a:srgbClr val="374D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Rektangel 6">
            <a:extLst>
              <a:ext uri="{FF2B5EF4-FFF2-40B4-BE49-F238E27FC236}">
                <a16:creationId xmlns:a16="http://schemas.microsoft.com/office/drawing/2014/main" id="{1868C7C2-A921-2C44-96AA-722BE98F5B08}"/>
              </a:ext>
            </a:extLst>
          </p:cNvPr>
          <p:cNvSpPr/>
          <p:nvPr userDrawn="1"/>
        </p:nvSpPr>
        <p:spPr>
          <a:xfrm>
            <a:off x="319177" y="284672"/>
            <a:ext cx="11559398" cy="62987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Text Box 6">
            <a:extLst>
              <a:ext uri="{FF2B5EF4-FFF2-40B4-BE49-F238E27FC236}">
                <a16:creationId xmlns:a16="http://schemas.microsoft.com/office/drawing/2014/main" id="{F06CDEDA-1F82-6940-A3A7-B3D0E48B7959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5629934" y="3401063"/>
            <a:ext cx="2191292" cy="30773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ＭＳ Ｐゴシック" charset="0"/>
              <a:cs typeface="+mn-cs"/>
            </a:endParaRPr>
          </a:p>
        </p:txBody>
      </p:sp>
      <p:sp>
        <p:nvSpPr>
          <p:cNvPr id="9" name="Rektangel 8">
            <a:extLst>
              <a:ext uri="{FF2B5EF4-FFF2-40B4-BE49-F238E27FC236}">
                <a16:creationId xmlns:a16="http://schemas.microsoft.com/office/drawing/2014/main" id="{FBFEC3E5-8363-B040-8BC6-24D38A10FE31}"/>
              </a:ext>
            </a:extLst>
          </p:cNvPr>
          <p:cNvSpPr/>
          <p:nvPr userDrawn="1"/>
        </p:nvSpPr>
        <p:spPr>
          <a:xfrm>
            <a:off x="7429500" y="425381"/>
            <a:ext cx="4271714" cy="6000890"/>
          </a:xfrm>
          <a:prstGeom prst="rect">
            <a:avLst/>
          </a:prstGeom>
          <a:solidFill>
            <a:srgbClr val="374D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ktangel 9">
            <a:extLst>
              <a:ext uri="{FF2B5EF4-FFF2-40B4-BE49-F238E27FC236}">
                <a16:creationId xmlns:a16="http://schemas.microsoft.com/office/drawing/2014/main" id="{8E84322B-2C11-8C44-8647-CD4183882491}"/>
              </a:ext>
            </a:extLst>
          </p:cNvPr>
          <p:cNvSpPr/>
          <p:nvPr userDrawn="1"/>
        </p:nvSpPr>
        <p:spPr>
          <a:xfrm>
            <a:off x="490786" y="437782"/>
            <a:ext cx="7330440" cy="5980176"/>
          </a:xfrm>
          <a:prstGeom prst="rect">
            <a:avLst/>
          </a:prstGeom>
          <a:noFill/>
          <a:ln w="38100">
            <a:solidFill>
              <a:srgbClr val="374D6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Rektangel 10">
            <a:extLst>
              <a:ext uri="{FF2B5EF4-FFF2-40B4-BE49-F238E27FC236}">
                <a16:creationId xmlns:a16="http://schemas.microsoft.com/office/drawing/2014/main" id="{D63A0C92-08F6-D643-90E1-5A11C9845B4D}"/>
              </a:ext>
            </a:extLst>
          </p:cNvPr>
          <p:cNvSpPr/>
          <p:nvPr userDrawn="1"/>
        </p:nvSpPr>
        <p:spPr>
          <a:xfrm>
            <a:off x="1009699" y="2168014"/>
            <a:ext cx="5086301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4000" b="0" i="0" u="none" strike="noStrike" kern="1200" cap="none" spc="0" normalizeH="0" baseline="0" noProof="0" dirty="0">
                <a:ln>
                  <a:noFill/>
                </a:ln>
                <a:solidFill>
                  <a:srgbClr val="374D62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Velkommen til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4000" b="0" i="0" u="none" strike="noStrike" kern="1200" cap="none" spc="0" normalizeH="0" baseline="0" noProof="0" dirty="0">
                <a:ln>
                  <a:noFill/>
                </a:ln>
                <a:solidFill>
                  <a:srgbClr val="374D62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Sustainable Business Change Manager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4000" b="0" i="0" u="none" strike="noStrike" kern="1200" cap="none" spc="0" normalizeH="0" baseline="0" noProof="0" dirty="0">
              <a:ln>
                <a:noFill/>
              </a:ln>
              <a:solidFill>
                <a:srgbClr val="374D62"/>
              </a:solidFill>
              <a:effectLst/>
              <a:uLnTx/>
              <a:uFillTx/>
              <a:latin typeface="Avenir Book" panose="02000503020000020003" pitchFamily="2" charset="0"/>
              <a:ea typeface="+mn-ea"/>
              <a:cs typeface="+mn-cs"/>
            </a:endParaRPr>
          </a:p>
        </p:txBody>
      </p:sp>
      <p:pic>
        <p:nvPicPr>
          <p:cNvPr id="12" name="Billede 11">
            <a:extLst>
              <a:ext uri="{FF2B5EF4-FFF2-40B4-BE49-F238E27FC236}">
                <a16:creationId xmlns:a16="http://schemas.microsoft.com/office/drawing/2014/main" id="{4C8BFF07-D2DA-2640-BF71-9BDE5CFA04C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lum bright="70000" contrast="-70000"/>
            <a:alphaModFix amt="50000"/>
          </a:blip>
          <a:stretch>
            <a:fillRect/>
          </a:stretch>
        </p:blipFill>
        <p:spPr>
          <a:xfrm>
            <a:off x="10846599" y="6601248"/>
            <a:ext cx="1046264" cy="277914"/>
          </a:xfrm>
          <a:prstGeom prst="rect">
            <a:avLst/>
          </a:prstGeom>
        </p:spPr>
      </p:pic>
      <p:sp>
        <p:nvSpPr>
          <p:cNvPr id="13" name="Tekstfelt 12">
            <a:extLst>
              <a:ext uri="{FF2B5EF4-FFF2-40B4-BE49-F238E27FC236}">
                <a16:creationId xmlns:a16="http://schemas.microsoft.com/office/drawing/2014/main" id="{BB789853-C958-1F4D-9A88-4B72C31BFAFE}"/>
              </a:ext>
            </a:extLst>
          </p:cNvPr>
          <p:cNvSpPr txBox="1"/>
          <p:nvPr userDrawn="1"/>
        </p:nvSpPr>
        <p:spPr>
          <a:xfrm>
            <a:off x="272285" y="6609486"/>
            <a:ext cx="47620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9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© TANIA ELLIS – The Social Business Company®. All rights reserved.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9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Book" panose="02000503020000020003" pitchFamily="2" charset="0"/>
              <a:ea typeface="+mn-ea"/>
              <a:cs typeface="+mn-cs"/>
            </a:endParaRPr>
          </a:p>
        </p:txBody>
      </p:sp>
      <p:cxnSp>
        <p:nvCxnSpPr>
          <p:cNvPr id="14" name="Lige forbindelse 13">
            <a:extLst>
              <a:ext uri="{FF2B5EF4-FFF2-40B4-BE49-F238E27FC236}">
                <a16:creationId xmlns:a16="http://schemas.microsoft.com/office/drawing/2014/main" id="{122E1B04-9B38-A54B-A97F-CD78904C4A99}"/>
              </a:ext>
            </a:extLst>
          </p:cNvPr>
          <p:cNvCxnSpPr/>
          <p:nvPr userDrawn="1"/>
        </p:nvCxnSpPr>
        <p:spPr>
          <a:xfrm flipH="1">
            <a:off x="7812988" y="6417746"/>
            <a:ext cx="3879988" cy="0"/>
          </a:xfrm>
          <a:prstGeom prst="line">
            <a:avLst/>
          </a:prstGeom>
          <a:ln w="38100">
            <a:solidFill>
              <a:srgbClr val="374D6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Lige forbindelse 14">
            <a:extLst>
              <a:ext uri="{FF2B5EF4-FFF2-40B4-BE49-F238E27FC236}">
                <a16:creationId xmlns:a16="http://schemas.microsoft.com/office/drawing/2014/main" id="{102EAEAF-34E4-444E-8578-252221F437F3}"/>
              </a:ext>
            </a:extLst>
          </p:cNvPr>
          <p:cNvCxnSpPr/>
          <p:nvPr userDrawn="1"/>
        </p:nvCxnSpPr>
        <p:spPr>
          <a:xfrm flipH="1">
            <a:off x="7812988" y="434133"/>
            <a:ext cx="3879988" cy="0"/>
          </a:xfrm>
          <a:prstGeom prst="line">
            <a:avLst/>
          </a:prstGeom>
          <a:ln w="38100">
            <a:solidFill>
              <a:srgbClr val="374D6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Billede 15" descr="Et billede, der indeholder tekst&#10;&#10;Automatisk genereret beskrivelse">
            <a:extLst>
              <a:ext uri="{FF2B5EF4-FFF2-40B4-BE49-F238E27FC236}">
                <a16:creationId xmlns:a16="http://schemas.microsoft.com/office/drawing/2014/main" id="{844B2201-05D0-EB40-829B-C6484876855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7616" t="32145" r="15402" b="35306"/>
          <a:stretch/>
        </p:blipFill>
        <p:spPr>
          <a:xfrm>
            <a:off x="7689669" y="2569029"/>
            <a:ext cx="3666308" cy="15501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69800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M3-Day1-whitebac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15" descr="Icon&#10;&#10;Description automatically generated">
            <a:extLst>
              <a:ext uri="{FF2B5EF4-FFF2-40B4-BE49-F238E27FC236}">
                <a16:creationId xmlns:a16="http://schemas.microsoft.com/office/drawing/2014/main" id="{7FB44BA9-38A5-964C-B72A-84A49DA6F98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9137" y="6111818"/>
            <a:ext cx="628387" cy="628387"/>
          </a:xfrm>
          <a:prstGeom prst="rect">
            <a:avLst/>
          </a:prstGeom>
        </p:spPr>
      </p:pic>
      <p:pic>
        <p:nvPicPr>
          <p:cNvPr id="23" name="Billede 11">
            <a:extLst>
              <a:ext uri="{FF2B5EF4-FFF2-40B4-BE49-F238E27FC236}">
                <a16:creationId xmlns:a16="http://schemas.microsoft.com/office/drawing/2014/main" id="{367596CB-A5B3-AF43-B8E0-8F2921406BBF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50000"/>
          </a:blip>
          <a:stretch>
            <a:fillRect/>
          </a:stretch>
        </p:blipFill>
        <p:spPr>
          <a:xfrm>
            <a:off x="10846599" y="6426011"/>
            <a:ext cx="1046264" cy="277914"/>
          </a:xfrm>
          <a:prstGeom prst="rect">
            <a:avLst/>
          </a:prstGeom>
        </p:spPr>
      </p:pic>
      <p:sp>
        <p:nvSpPr>
          <p:cNvPr id="31" name="Rectangle 14">
            <a:extLst>
              <a:ext uri="{FF2B5EF4-FFF2-40B4-BE49-F238E27FC236}">
                <a16:creationId xmlns:a16="http://schemas.microsoft.com/office/drawing/2014/main" id="{38253BCC-809D-9342-B23F-8FDE4D279D68}"/>
              </a:ext>
            </a:extLst>
          </p:cNvPr>
          <p:cNvSpPr/>
          <p:nvPr/>
        </p:nvSpPr>
        <p:spPr>
          <a:xfrm>
            <a:off x="1" y="0"/>
            <a:ext cx="12191999" cy="520589"/>
          </a:xfrm>
          <a:prstGeom prst="rect">
            <a:avLst/>
          </a:prstGeom>
          <a:solidFill>
            <a:srgbClr val="374D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2" name="TextBox 18">
            <a:hlinkClick r:id="" action="ppaction://noaction"/>
            <a:extLst>
              <a:ext uri="{FF2B5EF4-FFF2-40B4-BE49-F238E27FC236}">
                <a16:creationId xmlns:a16="http://schemas.microsoft.com/office/drawing/2014/main" id="{3C0CFE3B-2C02-B345-B6AE-D0CDAFA7A868}"/>
              </a:ext>
            </a:extLst>
          </p:cNvPr>
          <p:cNvSpPr txBox="1"/>
          <p:nvPr/>
        </p:nvSpPr>
        <p:spPr>
          <a:xfrm>
            <a:off x="238247" y="100471"/>
            <a:ext cx="1073784" cy="338554"/>
          </a:xfrm>
          <a:prstGeom prst="rect">
            <a:avLst/>
          </a:prstGeom>
          <a:noFill/>
          <a:ln w="9525"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300" normalizeH="0" baseline="0" noProof="0">
                <a:ln>
                  <a:noFill/>
                </a:ln>
                <a:solidFill>
                  <a:srgbClr val="E5E7E7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MODULE 3 </a:t>
            </a:r>
            <a:endParaRPr kumimoji="0" lang="en-US" sz="800" b="1" i="0" u="none" strike="noStrike" kern="1200" cap="none" spc="300" normalizeH="0" baseline="0" noProof="0" dirty="0">
              <a:ln>
                <a:noFill/>
              </a:ln>
              <a:solidFill>
                <a:srgbClr val="E5E7E7"/>
              </a:solidFill>
              <a:effectLst/>
              <a:uLnTx/>
              <a:uFillTx/>
              <a:latin typeface="Avenir Book" panose="02000503020000020003" pitchFamily="2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300" normalizeH="0" baseline="0" noProof="0" dirty="0">
                <a:ln>
                  <a:noFill/>
                </a:ln>
                <a:solidFill>
                  <a:srgbClr val="E5E7E7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INTRO</a:t>
            </a:r>
          </a:p>
        </p:txBody>
      </p:sp>
      <p:cxnSp>
        <p:nvCxnSpPr>
          <p:cNvPr id="33" name="Lige forbindelse 32">
            <a:extLst>
              <a:ext uri="{FF2B5EF4-FFF2-40B4-BE49-F238E27FC236}">
                <a16:creationId xmlns:a16="http://schemas.microsoft.com/office/drawing/2014/main" id="{92FCF25B-F6AF-0A4B-93C6-DE1D2D072411}"/>
              </a:ext>
            </a:extLst>
          </p:cNvPr>
          <p:cNvCxnSpPr>
            <a:cxnSpLocks/>
          </p:cNvCxnSpPr>
          <p:nvPr/>
        </p:nvCxnSpPr>
        <p:spPr>
          <a:xfrm>
            <a:off x="1312774" y="9762"/>
            <a:ext cx="0" cy="493994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Rektangel 33">
            <a:extLst>
              <a:ext uri="{FF2B5EF4-FFF2-40B4-BE49-F238E27FC236}">
                <a16:creationId xmlns:a16="http://schemas.microsoft.com/office/drawing/2014/main" id="{FF35F921-F071-CC47-858D-731E1BFEC6C4}"/>
              </a:ext>
            </a:extLst>
          </p:cNvPr>
          <p:cNvSpPr/>
          <p:nvPr/>
        </p:nvSpPr>
        <p:spPr>
          <a:xfrm>
            <a:off x="1513252" y="74636"/>
            <a:ext cx="2647766" cy="365091"/>
          </a:xfrm>
          <a:prstGeom prst="rect">
            <a:avLst/>
          </a:prstGeom>
          <a:ln>
            <a:noFill/>
          </a:ln>
        </p:spPr>
        <p:txBody>
          <a:bodyPr wrap="square" lIns="144000" tIns="7200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300" normalizeH="0" baseline="0" noProof="0" dirty="0">
                <a:ln>
                  <a:noFill/>
                </a:ln>
                <a:solidFill>
                  <a:srgbClr val="E5E7E7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DAY 1 – THE SUSTAINABLE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300" normalizeH="0" baseline="0" noProof="0" dirty="0">
                <a:ln>
                  <a:noFill/>
                </a:ln>
                <a:solidFill>
                  <a:srgbClr val="E5E7E7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VALUE CHAIN</a:t>
            </a:r>
          </a:p>
        </p:txBody>
      </p:sp>
      <p:sp>
        <p:nvSpPr>
          <p:cNvPr id="35" name="TextBox 18">
            <a:hlinkClick r:id="" action="ppaction://noaction"/>
            <a:extLst>
              <a:ext uri="{FF2B5EF4-FFF2-40B4-BE49-F238E27FC236}">
                <a16:creationId xmlns:a16="http://schemas.microsoft.com/office/drawing/2014/main" id="{58D8CA22-6B49-C74B-8F6D-F23A46CDDF60}"/>
              </a:ext>
            </a:extLst>
          </p:cNvPr>
          <p:cNvSpPr txBox="1"/>
          <p:nvPr/>
        </p:nvSpPr>
        <p:spPr>
          <a:xfrm>
            <a:off x="4457563" y="130470"/>
            <a:ext cx="1514229" cy="241980"/>
          </a:xfrm>
          <a:prstGeom prst="rect">
            <a:avLst/>
          </a:prstGeom>
          <a:noFill/>
          <a:ln w="9525">
            <a:noFill/>
          </a:ln>
        </p:spPr>
        <p:txBody>
          <a:bodyPr wrap="square" tIns="7200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300" normalizeH="0" baseline="0" noProof="0" dirty="0">
                <a:ln>
                  <a:noFill/>
                </a:ln>
                <a:solidFill>
                  <a:srgbClr val="E5E7E7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WHY</a:t>
            </a:r>
          </a:p>
        </p:txBody>
      </p:sp>
      <p:cxnSp>
        <p:nvCxnSpPr>
          <p:cNvPr id="36" name="Lige forbindelse 35">
            <a:extLst>
              <a:ext uri="{FF2B5EF4-FFF2-40B4-BE49-F238E27FC236}">
                <a16:creationId xmlns:a16="http://schemas.microsoft.com/office/drawing/2014/main" id="{39A84A0F-7A1B-A246-AB3B-F86BA27A6538}"/>
              </a:ext>
            </a:extLst>
          </p:cNvPr>
          <p:cNvCxnSpPr>
            <a:cxnSpLocks/>
          </p:cNvCxnSpPr>
          <p:nvPr/>
        </p:nvCxnSpPr>
        <p:spPr>
          <a:xfrm>
            <a:off x="4028781" y="884"/>
            <a:ext cx="0" cy="515532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8">
            <a:hlinkClick r:id="" action="ppaction://noaction"/>
            <a:extLst>
              <a:ext uri="{FF2B5EF4-FFF2-40B4-BE49-F238E27FC236}">
                <a16:creationId xmlns:a16="http://schemas.microsoft.com/office/drawing/2014/main" id="{C1C596F9-E8A4-7949-B093-37B4E67FB097}"/>
              </a:ext>
            </a:extLst>
          </p:cNvPr>
          <p:cNvSpPr txBox="1"/>
          <p:nvPr/>
        </p:nvSpPr>
        <p:spPr>
          <a:xfrm>
            <a:off x="6200378" y="130470"/>
            <a:ext cx="1514230" cy="241980"/>
          </a:xfrm>
          <a:prstGeom prst="rect">
            <a:avLst/>
          </a:prstGeom>
          <a:noFill/>
          <a:ln w="9525">
            <a:noFill/>
          </a:ln>
        </p:spPr>
        <p:txBody>
          <a:bodyPr wrap="square" tIns="7200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300" normalizeH="0" baseline="0" noProof="0" dirty="0">
                <a:ln>
                  <a:noFill/>
                </a:ln>
                <a:solidFill>
                  <a:srgbClr val="E5E7E7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WHAT</a:t>
            </a:r>
          </a:p>
        </p:txBody>
      </p:sp>
      <p:sp>
        <p:nvSpPr>
          <p:cNvPr id="12" name="TextBox 18">
            <a:hlinkClick r:id="" action="ppaction://noaction"/>
            <a:extLst>
              <a:ext uri="{FF2B5EF4-FFF2-40B4-BE49-F238E27FC236}">
                <a16:creationId xmlns:a16="http://schemas.microsoft.com/office/drawing/2014/main" id="{03FA6502-CA8D-5842-8F0E-701BFEB367A7}"/>
              </a:ext>
            </a:extLst>
          </p:cNvPr>
          <p:cNvSpPr txBox="1"/>
          <p:nvPr/>
        </p:nvSpPr>
        <p:spPr>
          <a:xfrm>
            <a:off x="7923313" y="137660"/>
            <a:ext cx="1514229" cy="241980"/>
          </a:xfrm>
          <a:prstGeom prst="rect">
            <a:avLst/>
          </a:prstGeom>
          <a:noFill/>
          <a:ln w="9525">
            <a:noFill/>
          </a:ln>
        </p:spPr>
        <p:txBody>
          <a:bodyPr wrap="square" tIns="7200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300" normalizeH="0" baseline="0" noProof="0" dirty="0">
                <a:ln>
                  <a:noFill/>
                </a:ln>
                <a:solidFill>
                  <a:srgbClr val="E5E7E7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HOW</a:t>
            </a:r>
          </a:p>
        </p:txBody>
      </p:sp>
      <p:sp>
        <p:nvSpPr>
          <p:cNvPr id="13" name="TextBox 18">
            <a:hlinkClick r:id="" action="ppaction://noaction"/>
            <a:extLst>
              <a:ext uri="{FF2B5EF4-FFF2-40B4-BE49-F238E27FC236}">
                <a16:creationId xmlns:a16="http://schemas.microsoft.com/office/drawing/2014/main" id="{07DB2201-A0ED-4E4B-BC97-FB7250782492}"/>
              </a:ext>
            </a:extLst>
          </p:cNvPr>
          <p:cNvSpPr txBox="1"/>
          <p:nvPr/>
        </p:nvSpPr>
        <p:spPr>
          <a:xfrm>
            <a:off x="9657503" y="132515"/>
            <a:ext cx="1514229" cy="241980"/>
          </a:xfrm>
          <a:prstGeom prst="rect">
            <a:avLst/>
          </a:prstGeom>
          <a:noFill/>
          <a:ln w="9525">
            <a:noFill/>
          </a:ln>
        </p:spPr>
        <p:txBody>
          <a:bodyPr wrap="square" tIns="7200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300" normalizeH="0" baseline="0" noProof="0" dirty="0">
                <a:ln>
                  <a:noFill/>
                </a:ln>
                <a:solidFill>
                  <a:srgbClr val="E5E7E7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CASE: COOP</a:t>
            </a:r>
          </a:p>
        </p:txBody>
      </p:sp>
    </p:spTree>
    <p:extLst>
      <p:ext uri="{BB962C8B-B14F-4D97-AF65-F5344CB8AC3E}">
        <p14:creationId xmlns:p14="http://schemas.microsoft.com/office/powerpoint/2010/main" val="260304832"/>
      </p:ext>
    </p:extLst>
  </p:cSld>
  <p:clrMapOvr>
    <a:masterClrMapping/>
  </p:clrMapOvr>
</p:sldLayout>
</file>

<file path=ppt/slideLayouts/slideLayout3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Welcome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ktangel 5">
            <a:extLst>
              <a:ext uri="{FF2B5EF4-FFF2-40B4-BE49-F238E27FC236}">
                <a16:creationId xmlns:a16="http://schemas.microsoft.com/office/drawing/2014/main" id="{EE992EAB-CA5C-4942-B1FA-E1C9D05ABE76}"/>
              </a:ext>
            </a:extLst>
          </p:cNvPr>
          <p:cNvSpPr/>
          <p:nvPr userDrawn="1"/>
        </p:nvSpPr>
        <p:spPr>
          <a:xfrm>
            <a:off x="0" y="-1"/>
            <a:ext cx="12192000" cy="6858001"/>
          </a:xfrm>
          <a:prstGeom prst="rect">
            <a:avLst/>
          </a:prstGeom>
          <a:solidFill>
            <a:srgbClr val="374D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Rektangel 6">
            <a:extLst>
              <a:ext uri="{FF2B5EF4-FFF2-40B4-BE49-F238E27FC236}">
                <a16:creationId xmlns:a16="http://schemas.microsoft.com/office/drawing/2014/main" id="{1868C7C2-A921-2C44-96AA-722BE98F5B08}"/>
              </a:ext>
            </a:extLst>
          </p:cNvPr>
          <p:cNvSpPr/>
          <p:nvPr userDrawn="1"/>
        </p:nvSpPr>
        <p:spPr>
          <a:xfrm>
            <a:off x="319177" y="284672"/>
            <a:ext cx="11559398" cy="62987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Text Box 6">
            <a:extLst>
              <a:ext uri="{FF2B5EF4-FFF2-40B4-BE49-F238E27FC236}">
                <a16:creationId xmlns:a16="http://schemas.microsoft.com/office/drawing/2014/main" id="{F06CDEDA-1F82-6940-A3A7-B3D0E48B7959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5629934" y="3401063"/>
            <a:ext cx="2191292" cy="30773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ＭＳ Ｐゴシック" charset="0"/>
              <a:cs typeface="+mn-cs"/>
            </a:endParaRPr>
          </a:p>
        </p:txBody>
      </p:sp>
      <p:sp>
        <p:nvSpPr>
          <p:cNvPr id="9" name="Rektangel 8">
            <a:extLst>
              <a:ext uri="{FF2B5EF4-FFF2-40B4-BE49-F238E27FC236}">
                <a16:creationId xmlns:a16="http://schemas.microsoft.com/office/drawing/2014/main" id="{FBFEC3E5-8363-B040-8BC6-24D38A10FE31}"/>
              </a:ext>
            </a:extLst>
          </p:cNvPr>
          <p:cNvSpPr/>
          <p:nvPr userDrawn="1"/>
        </p:nvSpPr>
        <p:spPr>
          <a:xfrm>
            <a:off x="7429500" y="425381"/>
            <a:ext cx="4271714" cy="6000890"/>
          </a:xfrm>
          <a:prstGeom prst="rect">
            <a:avLst/>
          </a:prstGeom>
          <a:solidFill>
            <a:srgbClr val="374D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ktangel 9">
            <a:extLst>
              <a:ext uri="{FF2B5EF4-FFF2-40B4-BE49-F238E27FC236}">
                <a16:creationId xmlns:a16="http://schemas.microsoft.com/office/drawing/2014/main" id="{8E84322B-2C11-8C44-8647-CD4183882491}"/>
              </a:ext>
            </a:extLst>
          </p:cNvPr>
          <p:cNvSpPr/>
          <p:nvPr userDrawn="1"/>
        </p:nvSpPr>
        <p:spPr>
          <a:xfrm>
            <a:off x="490786" y="437782"/>
            <a:ext cx="7330440" cy="5980176"/>
          </a:xfrm>
          <a:prstGeom prst="rect">
            <a:avLst/>
          </a:prstGeom>
          <a:noFill/>
          <a:ln w="38100">
            <a:solidFill>
              <a:srgbClr val="374D6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2" name="Billede 11">
            <a:extLst>
              <a:ext uri="{FF2B5EF4-FFF2-40B4-BE49-F238E27FC236}">
                <a16:creationId xmlns:a16="http://schemas.microsoft.com/office/drawing/2014/main" id="{4C8BFF07-D2DA-2640-BF71-9BDE5CFA04C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lum bright="70000" contrast="-70000"/>
            <a:alphaModFix amt="50000"/>
          </a:blip>
          <a:stretch>
            <a:fillRect/>
          </a:stretch>
        </p:blipFill>
        <p:spPr>
          <a:xfrm>
            <a:off x="10846599" y="6601248"/>
            <a:ext cx="1046264" cy="277914"/>
          </a:xfrm>
          <a:prstGeom prst="rect">
            <a:avLst/>
          </a:prstGeom>
        </p:spPr>
      </p:pic>
      <p:sp>
        <p:nvSpPr>
          <p:cNvPr id="13" name="Tekstfelt 12">
            <a:extLst>
              <a:ext uri="{FF2B5EF4-FFF2-40B4-BE49-F238E27FC236}">
                <a16:creationId xmlns:a16="http://schemas.microsoft.com/office/drawing/2014/main" id="{BB789853-C958-1F4D-9A88-4B72C31BFAFE}"/>
              </a:ext>
            </a:extLst>
          </p:cNvPr>
          <p:cNvSpPr txBox="1"/>
          <p:nvPr userDrawn="1"/>
        </p:nvSpPr>
        <p:spPr>
          <a:xfrm>
            <a:off x="272285" y="6609486"/>
            <a:ext cx="47620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9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© TANIA ELLIS – The Social Business Company®. All rights reserved.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9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Book" panose="02000503020000020003" pitchFamily="2" charset="0"/>
              <a:ea typeface="+mn-ea"/>
              <a:cs typeface="+mn-cs"/>
            </a:endParaRPr>
          </a:p>
        </p:txBody>
      </p:sp>
      <p:cxnSp>
        <p:nvCxnSpPr>
          <p:cNvPr id="14" name="Lige forbindelse 13">
            <a:extLst>
              <a:ext uri="{FF2B5EF4-FFF2-40B4-BE49-F238E27FC236}">
                <a16:creationId xmlns:a16="http://schemas.microsoft.com/office/drawing/2014/main" id="{122E1B04-9B38-A54B-A97F-CD78904C4A99}"/>
              </a:ext>
            </a:extLst>
          </p:cNvPr>
          <p:cNvCxnSpPr/>
          <p:nvPr userDrawn="1"/>
        </p:nvCxnSpPr>
        <p:spPr>
          <a:xfrm flipH="1">
            <a:off x="7812988" y="6417746"/>
            <a:ext cx="3879988" cy="0"/>
          </a:xfrm>
          <a:prstGeom prst="line">
            <a:avLst/>
          </a:prstGeom>
          <a:ln w="38100">
            <a:solidFill>
              <a:srgbClr val="374D6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Lige forbindelse 14">
            <a:extLst>
              <a:ext uri="{FF2B5EF4-FFF2-40B4-BE49-F238E27FC236}">
                <a16:creationId xmlns:a16="http://schemas.microsoft.com/office/drawing/2014/main" id="{102EAEAF-34E4-444E-8578-252221F437F3}"/>
              </a:ext>
            </a:extLst>
          </p:cNvPr>
          <p:cNvCxnSpPr/>
          <p:nvPr userDrawn="1"/>
        </p:nvCxnSpPr>
        <p:spPr>
          <a:xfrm flipH="1">
            <a:off x="7812988" y="434133"/>
            <a:ext cx="3879988" cy="0"/>
          </a:xfrm>
          <a:prstGeom prst="line">
            <a:avLst/>
          </a:prstGeom>
          <a:ln w="38100">
            <a:solidFill>
              <a:srgbClr val="374D6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Billede 15" descr="Et billede, der indeholder tekst&#10;&#10;Automatisk genereret beskrivelse">
            <a:extLst>
              <a:ext uri="{FF2B5EF4-FFF2-40B4-BE49-F238E27FC236}">
                <a16:creationId xmlns:a16="http://schemas.microsoft.com/office/drawing/2014/main" id="{844B2201-05D0-EB40-829B-C6484876855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7616" t="32145" r="15402" b="35306"/>
          <a:stretch/>
        </p:blipFill>
        <p:spPr>
          <a:xfrm>
            <a:off x="7689669" y="2569029"/>
            <a:ext cx="3666308" cy="1550126"/>
          </a:xfrm>
          <a:prstGeom prst="rect">
            <a:avLst/>
          </a:prstGeom>
        </p:spPr>
      </p:pic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A5817A28-E5B7-AD44-AC7E-E1AF2CE4D85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182505" y="2468586"/>
            <a:ext cx="5424487" cy="175101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4000">
                <a:solidFill>
                  <a:srgbClr val="374D62"/>
                </a:solidFill>
              </a:defRPr>
            </a:lvl1pPr>
          </a:lstStyle>
          <a:p>
            <a:pPr lvl="0"/>
            <a:r>
              <a:rPr lang="da-DK" dirty="0"/>
              <a:t>Klik for at redigere teksttypografierne i masteren</a:t>
            </a:r>
          </a:p>
        </p:txBody>
      </p:sp>
    </p:spTree>
    <p:extLst>
      <p:ext uri="{BB962C8B-B14F-4D97-AF65-F5344CB8AC3E}">
        <p14:creationId xmlns:p14="http://schemas.microsoft.com/office/powerpoint/2010/main" val="165310151"/>
      </p:ext>
    </p:extLst>
  </p:cSld>
  <p:clrMapOvr>
    <a:masterClrMapping/>
  </p:clrMapOvr>
</p:sldLayout>
</file>

<file path=ppt/slideLayouts/slideLayout3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Welcome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ktangel 5">
            <a:extLst>
              <a:ext uri="{FF2B5EF4-FFF2-40B4-BE49-F238E27FC236}">
                <a16:creationId xmlns:a16="http://schemas.microsoft.com/office/drawing/2014/main" id="{EE992EAB-CA5C-4942-B1FA-E1C9D05ABE76}"/>
              </a:ext>
            </a:extLst>
          </p:cNvPr>
          <p:cNvSpPr/>
          <p:nvPr userDrawn="1"/>
        </p:nvSpPr>
        <p:spPr>
          <a:xfrm>
            <a:off x="0" y="-1"/>
            <a:ext cx="12192000" cy="6858001"/>
          </a:xfrm>
          <a:prstGeom prst="rect">
            <a:avLst/>
          </a:prstGeom>
          <a:solidFill>
            <a:srgbClr val="374D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Rektangel 6">
            <a:extLst>
              <a:ext uri="{FF2B5EF4-FFF2-40B4-BE49-F238E27FC236}">
                <a16:creationId xmlns:a16="http://schemas.microsoft.com/office/drawing/2014/main" id="{1868C7C2-A921-2C44-96AA-722BE98F5B08}"/>
              </a:ext>
            </a:extLst>
          </p:cNvPr>
          <p:cNvSpPr/>
          <p:nvPr userDrawn="1"/>
        </p:nvSpPr>
        <p:spPr>
          <a:xfrm>
            <a:off x="319177" y="284672"/>
            <a:ext cx="11559398" cy="62987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Text Box 6">
            <a:extLst>
              <a:ext uri="{FF2B5EF4-FFF2-40B4-BE49-F238E27FC236}">
                <a16:creationId xmlns:a16="http://schemas.microsoft.com/office/drawing/2014/main" id="{F06CDEDA-1F82-6940-A3A7-B3D0E48B7959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5629934" y="3401063"/>
            <a:ext cx="2191292" cy="30773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ＭＳ Ｐゴシック" charset="0"/>
              <a:cs typeface="+mn-cs"/>
            </a:endParaRPr>
          </a:p>
        </p:txBody>
      </p:sp>
      <p:sp>
        <p:nvSpPr>
          <p:cNvPr id="9" name="Rektangel 8">
            <a:extLst>
              <a:ext uri="{FF2B5EF4-FFF2-40B4-BE49-F238E27FC236}">
                <a16:creationId xmlns:a16="http://schemas.microsoft.com/office/drawing/2014/main" id="{FBFEC3E5-8363-B040-8BC6-24D38A10FE31}"/>
              </a:ext>
            </a:extLst>
          </p:cNvPr>
          <p:cNvSpPr/>
          <p:nvPr userDrawn="1"/>
        </p:nvSpPr>
        <p:spPr>
          <a:xfrm>
            <a:off x="7429500" y="425381"/>
            <a:ext cx="4271714" cy="6000890"/>
          </a:xfrm>
          <a:prstGeom prst="rect">
            <a:avLst/>
          </a:prstGeom>
          <a:solidFill>
            <a:srgbClr val="374D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ktangel 9">
            <a:extLst>
              <a:ext uri="{FF2B5EF4-FFF2-40B4-BE49-F238E27FC236}">
                <a16:creationId xmlns:a16="http://schemas.microsoft.com/office/drawing/2014/main" id="{8E84322B-2C11-8C44-8647-CD4183882491}"/>
              </a:ext>
            </a:extLst>
          </p:cNvPr>
          <p:cNvSpPr/>
          <p:nvPr userDrawn="1"/>
        </p:nvSpPr>
        <p:spPr>
          <a:xfrm>
            <a:off x="490786" y="437782"/>
            <a:ext cx="7330440" cy="5980176"/>
          </a:xfrm>
          <a:prstGeom prst="rect">
            <a:avLst/>
          </a:prstGeom>
          <a:noFill/>
          <a:ln w="38100">
            <a:solidFill>
              <a:srgbClr val="374D6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Rektangel 10">
            <a:extLst>
              <a:ext uri="{FF2B5EF4-FFF2-40B4-BE49-F238E27FC236}">
                <a16:creationId xmlns:a16="http://schemas.microsoft.com/office/drawing/2014/main" id="{D63A0C92-08F6-D643-90E1-5A11C9845B4D}"/>
              </a:ext>
            </a:extLst>
          </p:cNvPr>
          <p:cNvSpPr/>
          <p:nvPr userDrawn="1"/>
        </p:nvSpPr>
        <p:spPr>
          <a:xfrm>
            <a:off x="1009699" y="2168014"/>
            <a:ext cx="5086301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4000" b="0" i="0" u="none" strike="noStrike" kern="1200" cap="none" spc="0" normalizeH="0" baseline="0" noProof="0" dirty="0">
                <a:ln>
                  <a:noFill/>
                </a:ln>
                <a:solidFill>
                  <a:srgbClr val="374D62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Velkommen til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4000" b="0" i="0" u="none" strike="noStrike" kern="1200" cap="none" spc="0" normalizeH="0" baseline="0" noProof="0" dirty="0">
                <a:ln>
                  <a:noFill/>
                </a:ln>
                <a:solidFill>
                  <a:srgbClr val="374D62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Sustainable Business Change Manager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4000" b="0" i="0" u="none" strike="noStrike" kern="1200" cap="none" spc="0" normalizeH="0" baseline="0" noProof="0" dirty="0">
              <a:ln>
                <a:noFill/>
              </a:ln>
              <a:solidFill>
                <a:srgbClr val="374D62"/>
              </a:solidFill>
              <a:effectLst/>
              <a:uLnTx/>
              <a:uFillTx/>
              <a:latin typeface="Avenir Book" panose="02000503020000020003" pitchFamily="2" charset="0"/>
              <a:ea typeface="+mn-ea"/>
              <a:cs typeface="+mn-cs"/>
            </a:endParaRPr>
          </a:p>
        </p:txBody>
      </p:sp>
      <p:pic>
        <p:nvPicPr>
          <p:cNvPr id="12" name="Billede 11">
            <a:extLst>
              <a:ext uri="{FF2B5EF4-FFF2-40B4-BE49-F238E27FC236}">
                <a16:creationId xmlns:a16="http://schemas.microsoft.com/office/drawing/2014/main" id="{4C8BFF07-D2DA-2640-BF71-9BDE5CFA04C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lum bright="70000" contrast="-70000"/>
            <a:alphaModFix amt="50000"/>
          </a:blip>
          <a:stretch>
            <a:fillRect/>
          </a:stretch>
        </p:blipFill>
        <p:spPr>
          <a:xfrm>
            <a:off x="10846599" y="6601248"/>
            <a:ext cx="1046264" cy="277914"/>
          </a:xfrm>
          <a:prstGeom prst="rect">
            <a:avLst/>
          </a:prstGeom>
        </p:spPr>
      </p:pic>
      <p:sp>
        <p:nvSpPr>
          <p:cNvPr id="13" name="Tekstfelt 12">
            <a:extLst>
              <a:ext uri="{FF2B5EF4-FFF2-40B4-BE49-F238E27FC236}">
                <a16:creationId xmlns:a16="http://schemas.microsoft.com/office/drawing/2014/main" id="{BB789853-C958-1F4D-9A88-4B72C31BFAFE}"/>
              </a:ext>
            </a:extLst>
          </p:cNvPr>
          <p:cNvSpPr txBox="1"/>
          <p:nvPr userDrawn="1"/>
        </p:nvSpPr>
        <p:spPr>
          <a:xfrm>
            <a:off x="272285" y="6609486"/>
            <a:ext cx="47620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9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© TANIA ELLIS – The Social Business Company®. All rights reserved.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9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Book" panose="02000503020000020003" pitchFamily="2" charset="0"/>
              <a:ea typeface="+mn-ea"/>
              <a:cs typeface="+mn-cs"/>
            </a:endParaRPr>
          </a:p>
        </p:txBody>
      </p:sp>
      <p:cxnSp>
        <p:nvCxnSpPr>
          <p:cNvPr id="14" name="Lige forbindelse 13">
            <a:extLst>
              <a:ext uri="{FF2B5EF4-FFF2-40B4-BE49-F238E27FC236}">
                <a16:creationId xmlns:a16="http://schemas.microsoft.com/office/drawing/2014/main" id="{122E1B04-9B38-A54B-A97F-CD78904C4A99}"/>
              </a:ext>
            </a:extLst>
          </p:cNvPr>
          <p:cNvCxnSpPr/>
          <p:nvPr userDrawn="1"/>
        </p:nvCxnSpPr>
        <p:spPr>
          <a:xfrm flipH="1">
            <a:off x="7812988" y="6417746"/>
            <a:ext cx="3879988" cy="0"/>
          </a:xfrm>
          <a:prstGeom prst="line">
            <a:avLst/>
          </a:prstGeom>
          <a:ln w="38100">
            <a:solidFill>
              <a:srgbClr val="374D6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Lige forbindelse 14">
            <a:extLst>
              <a:ext uri="{FF2B5EF4-FFF2-40B4-BE49-F238E27FC236}">
                <a16:creationId xmlns:a16="http://schemas.microsoft.com/office/drawing/2014/main" id="{102EAEAF-34E4-444E-8578-252221F437F3}"/>
              </a:ext>
            </a:extLst>
          </p:cNvPr>
          <p:cNvCxnSpPr/>
          <p:nvPr userDrawn="1"/>
        </p:nvCxnSpPr>
        <p:spPr>
          <a:xfrm flipH="1">
            <a:off x="7812988" y="434133"/>
            <a:ext cx="3879988" cy="0"/>
          </a:xfrm>
          <a:prstGeom prst="line">
            <a:avLst/>
          </a:prstGeom>
          <a:ln w="38100">
            <a:solidFill>
              <a:srgbClr val="374D6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Billede 15" descr="Et billede, der indeholder tekst&#10;&#10;Automatisk genereret beskrivelse">
            <a:extLst>
              <a:ext uri="{FF2B5EF4-FFF2-40B4-BE49-F238E27FC236}">
                <a16:creationId xmlns:a16="http://schemas.microsoft.com/office/drawing/2014/main" id="{844B2201-05D0-EB40-829B-C6484876855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7616" t="32145" r="15402" b="35306"/>
          <a:stretch/>
        </p:blipFill>
        <p:spPr>
          <a:xfrm>
            <a:off x="7689669" y="2569029"/>
            <a:ext cx="3666308" cy="15501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1697625"/>
      </p:ext>
    </p:extLst>
  </p:cSld>
  <p:clrMapOvr>
    <a:masterClrMapping/>
  </p:clrMapOvr>
</p:sldLayout>
</file>

<file path=ppt/slideLayouts/slideLayout3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Welcome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ktangel 5">
            <a:extLst>
              <a:ext uri="{FF2B5EF4-FFF2-40B4-BE49-F238E27FC236}">
                <a16:creationId xmlns:a16="http://schemas.microsoft.com/office/drawing/2014/main" id="{EE992EAB-CA5C-4942-B1FA-E1C9D05ABE76}"/>
              </a:ext>
            </a:extLst>
          </p:cNvPr>
          <p:cNvSpPr/>
          <p:nvPr userDrawn="1"/>
        </p:nvSpPr>
        <p:spPr>
          <a:xfrm>
            <a:off x="0" y="-1"/>
            <a:ext cx="12192000" cy="6858001"/>
          </a:xfrm>
          <a:prstGeom prst="rect">
            <a:avLst/>
          </a:prstGeom>
          <a:solidFill>
            <a:srgbClr val="374D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Rektangel 6">
            <a:extLst>
              <a:ext uri="{FF2B5EF4-FFF2-40B4-BE49-F238E27FC236}">
                <a16:creationId xmlns:a16="http://schemas.microsoft.com/office/drawing/2014/main" id="{1868C7C2-A921-2C44-96AA-722BE98F5B08}"/>
              </a:ext>
            </a:extLst>
          </p:cNvPr>
          <p:cNvSpPr/>
          <p:nvPr userDrawn="1"/>
        </p:nvSpPr>
        <p:spPr>
          <a:xfrm>
            <a:off x="319177" y="284672"/>
            <a:ext cx="11559398" cy="62987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Text Box 6">
            <a:extLst>
              <a:ext uri="{FF2B5EF4-FFF2-40B4-BE49-F238E27FC236}">
                <a16:creationId xmlns:a16="http://schemas.microsoft.com/office/drawing/2014/main" id="{F06CDEDA-1F82-6940-A3A7-B3D0E48B7959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5629934" y="3401063"/>
            <a:ext cx="2191292" cy="30773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ＭＳ Ｐゴシック" charset="0"/>
              <a:cs typeface="+mn-cs"/>
            </a:endParaRPr>
          </a:p>
        </p:txBody>
      </p:sp>
      <p:sp>
        <p:nvSpPr>
          <p:cNvPr id="9" name="Rektangel 8">
            <a:extLst>
              <a:ext uri="{FF2B5EF4-FFF2-40B4-BE49-F238E27FC236}">
                <a16:creationId xmlns:a16="http://schemas.microsoft.com/office/drawing/2014/main" id="{FBFEC3E5-8363-B040-8BC6-24D38A10FE31}"/>
              </a:ext>
            </a:extLst>
          </p:cNvPr>
          <p:cNvSpPr/>
          <p:nvPr userDrawn="1"/>
        </p:nvSpPr>
        <p:spPr>
          <a:xfrm>
            <a:off x="7429500" y="425381"/>
            <a:ext cx="4271714" cy="6000890"/>
          </a:xfrm>
          <a:prstGeom prst="rect">
            <a:avLst/>
          </a:prstGeom>
          <a:solidFill>
            <a:srgbClr val="374D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ktangel 9">
            <a:extLst>
              <a:ext uri="{FF2B5EF4-FFF2-40B4-BE49-F238E27FC236}">
                <a16:creationId xmlns:a16="http://schemas.microsoft.com/office/drawing/2014/main" id="{8E84322B-2C11-8C44-8647-CD4183882491}"/>
              </a:ext>
            </a:extLst>
          </p:cNvPr>
          <p:cNvSpPr/>
          <p:nvPr userDrawn="1"/>
        </p:nvSpPr>
        <p:spPr>
          <a:xfrm>
            <a:off x="490786" y="437782"/>
            <a:ext cx="7330440" cy="5980176"/>
          </a:xfrm>
          <a:prstGeom prst="rect">
            <a:avLst/>
          </a:prstGeom>
          <a:noFill/>
          <a:ln w="38100">
            <a:solidFill>
              <a:srgbClr val="374D6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2" name="Billede 11">
            <a:extLst>
              <a:ext uri="{FF2B5EF4-FFF2-40B4-BE49-F238E27FC236}">
                <a16:creationId xmlns:a16="http://schemas.microsoft.com/office/drawing/2014/main" id="{4C8BFF07-D2DA-2640-BF71-9BDE5CFA04C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lum bright="70000" contrast="-70000"/>
            <a:alphaModFix amt="50000"/>
          </a:blip>
          <a:stretch>
            <a:fillRect/>
          </a:stretch>
        </p:blipFill>
        <p:spPr>
          <a:xfrm>
            <a:off x="10846599" y="6601248"/>
            <a:ext cx="1046264" cy="277914"/>
          </a:xfrm>
          <a:prstGeom prst="rect">
            <a:avLst/>
          </a:prstGeom>
        </p:spPr>
      </p:pic>
      <p:sp>
        <p:nvSpPr>
          <p:cNvPr id="13" name="Tekstfelt 12">
            <a:extLst>
              <a:ext uri="{FF2B5EF4-FFF2-40B4-BE49-F238E27FC236}">
                <a16:creationId xmlns:a16="http://schemas.microsoft.com/office/drawing/2014/main" id="{BB789853-C958-1F4D-9A88-4B72C31BFAFE}"/>
              </a:ext>
            </a:extLst>
          </p:cNvPr>
          <p:cNvSpPr txBox="1"/>
          <p:nvPr userDrawn="1"/>
        </p:nvSpPr>
        <p:spPr>
          <a:xfrm>
            <a:off x="272285" y="6609486"/>
            <a:ext cx="47620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9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© TANIA ELLIS – The Social Business Company®. All rights reserved.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9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Book" panose="02000503020000020003" pitchFamily="2" charset="0"/>
              <a:ea typeface="+mn-ea"/>
              <a:cs typeface="+mn-cs"/>
            </a:endParaRPr>
          </a:p>
        </p:txBody>
      </p:sp>
      <p:cxnSp>
        <p:nvCxnSpPr>
          <p:cNvPr id="14" name="Lige forbindelse 13">
            <a:extLst>
              <a:ext uri="{FF2B5EF4-FFF2-40B4-BE49-F238E27FC236}">
                <a16:creationId xmlns:a16="http://schemas.microsoft.com/office/drawing/2014/main" id="{122E1B04-9B38-A54B-A97F-CD78904C4A99}"/>
              </a:ext>
            </a:extLst>
          </p:cNvPr>
          <p:cNvCxnSpPr/>
          <p:nvPr userDrawn="1"/>
        </p:nvCxnSpPr>
        <p:spPr>
          <a:xfrm flipH="1">
            <a:off x="7812988" y="6417746"/>
            <a:ext cx="3879988" cy="0"/>
          </a:xfrm>
          <a:prstGeom prst="line">
            <a:avLst/>
          </a:prstGeom>
          <a:ln w="38100">
            <a:solidFill>
              <a:srgbClr val="374D6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Lige forbindelse 14">
            <a:extLst>
              <a:ext uri="{FF2B5EF4-FFF2-40B4-BE49-F238E27FC236}">
                <a16:creationId xmlns:a16="http://schemas.microsoft.com/office/drawing/2014/main" id="{102EAEAF-34E4-444E-8578-252221F437F3}"/>
              </a:ext>
            </a:extLst>
          </p:cNvPr>
          <p:cNvCxnSpPr/>
          <p:nvPr userDrawn="1"/>
        </p:nvCxnSpPr>
        <p:spPr>
          <a:xfrm flipH="1">
            <a:off x="7812988" y="434133"/>
            <a:ext cx="3879988" cy="0"/>
          </a:xfrm>
          <a:prstGeom prst="line">
            <a:avLst/>
          </a:prstGeom>
          <a:ln w="38100">
            <a:solidFill>
              <a:srgbClr val="374D6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Billede 15" descr="Et billede, der indeholder tekst&#10;&#10;Automatisk genereret beskrivelse">
            <a:extLst>
              <a:ext uri="{FF2B5EF4-FFF2-40B4-BE49-F238E27FC236}">
                <a16:creationId xmlns:a16="http://schemas.microsoft.com/office/drawing/2014/main" id="{844B2201-05D0-EB40-829B-C6484876855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7616" t="32145" r="15402" b="35306"/>
          <a:stretch/>
        </p:blipFill>
        <p:spPr>
          <a:xfrm>
            <a:off x="7689669" y="2569029"/>
            <a:ext cx="3666308" cy="1550126"/>
          </a:xfrm>
          <a:prstGeom prst="rect">
            <a:avLst/>
          </a:prstGeom>
        </p:spPr>
      </p:pic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A5817A28-E5B7-AD44-AC7E-E1AF2CE4D85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182505" y="2468586"/>
            <a:ext cx="5424487" cy="175101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4000">
                <a:solidFill>
                  <a:srgbClr val="374D62"/>
                </a:solidFill>
              </a:defRPr>
            </a:lvl1pPr>
          </a:lstStyle>
          <a:p>
            <a:pPr lvl="0"/>
            <a:r>
              <a:rPr lang="da-DK" dirty="0"/>
              <a:t>Klik for at redigere teksttypografierne i masteren</a:t>
            </a:r>
          </a:p>
        </p:txBody>
      </p:sp>
    </p:spTree>
    <p:extLst>
      <p:ext uri="{BB962C8B-B14F-4D97-AF65-F5344CB8AC3E}">
        <p14:creationId xmlns:p14="http://schemas.microsoft.com/office/powerpoint/2010/main" val="1694237477"/>
      </p:ext>
    </p:extLst>
  </p:cSld>
  <p:clrMapOvr>
    <a:masterClrMapping/>
  </p:clrMapOvr>
</p:sldLayout>
</file>

<file path=ppt/slideLayouts/slideLayout36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73528C-E3E5-4C97-A04F-9659C9D219F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LID4096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575DA7C-2849-4B9B-A391-D0811577E80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LID4096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315A5A9-A0C9-4309-BF29-D80B3FE54D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FD3819-A304-4CB9-B840-68A1B74C926A}" type="datetimeFigureOut">
              <a:rPr lang="LID4096" smtClean="0"/>
              <a:t>11/01/2023</a:t>
            </a:fld>
            <a:endParaRPr lang="LID4096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62263CB-41F2-4583-9873-F07E60A2B4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63E499A-9B6E-41A0-B371-C29D4AF141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C381FD-E075-421B-AB02-D9A99479CABA}" type="slidenum">
              <a:rPr lang="LID4096" smtClean="0"/>
              <a:t>‹nr.›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1628376101"/>
      </p:ext>
    </p:extLst>
  </p:cSld>
  <p:clrMapOvr>
    <a:masterClrMapping/>
  </p:clrMapOvr>
</p:sldLayout>
</file>

<file path=ppt/slideLayouts/slideLayout3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rugerdefinere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kstfelt 19">
            <a:extLst>
              <a:ext uri="{FF2B5EF4-FFF2-40B4-BE49-F238E27FC236}">
                <a16:creationId xmlns:a16="http://schemas.microsoft.com/office/drawing/2014/main" id="{42998F54-FF3C-A446-A2BA-B000606E2B9C}"/>
              </a:ext>
            </a:extLst>
          </p:cNvPr>
          <p:cNvSpPr txBox="1"/>
          <p:nvPr/>
        </p:nvSpPr>
        <p:spPr>
          <a:xfrm>
            <a:off x="874643" y="588397"/>
            <a:ext cx="443682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pc="300" dirty="0">
                <a:solidFill>
                  <a:srgbClr val="374D62"/>
                </a:solidFill>
                <a:latin typeface="Avenir Book" panose="02000503020000020003" pitchFamily="2" charset="0"/>
              </a:rPr>
              <a:t>SBCM SLIDE STRUCTURE</a:t>
            </a:r>
          </a:p>
          <a:p>
            <a:endParaRPr lang="da-DK" dirty="0"/>
          </a:p>
          <a:p>
            <a:endParaRPr lang="da-DK" dirty="0"/>
          </a:p>
          <a:p>
            <a:endParaRPr lang="da-DK" dirty="0"/>
          </a:p>
        </p:txBody>
      </p:sp>
      <p:sp>
        <p:nvSpPr>
          <p:cNvPr id="21" name="Rektangel 20">
            <a:extLst>
              <a:ext uri="{FF2B5EF4-FFF2-40B4-BE49-F238E27FC236}">
                <a16:creationId xmlns:a16="http://schemas.microsoft.com/office/drawing/2014/main" id="{EB92FD0B-ED4F-FC4E-B8B1-C4CC226FC2A7}"/>
              </a:ext>
            </a:extLst>
          </p:cNvPr>
          <p:cNvSpPr/>
          <p:nvPr/>
        </p:nvSpPr>
        <p:spPr>
          <a:xfrm>
            <a:off x="874643" y="1338004"/>
            <a:ext cx="2296925" cy="49090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a-DK" sz="1200" b="1" dirty="0">
                <a:solidFill>
                  <a:srgbClr val="1E4E79"/>
                </a:solidFill>
                <a:effectLst/>
                <a:latin typeface="Avenir Book" panose="02000503020000020003" pitchFamily="2" charset="0"/>
              </a:rPr>
              <a:t>TOOLS</a:t>
            </a:r>
            <a:endParaRPr lang="da-DK" sz="1600" b="1" dirty="0">
              <a:solidFill>
                <a:srgbClr val="1E4E79"/>
              </a:solidFill>
              <a:effectLst/>
              <a:latin typeface="Avenir Book" panose="02000503020000020003" pitchFamily="2" charset="0"/>
            </a:endParaRPr>
          </a:p>
          <a:p>
            <a:r>
              <a:rPr lang="da-DK" sz="1100" dirty="0">
                <a:latin typeface="Avenir Book" panose="02000503020000020003" pitchFamily="2" charset="0"/>
              </a:rPr>
              <a:t> </a:t>
            </a:r>
          </a:p>
          <a:p>
            <a:r>
              <a:rPr lang="da-DK" sz="1100" dirty="0">
                <a:latin typeface="Avenir Book" panose="02000503020000020003" pitchFamily="2" charset="0"/>
              </a:rPr>
              <a:t>MODEL</a:t>
            </a:r>
          </a:p>
          <a:p>
            <a:r>
              <a:rPr lang="da-DK" sz="1100" dirty="0">
                <a:latin typeface="Avenir Book" panose="02000503020000020003" pitchFamily="2" charset="0"/>
              </a:rPr>
              <a:t>EKSEMPEL</a:t>
            </a:r>
          </a:p>
          <a:p>
            <a:r>
              <a:rPr lang="da-DK" sz="1100" dirty="0">
                <a:latin typeface="Avenir Book" panose="02000503020000020003" pitchFamily="2" charset="0"/>
              </a:rPr>
              <a:t>SKABELON</a:t>
            </a:r>
          </a:p>
          <a:p>
            <a:r>
              <a:rPr lang="da-DK" sz="1100" dirty="0">
                <a:latin typeface="Avenir Book" panose="02000503020000020003" pitchFamily="2" charset="0"/>
              </a:rPr>
              <a:t>GUIDE</a:t>
            </a:r>
          </a:p>
          <a:p>
            <a:r>
              <a:rPr lang="da-DK" sz="1100" dirty="0">
                <a:latin typeface="Avenir Book" panose="02000503020000020003" pitchFamily="2" charset="0"/>
              </a:rPr>
              <a:t> </a:t>
            </a:r>
          </a:p>
          <a:p>
            <a:r>
              <a:rPr lang="da-DK" sz="1100" dirty="0">
                <a:latin typeface="Avenir Book" panose="02000503020000020003" pitchFamily="2" charset="0"/>
              </a:rPr>
              <a:t> </a:t>
            </a:r>
          </a:p>
          <a:p>
            <a:r>
              <a:rPr lang="da-DK" sz="1100" dirty="0">
                <a:latin typeface="Avenir Book" panose="02000503020000020003" pitchFamily="2" charset="0"/>
              </a:rPr>
              <a:t> </a:t>
            </a:r>
          </a:p>
          <a:p>
            <a:r>
              <a:rPr lang="da-DK" sz="1200" b="1" dirty="0">
                <a:solidFill>
                  <a:srgbClr val="1E4E79"/>
                </a:solidFill>
                <a:effectLst/>
                <a:latin typeface="Avenir Book" panose="02000503020000020003" pitchFamily="2" charset="0"/>
              </a:rPr>
              <a:t>PINBOARD</a:t>
            </a:r>
          </a:p>
          <a:p>
            <a:r>
              <a:rPr lang="da-DK" sz="1100" dirty="0">
                <a:latin typeface="Avenir Book" panose="02000503020000020003" pitchFamily="2" charset="0"/>
              </a:rPr>
              <a:t> </a:t>
            </a:r>
          </a:p>
          <a:p>
            <a:r>
              <a:rPr lang="da-DK" sz="1100" dirty="0">
                <a:latin typeface="Avenir Book" panose="02000503020000020003" pitchFamily="2" charset="0"/>
              </a:rPr>
              <a:t> </a:t>
            </a:r>
          </a:p>
          <a:p>
            <a:r>
              <a:rPr lang="da-DK" sz="1200" b="1" dirty="0">
                <a:solidFill>
                  <a:srgbClr val="1E4E79"/>
                </a:solidFill>
                <a:effectLst/>
                <a:latin typeface="Avenir Book" panose="02000503020000020003" pitchFamily="2" charset="0"/>
              </a:rPr>
              <a:t>HEADINGS</a:t>
            </a:r>
          </a:p>
          <a:p>
            <a:r>
              <a:rPr lang="da-DK" sz="1100" dirty="0">
                <a:latin typeface="Avenir Book" panose="02000503020000020003" pitchFamily="2" charset="0"/>
              </a:rPr>
              <a:t> </a:t>
            </a:r>
          </a:p>
          <a:p>
            <a:r>
              <a:rPr lang="da-DK" sz="1100" dirty="0">
                <a:latin typeface="Avenir Book" panose="02000503020000020003" pitchFamily="2" charset="0"/>
              </a:rPr>
              <a:t>Capital letters</a:t>
            </a:r>
          </a:p>
          <a:p>
            <a:r>
              <a:rPr lang="da-DK" sz="1100" dirty="0" err="1">
                <a:latin typeface="Avenir Book" panose="02000503020000020003" pitchFamily="2" charset="0"/>
              </a:rPr>
              <a:t>Corporate</a:t>
            </a:r>
            <a:r>
              <a:rPr lang="da-DK" sz="1100" dirty="0">
                <a:latin typeface="Avenir Book" panose="02000503020000020003" pitchFamily="2" charset="0"/>
              </a:rPr>
              <a:t> </a:t>
            </a:r>
            <a:r>
              <a:rPr lang="da-DK" sz="1100" dirty="0" err="1">
                <a:latin typeface="Avenir Book" panose="02000503020000020003" pitchFamily="2" charset="0"/>
              </a:rPr>
              <a:t>blue</a:t>
            </a:r>
            <a:endParaRPr lang="da-DK" sz="1100" dirty="0">
              <a:latin typeface="Avenir Book" panose="02000503020000020003" pitchFamily="2" charset="0"/>
            </a:endParaRPr>
          </a:p>
          <a:p>
            <a:r>
              <a:rPr lang="da-DK" sz="1100" dirty="0" err="1">
                <a:latin typeface="Avenir Book" panose="02000503020000020003" pitchFamily="2" charset="0"/>
              </a:rPr>
              <a:t>Avenir</a:t>
            </a:r>
            <a:r>
              <a:rPr lang="da-DK" sz="1100" dirty="0">
                <a:latin typeface="Avenir Book" panose="02000503020000020003" pitchFamily="2" charset="0"/>
              </a:rPr>
              <a:t> 18 (</a:t>
            </a:r>
            <a:r>
              <a:rPr lang="da-DK" sz="1100" dirty="0" err="1">
                <a:latin typeface="Avenir Book" panose="02000503020000020003" pitchFamily="2" charset="0"/>
              </a:rPr>
              <a:t>generic</a:t>
            </a:r>
            <a:r>
              <a:rPr lang="da-DK" sz="1100" dirty="0">
                <a:latin typeface="Avenir Book" panose="02000503020000020003" pitchFamily="2" charset="0"/>
              </a:rPr>
              <a:t> slides)</a:t>
            </a:r>
          </a:p>
          <a:p>
            <a:r>
              <a:rPr lang="da-DK" sz="1100" dirty="0" err="1">
                <a:latin typeface="Avenir Book" panose="02000503020000020003" pitchFamily="2" charset="0"/>
              </a:rPr>
              <a:t>Avenir</a:t>
            </a:r>
            <a:r>
              <a:rPr lang="da-DK" sz="1100" dirty="0">
                <a:latin typeface="Avenir Book" panose="02000503020000020003" pitchFamily="2" charset="0"/>
              </a:rPr>
              <a:t> 14 (værktøjsslides)</a:t>
            </a:r>
          </a:p>
          <a:p>
            <a:r>
              <a:rPr lang="da-DK" sz="1100" dirty="0">
                <a:latin typeface="Avenir Book" panose="02000503020000020003" pitchFamily="2" charset="0"/>
              </a:rPr>
              <a:t>Stor afstand</a:t>
            </a:r>
          </a:p>
          <a:p>
            <a:r>
              <a:rPr lang="da-DK" sz="1100" dirty="0">
                <a:latin typeface="Avenir Book" panose="02000503020000020003" pitchFamily="2" charset="0"/>
              </a:rPr>
              <a:t> </a:t>
            </a:r>
          </a:p>
          <a:p>
            <a:r>
              <a:rPr lang="da-DK" sz="1200" b="1" dirty="0">
                <a:solidFill>
                  <a:srgbClr val="1E4E79"/>
                </a:solidFill>
                <a:effectLst/>
                <a:latin typeface="Avenir Book" panose="02000503020000020003" pitchFamily="2" charset="0"/>
              </a:rPr>
              <a:t>HEADING NOTE</a:t>
            </a:r>
          </a:p>
          <a:p>
            <a:r>
              <a:rPr lang="da-DK" sz="1100" dirty="0">
                <a:latin typeface="Avenir Book" panose="02000503020000020003" pitchFamily="2" charset="0"/>
              </a:rPr>
              <a:t> </a:t>
            </a:r>
          </a:p>
          <a:p>
            <a:r>
              <a:rPr lang="da-DK" sz="1100" dirty="0">
                <a:latin typeface="Avenir Book" panose="02000503020000020003" pitchFamily="2" charset="0"/>
              </a:rPr>
              <a:t>Capital letters</a:t>
            </a:r>
          </a:p>
          <a:p>
            <a:r>
              <a:rPr lang="da-DK" sz="1100" dirty="0">
                <a:latin typeface="Avenir Book" panose="02000503020000020003" pitchFamily="2" charset="0"/>
              </a:rPr>
              <a:t>Orange</a:t>
            </a:r>
          </a:p>
          <a:p>
            <a:r>
              <a:rPr lang="da-DK" sz="1100" dirty="0">
                <a:latin typeface="Avenir Book" panose="02000503020000020003" pitchFamily="2" charset="0"/>
              </a:rPr>
              <a:t>Stor afstand</a:t>
            </a:r>
          </a:p>
          <a:p>
            <a:endParaRPr lang="da-DK" sz="1100" dirty="0">
              <a:latin typeface="Avenir Book" panose="02000503020000020003" pitchFamily="2" charset="0"/>
            </a:endParaRPr>
          </a:p>
          <a:p>
            <a:r>
              <a:rPr lang="da-DK" sz="1100" b="1" dirty="0">
                <a:solidFill>
                  <a:srgbClr val="1E4E79"/>
                </a:solidFill>
                <a:effectLst/>
                <a:latin typeface="Avenir Book" panose="02000503020000020003" pitchFamily="2" charset="0"/>
              </a:rPr>
              <a:t>FOOT NOTES</a:t>
            </a:r>
          </a:p>
          <a:p>
            <a:r>
              <a:rPr lang="da-DK" sz="1100" dirty="0" err="1">
                <a:latin typeface="Avenir Book" panose="02000503020000020003" pitchFamily="2" charset="0"/>
              </a:rPr>
              <a:t>Avenir</a:t>
            </a:r>
            <a:r>
              <a:rPr lang="da-DK" sz="1100" dirty="0">
                <a:latin typeface="Avenir Book" panose="02000503020000020003" pitchFamily="2" charset="0"/>
              </a:rPr>
              <a:t> 7</a:t>
            </a:r>
          </a:p>
        </p:txBody>
      </p:sp>
      <p:sp>
        <p:nvSpPr>
          <p:cNvPr id="22" name="Rektangel 21">
            <a:extLst>
              <a:ext uri="{FF2B5EF4-FFF2-40B4-BE49-F238E27FC236}">
                <a16:creationId xmlns:a16="http://schemas.microsoft.com/office/drawing/2014/main" id="{718D4428-1CC1-6241-A40B-C1C891A51077}"/>
              </a:ext>
            </a:extLst>
          </p:cNvPr>
          <p:cNvSpPr/>
          <p:nvPr/>
        </p:nvSpPr>
        <p:spPr>
          <a:xfrm>
            <a:off x="3019796" y="1338004"/>
            <a:ext cx="1916358" cy="230832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a-DK" sz="1200" b="1" dirty="0">
                <a:solidFill>
                  <a:srgbClr val="1E4E79"/>
                </a:solidFill>
                <a:effectLst/>
                <a:latin typeface="Avenir Book" panose="02000503020000020003" pitchFamily="2" charset="0"/>
              </a:rPr>
              <a:t>MODEL TITLES</a:t>
            </a:r>
          </a:p>
          <a:p>
            <a:endParaRPr lang="da-DK" sz="1200" b="1" dirty="0">
              <a:solidFill>
                <a:srgbClr val="1E4E79"/>
              </a:solidFill>
              <a:latin typeface="Avenir Book" panose="02000503020000020003" pitchFamily="2" charset="0"/>
            </a:endParaRPr>
          </a:p>
          <a:p>
            <a:r>
              <a:rPr lang="da-DK" sz="1200" dirty="0" err="1">
                <a:latin typeface="Avenir Book" panose="02000503020000020003" pitchFamily="2" charset="0"/>
              </a:rPr>
              <a:t>Avenir</a:t>
            </a:r>
            <a:r>
              <a:rPr lang="da-DK" sz="1200" dirty="0">
                <a:latin typeface="Avenir Book" panose="02000503020000020003" pitchFamily="2" charset="0"/>
              </a:rPr>
              <a:t> 14 (værktøjsslides)</a:t>
            </a:r>
          </a:p>
          <a:p>
            <a:endParaRPr lang="da-DK" sz="1200" b="1" dirty="0">
              <a:solidFill>
                <a:srgbClr val="1E4E79"/>
              </a:solidFill>
              <a:latin typeface="Avenir Book" panose="02000503020000020003" pitchFamily="2" charset="0"/>
            </a:endParaRPr>
          </a:p>
          <a:p>
            <a:r>
              <a:rPr lang="da-DK" sz="1200" b="1" dirty="0">
                <a:solidFill>
                  <a:srgbClr val="1E4E79"/>
                </a:solidFill>
                <a:effectLst/>
                <a:latin typeface="Avenir Book" panose="02000503020000020003" pitchFamily="2" charset="0"/>
              </a:rPr>
              <a:t>MODEL SOURCES</a:t>
            </a:r>
          </a:p>
          <a:p>
            <a:r>
              <a:rPr lang="da-DK" sz="1200" dirty="0" err="1">
                <a:latin typeface="Avenir Book" panose="02000503020000020003" pitchFamily="2" charset="0"/>
              </a:rPr>
              <a:t>Avenir</a:t>
            </a:r>
            <a:r>
              <a:rPr lang="da-DK" sz="1200" dirty="0">
                <a:latin typeface="Avenir Book" panose="02000503020000020003" pitchFamily="2" charset="0"/>
              </a:rPr>
              <a:t> 8</a:t>
            </a:r>
          </a:p>
          <a:p>
            <a:endParaRPr lang="da-DK" sz="1200" dirty="0">
              <a:latin typeface="Avenir Book" panose="02000503020000020003" pitchFamily="2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a-DK" sz="1200" b="1" dirty="0">
                <a:solidFill>
                  <a:srgbClr val="1E4E79"/>
                </a:solidFill>
                <a:effectLst/>
                <a:latin typeface="Avenir Book" panose="02000503020000020003" pitchFamily="2" charset="0"/>
              </a:rPr>
              <a:t>PINBOARD HASHTAGS</a:t>
            </a:r>
          </a:p>
          <a:p>
            <a:r>
              <a:rPr lang="da-DK" sz="1200" dirty="0" err="1">
                <a:latin typeface="Avenir Book" panose="02000503020000020003" pitchFamily="2" charset="0"/>
              </a:rPr>
              <a:t>Avenir</a:t>
            </a:r>
            <a:r>
              <a:rPr lang="da-DK" sz="1200" dirty="0">
                <a:latin typeface="Avenir Book" panose="02000503020000020003" pitchFamily="2" charset="0"/>
              </a:rPr>
              <a:t> 10</a:t>
            </a:r>
          </a:p>
          <a:p>
            <a:r>
              <a:rPr lang="da-DK" sz="1200" dirty="0">
                <a:latin typeface="Avenir Book" panose="02000503020000020003" pitchFamily="2" charset="0"/>
              </a:rPr>
              <a:t>Orange</a:t>
            </a:r>
          </a:p>
          <a:p>
            <a:endParaRPr lang="da-DK" sz="1200" dirty="0">
              <a:latin typeface="Avenir Book" panose="02000503020000020003" pitchFamily="2" charset="0"/>
            </a:endParaRPr>
          </a:p>
          <a:p>
            <a:endParaRPr lang="da-DK" sz="1200" b="1" dirty="0">
              <a:solidFill>
                <a:srgbClr val="1E4E79"/>
              </a:solidFill>
              <a:effectLst/>
              <a:latin typeface="Avenir Book" panose="02000503020000020003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3336799"/>
      </p:ext>
    </p:extLst>
  </p:cSld>
  <p:clrMapOvr>
    <a:masterClrMapping/>
  </p:clrMapOvr>
</p:sldLayout>
</file>

<file path=ppt/slideLayouts/slideLayout3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Welcome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ktangel 5">
            <a:extLst>
              <a:ext uri="{FF2B5EF4-FFF2-40B4-BE49-F238E27FC236}">
                <a16:creationId xmlns:a16="http://schemas.microsoft.com/office/drawing/2014/main" id="{EE992EAB-CA5C-4942-B1FA-E1C9D05ABE76}"/>
              </a:ext>
            </a:extLst>
          </p:cNvPr>
          <p:cNvSpPr/>
          <p:nvPr/>
        </p:nvSpPr>
        <p:spPr>
          <a:xfrm>
            <a:off x="0" y="-1"/>
            <a:ext cx="12192000" cy="6858001"/>
          </a:xfrm>
          <a:prstGeom prst="rect">
            <a:avLst/>
          </a:prstGeom>
          <a:solidFill>
            <a:srgbClr val="374D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Rektangel 6">
            <a:extLst>
              <a:ext uri="{FF2B5EF4-FFF2-40B4-BE49-F238E27FC236}">
                <a16:creationId xmlns:a16="http://schemas.microsoft.com/office/drawing/2014/main" id="{1868C7C2-A921-2C44-96AA-722BE98F5B08}"/>
              </a:ext>
            </a:extLst>
          </p:cNvPr>
          <p:cNvSpPr/>
          <p:nvPr/>
        </p:nvSpPr>
        <p:spPr>
          <a:xfrm>
            <a:off x="319177" y="284672"/>
            <a:ext cx="11559398" cy="62987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Text Box 6">
            <a:extLst>
              <a:ext uri="{FF2B5EF4-FFF2-40B4-BE49-F238E27FC236}">
                <a16:creationId xmlns:a16="http://schemas.microsoft.com/office/drawing/2014/main" id="{F06CDEDA-1F82-6940-A3A7-B3D0E48B795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29934" y="3401063"/>
            <a:ext cx="2191292" cy="30773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ＭＳ Ｐゴシック" charset="0"/>
              <a:cs typeface="+mn-cs"/>
            </a:endParaRPr>
          </a:p>
        </p:txBody>
      </p:sp>
      <p:sp>
        <p:nvSpPr>
          <p:cNvPr id="9" name="Rektangel 8">
            <a:extLst>
              <a:ext uri="{FF2B5EF4-FFF2-40B4-BE49-F238E27FC236}">
                <a16:creationId xmlns:a16="http://schemas.microsoft.com/office/drawing/2014/main" id="{FBFEC3E5-8363-B040-8BC6-24D38A10FE31}"/>
              </a:ext>
            </a:extLst>
          </p:cNvPr>
          <p:cNvSpPr/>
          <p:nvPr/>
        </p:nvSpPr>
        <p:spPr>
          <a:xfrm>
            <a:off x="7429500" y="425381"/>
            <a:ext cx="4271714" cy="6000890"/>
          </a:xfrm>
          <a:prstGeom prst="rect">
            <a:avLst/>
          </a:prstGeom>
          <a:solidFill>
            <a:srgbClr val="374D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ktangel 9">
            <a:extLst>
              <a:ext uri="{FF2B5EF4-FFF2-40B4-BE49-F238E27FC236}">
                <a16:creationId xmlns:a16="http://schemas.microsoft.com/office/drawing/2014/main" id="{8E84322B-2C11-8C44-8647-CD4183882491}"/>
              </a:ext>
            </a:extLst>
          </p:cNvPr>
          <p:cNvSpPr/>
          <p:nvPr/>
        </p:nvSpPr>
        <p:spPr>
          <a:xfrm>
            <a:off x="490786" y="437782"/>
            <a:ext cx="7330440" cy="5980176"/>
          </a:xfrm>
          <a:prstGeom prst="rect">
            <a:avLst/>
          </a:prstGeom>
          <a:noFill/>
          <a:ln w="38100">
            <a:solidFill>
              <a:srgbClr val="374D6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Rektangel 10">
            <a:extLst>
              <a:ext uri="{FF2B5EF4-FFF2-40B4-BE49-F238E27FC236}">
                <a16:creationId xmlns:a16="http://schemas.microsoft.com/office/drawing/2014/main" id="{D63A0C92-08F6-D643-90E1-5A11C9845B4D}"/>
              </a:ext>
            </a:extLst>
          </p:cNvPr>
          <p:cNvSpPr/>
          <p:nvPr/>
        </p:nvSpPr>
        <p:spPr>
          <a:xfrm>
            <a:off x="1009699" y="2168014"/>
            <a:ext cx="5086301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4000" b="0" i="0" u="none" strike="noStrike" kern="1200" cap="none" spc="0" normalizeH="0" baseline="0" noProof="0" dirty="0">
                <a:ln>
                  <a:noFill/>
                </a:ln>
                <a:solidFill>
                  <a:srgbClr val="374D62"/>
                </a:solidFill>
                <a:effectLst/>
                <a:uLnTx/>
                <a:uFillTx/>
                <a:latin typeface="Avenir Next LT Pro" panose="020B0504020202020204" pitchFamily="34" charset="0"/>
                <a:ea typeface="+mn-ea"/>
                <a:cs typeface="+mn-cs"/>
              </a:rPr>
              <a:t>Velkommen til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4000" b="0" i="0" u="none" strike="noStrike" kern="1200" cap="none" spc="0" normalizeH="0" baseline="0" noProof="0" dirty="0">
                <a:ln>
                  <a:noFill/>
                </a:ln>
                <a:solidFill>
                  <a:srgbClr val="374D62"/>
                </a:solidFill>
                <a:effectLst/>
                <a:uLnTx/>
                <a:uFillTx/>
                <a:latin typeface="Avenir Next LT Pro" panose="020B0504020202020204" pitchFamily="34" charset="0"/>
                <a:ea typeface="+mn-ea"/>
                <a:cs typeface="+mn-cs"/>
              </a:rPr>
              <a:t>Sustainable Business Change Manager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4000" b="0" i="0" u="none" strike="noStrike" kern="1200" cap="none" spc="0" normalizeH="0" baseline="0" noProof="0" dirty="0">
              <a:ln>
                <a:noFill/>
              </a:ln>
              <a:solidFill>
                <a:srgbClr val="374D62"/>
              </a:solidFill>
              <a:effectLst/>
              <a:uLnTx/>
              <a:uFillTx/>
              <a:latin typeface="Avenir Next LT Pro" panose="020B0504020202020204" pitchFamily="34" charset="0"/>
              <a:ea typeface="+mn-ea"/>
              <a:cs typeface="+mn-cs"/>
            </a:endParaRPr>
          </a:p>
        </p:txBody>
      </p:sp>
      <p:pic>
        <p:nvPicPr>
          <p:cNvPr id="12" name="Billede 11">
            <a:extLst>
              <a:ext uri="{FF2B5EF4-FFF2-40B4-BE49-F238E27FC236}">
                <a16:creationId xmlns:a16="http://schemas.microsoft.com/office/drawing/2014/main" id="{4C8BFF07-D2DA-2640-BF71-9BDE5CFA04C2}"/>
              </a:ext>
            </a:extLst>
          </p:cNvPr>
          <p:cNvPicPr>
            <a:picLocks noChangeAspect="1"/>
          </p:cNvPicPr>
          <p:nvPr/>
        </p:nvPicPr>
        <p:blipFill>
          <a:blip r:embed="rId2">
            <a:lum bright="70000" contrast="-70000"/>
            <a:alphaModFix amt="50000"/>
          </a:blip>
          <a:stretch>
            <a:fillRect/>
          </a:stretch>
        </p:blipFill>
        <p:spPr>
          <a:xfrm>
            <a:off x="10846599" y="6601248"/>
            <a:ext cx="1046264" cy="277914"/>
          </a:xfrm>
          <a:prstGeom prst="rect">
            <a:avLst/>
          </a:prstGeom>
        </p:spPr>
      </p:pic>
      <p:sp>
        <p:nvSpPr>
          <p:cNvPr id="13" name="Tekstfelt 12">
            <a:extLst>
              <a:ext uri="{FF2B5EF4-FFF2-40B4-BE49-F238E27FC236}">
                <a16:creationId xmlns:a16="http://schemas.microsoft.com/office/drawing/2014/main" id="{BB789853-C958-1F4D-9A88-4B72C31BFAFE}"/>
              </a:ext>
            </a:extLst>
          </p:cNvPr>
          <p:cNvSpPr txBox="1"/>
          <p:nvPr/>
        </p:nvSpPr>
        <p:spPr>
          <a:xfrm>
            <a:off x="272285" y="6609486"/>
            <a:ext cx="47620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9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© TANIA ELLIS – The Social Business Company®. All rights reserved.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9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Book" panose="02000503020000020003" pitchFamily="2" charset="0"/>
              <a:ea typeface="+mn-ea"/>
              <a:cs typeface="+mn-cs"/>
            </a:endParaRPr>
          </a:p>
        </p:txBody>
      </p:sp>
      <p:cxnSp>
        <p:nvCxnSpPr>
          <p:cNvPr id="14" name="Lige forbindelse 13">
            <a:extLst>
              <a:ext uri="{FF2B5EF4-FFF2-40B4-BE49-F238E27FC236}">
                <a16:creationId xmlns:a16="http://schemas.microsoft.com/office/drawing/2014/main" id="{122E1B04-9B38-A54B-A97F-CD78904C4A99}"/>
              </a:ext>
            </a:extLst>
          </p:cNvPr>
          <p:cNvCxnSpPr/>
          <p:nvPr/>
        </p:nvCxnSpPr>
        <p:spPr>
          <a:xfrm flipH="1">
            <a:off x="7812988" y="6417746"/>
            <a:ext cx="3879988" cy="0"/>
          </a:xfrm>
          <a:prstGeom prst="line">
            <a:avLst/>
          </a:prstGeom>
          <a:ln w="38100">
            <a:solidFill>
              <a:srgbClr val="374D6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Lige forbindelse 14">
            <a:extLst>
              <a:ext uri="{FF2B5EF4-FFF2-40B4-BE49-F238E27FC236}">
                <a16:creationId xmlns:a16="http://schemas.microsoft.com/office/drawing/2014/main" id="{102EAEAF-34E4-444E-8578-252221F437F3}"/>
              </a:ext>
            </a:extLst>
          </p:cNvPr>
          <p:cNvCxnSpPr/>
          <p:nvPr/>
        </p:nvCxnSpPr>
        <p:spPr>
          <a:xfrm flipH="1">
            <a:off x="7812988" y="434133"/>
            <a:ext cx="3879988" cy="0"/>
          </a:xfrm>
          <a:prstGeom prst="line">
            <a:avLst/>
          </a:prstGeom>
          <a:ln w="38100">
            <a:solidFill>
              <a:srgbClr val="374D6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Billede 15" descr="Et billede, der indeholder tekst&#10;&#10;Automatisk genereret beskrivelse">
            <a:extLst>
              <a:ext uri="{FF2B5EF4-FFF2-40B4-BE49-F238E27FC236}">
                <a16:creationId xmlns:a16="http://schemas.microsoft.com/office/drawing/2014/main" id="{844B2201-05D0-EB40-829B-C6484876855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7616" t="32145" r="15402" b="35306"/>
          <a:stretch/>
        </p:blipFill>
        <p:spPr>
          <a:xfrm>
            <a:off x="7689669" y="2569029"/>
            <a:ext cx="3666308" cy="15501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1092208"/>
      </p:ext>
    </p:extLst>
  </p:cSld>
  <p:clrMapOvr>
    <a:masterClrMapping/>
  </p:clrMapOvr>
</p:sldLayout>
</file>

<file path=ppt/slideLayouts/slideLayout3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Welcome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ktangel 5">
            <a:extLst>
              <a:ext uri="{FF2B5EF4-FFF2-40B4-BE49-F238E27FC236}">
                <a16:creationId xmlns:a16="http://schemas.microsoft.com/office/drawing/2014/main" id="{EE992EAB-CA5C-4942-B1FA-E1C9D05ABE76}"/>
              </a:ext>
            </a:extLst>
          </p:cNvPr>
          <p:cNvSpPr/>
          <p:nvPr/>
        </p:nvSpPr>
        <p:spPr>
          <a:xfrm>
            <a:off x="0" y="-1"/>
            <a:ext cx="12192000" cy="6858001"/>
          </a:xfrm>
          <a:prstGeom prst="rect">
            <a:avLst/>
          </a:prstGeom>
          <a:solidFill>
            <a:srgbClr val="374D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Rektangel 6">
            <a:extLst>
              <a:ext uri="{FF2B5EF4-FFF2-40B4-BE49-F238E27FC236}">
                <a16:creationId xmlns:a16="http://schemas.microsoft.com/office/drawing/2014/main" id="{1868C7C2-A921-2C44-96AA-722BE98F5B08}"/>
              </a:ext>
            </a:extLst>
          </p:cNvPr>
          <p:cNvSpPr/>
          <p:nvPr/>
        </p:nvSpPr>
        <p:spPr>
          <a:xfrm>
            <a:off x="319177" y="284672"/>
            <a:ext cx="11559398" cy="62987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Text Box 6">
            <a:extLst>
              <a:ext uri="{FF2B5EF4-FFF2-40B4-BE49-F238E27FC236}">
                <a16:creationId xmlns:a16="http://schemas.microsoft.com/office/drawing/2014/main" id="{F06CDEDA-1F82-6940-A3A7-B3D0E48B795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29934" y="3401063"/>
            <a:ext cx="2191292" cy="30773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ＭＳ Ｐゴシック" charset="0"/>
              <a:cs typeface="+mn-cs"/>
            </a:endParaRPr>
          </a:p>
        </p:txBody>
      </p:sp>
      <p:sp>
        <p:nvSpPr>
          <p:cNvPr id="9" name="Rektangel 8">
            <a:extLst>
              <a:ext uri="{FF2B5EF4-FFF2-40B4-BE49-F238E27FC236}">
                <a16:creationId xmlns:a16="http://schemas.microsoft.com/office/drawing/2014/main" id="{FBFEC3E5-8363-B040-8BC6-24D38A10FE31}"/>
              </a:ext>
            </a:extLst>
          </p:cNvPr>
          <p:cNvSpPr/>
          <p:nvPr/>
        </p:nvSpPr>
        <p:spPr>
          <a:xfrm>
            <a:off x="7429500" y="425381"/>
            <a:ext cx="4271714" cy="6000890"/>
          </a:xfrm>
          <a:prstGeom prst="rect">
            <a:avLst/>
          </a:prstGeom>
          <a:solidFill>
            <a:srgbClr val="374D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ktangel 9">
            <a:extLst>
              <a:ext uri="{FF2B5EF4-FFF2-40B4-BE49-F238E27FC236}">
                <a16:creationId xmlns:a16="http://schemas.microsoft.com/office/drawing/2014/main" id="{8E84322B-2C11-8C44-8647-CD4183882491}"/>
              </a:ext>
            </a:extLst>
          </p:cNvPr>
          <p:cNvSpPr/>
          <p:nvPr/>
        </p:nvSpPr>
        <p:spPr>
          <a:xfrm>
            <a:off x="490786" y="437782"/>
            <a:ext cx="7330440" cy="5980176"/>
          </a:xfrm>
          <a:prstGeom prst="rect">
            <a:avLst/>
          </a:prstGeom>
          <a:noFill/>
          <a:ln w="38100">
            <a:solidFill>
              <a:srgbClr val="374D6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2" name="Billede 11">
            <a:extLst>
              <a:ext uri="{FF2B5EF4-FFF2-40B4-BE49-F238E27FC236}">
                <a16:creationId xmlns:a16="http://schemas.microsoft.com/office/drawing/2014/main" id="{4C8BFF07-D2DA-2640-BF71-9BDE5CFA04C2}"/>
              </a:ext>
            </a:extLst>
          </p:cNvPr>
          <p:cNvPicPr>
            <a:picLocks noChangeAspect="1"/>
          </p:cNvPicPr>
          <p:nvPr/>
        </p:nvPicPr>
        <p:blipFill>
          <a:blip r:embed="rId2">
            <a:lum bright="70000" contrast="-70000"/>
            <a:alphaModFix amt="50000"/>
          </a:blip>
          <a:stretch>
            <a:fillRect/>
          </a:stretch>
        </p:blipFill>
        <p:spPr>
          <a:xfrm>
            <a:off x="10846599" y="6601248"/>
            <a:ext cx="1046264" cy="277914"/>
          </a:xfrm>
          <a:prstGeom prst="rect">
            <a:avLst/>
          </a:prstGeom>
        </p:spPr>
      </p:pic>
      <p:sp>
        <p:nvSpPr>
          <p:cNvPr id="13" name="Tekstfelt 12">
            <a:extLst>
              <a:ext uri="{FF2B5EF4-FFF2-40B4-BE49-F238E27FC236}">
                <a16:creationId xmlns:a16="http://schemas.microsoft.com/office/drawing/2014/main" id="{BB789853-C958-1F4D-9A88-4B72C31BFAFE}"/>
              </a:ext>
            </a:extLst>
          </p:cNvPr>
          <p:cNvSpPr txBox="1"/>
          <p:nvPr/>
        </p:nvSpPr>
        <p:spPr>
          <a:xfrm>
            <a:off x="272285" y="6609486"/>
            <a:ext cx="47620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9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© TANIA ELLIS – The Social Business Company®. All rights reserved.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9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Book" panose="02000503020000020003" pitchFamily="2" charset="0"/>
              <a:ea typeface="+mn-ea"/>
              <a:cs typeface="+mn-cs"/>
            </a:endParaRPr>
          </a:p>
        </p:txBody>
      </p:sp>
      <p:cxnSp>
        <p:nvCxnSpPr>
          <p:cNvPr id="14" name="Lige forbindelse 13">
            <a:extLst>
              <a:ext uri="{FF2B5EF4-FFF2-40B4-BE49-F238E27FC236}">
                <a16:creationId xmlns:a16="http://schemas.microsoft.com/office/drawing/2014/main" id="{122E1B04-9B38-A54B-A97F-CD78904C4A99}"/>
              </a:ext>
            </a:extLst>
          </p:cNvPr>
          <p:cNvCxnSpPr/>
          <p:nvPr/>
        </p:nvCxnSpPr>
        <p:spPr>
          <a:xfrm flipH="1">
            <a:off x="7812988" y="6417746"/>
            <a:ext cx="3879988" cy="0"/>
          </a:xfrm>
          <a:prstGeom prst="line">
            <a:avLst/>
          </a:prstGeom>
          <a:ln w="38100">
            <a:solidFill>
              <a:srgbClr val="374D6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Lige forbindelse 14">
            <a:extLst>
              <a:ext uri="{FF2B5EF4-FFF2-40B4-BE49-F238E27FC236}">
                <a16:creationId xmlns:a16="http://schemas.microsoft.com/office/drawing/2014/main" id="{102EAEAF-34E4-444E-8578-252221F437F3}"/>
              </a:ext>
            </a:extLst>
          </p:cNvPr>
          <p:cNvCxnSpPr/>
          <p:nvPr/>
        </p:nvCxnSpPr>
        <p:spPr>
          <a:xfrm flipH="1">
            <a:off x="7812988" y="434133"/>
            <a:ext cx="3879988" cy="0"/>
          </a:xfrm>
          <a:prstGeom prst="line">
            <a:avLst/>
          </a:prstGeom>
          <a:ln w="38100">
            <a:solidFill>
              <a:srgbClr val="374D6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Billede 15" descr="Et billede, der indeholder tekst&#10;&#10;Automatisk genereret beskrivelse">
            <a:extLst>
              <a:ext uri="{FF2B5EF4-FFF2-40B4-BE49-F238E27FC236}">
                <a16:creationId xmlns:a16="http://schemas.microsoft.com/office/drawing/2014/main" id="{844B2201-05D0-EB40-829B-C6484876855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7616" t="32145" r="15402" b="35306"/>
          <a:stretch/>
        </p:blipFill>
        <p:spPr>
          <a:xfrm>
            <a:off x="7689669" y="2569029"/>
            <a:ext cx="3666308" cy="1550126"/>
          </a:xfrm>
          <a:prstGeom prst="rect">
            <a:avLst/>
          </a:prstGeom>
        </p:spPr>
      </p:pic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A5817A28-E5B7-AD44-AC7E-E1AF2CE4D85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182505" y="2468586"/>
            <a:ext cx="5424487" cy="175101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4000">
                <a:solidFill>
                  <a:srgbClr val="374D62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41944133"/>
      </p:ext>
    </p:extLst>
  </p:cSld>
  <p:clrMapOvr>
    <a:masterClrMapping/>
  </p:clrMapOvr>
</p:sldLayout>
</file>

<file path=ppt/slideLayouts/slideLayout3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BCM handout_tool">
    <p:bg>
      <p:bgPr>
        <a:solidFill>
          <a:srgbClr val="374D6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>
            <a:extLst>
              <a:ext uri="{FF2B5EF4-FFF2-40B4-BE49-F238E27FC236}">
                <a16:creationId xmlns:a16="http://schemas.microsoft.com/office/drawing/2014/main" id="{FFDA822F-A109-8A45-9C50-58ADCD1F8B27}"/>
              </a:ext>
            </a:extLst>
          </p:cNvPr>
          <p:cNvSpPr/>
          <p:nvPr/>
        </p:nvSpPr>
        <p:spPr>
          <a:xfrm>
            <a:off x="319177" y="284672"/>
            <a:ext cx="11559398" cy="62987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9" name="Billede 4">
            <a:extLst>
              <a:ext uri="{FF2B5EF4-FFF2-40B4-BE49-F238E27FC236}">
                <a16:creationId xmlns:a16="http://schemas.microsoft.com/office/drawing/2014/main" id="{5882899F-076E-CB4F-BD04-DA019BE14671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82000"/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0843895" y="6591084"/>
            <a:ext cx="1034680" cy="274837"/>
          </a:xfrm>
          <a:prstGeom prst="rect">
            <a:avLst/>
          </a:prstGeom>
        </p:spPr>
      </p:pic>
      <p:pic>
        <p:nvPicPr>
          <p:cNvPr id="4" name="Picture 3" descr="Icon&#10;&#10;Description automatically generated">
            <a:extLst>
              <a:ext uri="{FF2B5EF4-FFF2-40B4-BE49-F238E27FC236}">
                <a16:creationId xmlns:a16="http://schemas.microsoft.com/office/drawing/2014/main" id="{A2C5AC10-33F3-4B2F-87D9-9B49CBEE38B1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37000"/>
          </a:blip>
          <a:stretch>
            <a:fillRect/>
          </a:stretch>
        </p:blipFill>
        <p:spPr>
          <a:xfrm>
            <a:off x="425324" y="5935610"/>
            <a:ext cx="628387" cy="628387"/>
          </a:xfrm>
          <a:prstGeom prst="rect">
            <a:avLst/>
          </a:prstGeom>
        </p:spPr>
      </p:pic>
      <p:sp>
        <p:nvSpPr>
          <p:cNvPr id="5" name="Rektangel 4">
            <a:extLst>
              <a:ext uri="{FF2B5EF4-FFF2-40B4-BE49-F238E27FC236}">
                <a16:creationId xmlns:a16="http://schemas.microsoft.com/office/drawing/2014/main" id="{5B18014D-7318-4E40-9BD6-694375F8FEF9}"/>
              </a:ext>
            </a:extLst>
          </p:cNvPr>
          <p:cNvSpPr/>
          <p:nvPr/>
        </p:nvSpPr>
        <p:spPr>
          <a:xfrm>
            <a:off x="319177" y="284672"/>
            <a:ext cx="11559398" cy="62987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Billede 4">
            <a:extLst>
              <a:ext uri="{FF2B5EF4-FFF2-40B4-BE49-F238E27FC236}">
                <a16:creationId xmlns:a16="http://schemas.microsoft.com/office/drawing/2014/main" id="{8A63A2A7-3DCD-004F-AC03-F5E00447B975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82000"/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0843895" y="6591084"/>
            <a:ext cx="1034680" cy="274837"/>
          </a:xfrm>
          <a:prstGeom prst="rect">
            <a:avLst/>
          </a:prstGeom>
        </p:spPr>
      </p:pic>
      <p:pic>
        <p:nvPicPr>
          <p:cNvPr id="8" name="Picture 3" descr="Icon&#10;&#10;Description automatically generated">
            <a:extLst>
              <a:ext uri="{FF2B5EF4-FFF2-40B4-BE49-F238E27FC236}">
                <a16:creationId xmlns:a16="http://schemas.microsoft.com/office/drawing/2014/main" id="{58FB489B-FCF2-2441-A92B-2ED624DF64F5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25325" y="6225841"/>
            <a:ext cx="338156" cy="338156"/>
          </a:xfrm>
          <a:prstGeom prst="rect">
            <a:avLst/>
          </a:prstGeom>
        </p:spPr>
      </p:pic>
      <p:pic>
        <p:nvPicPr>
          <p:cNvPr id="10" name="Grafik 23" descr="Værktøjer med massiv udfyldning">
            <a:extLst>
              <a:ext uri="{FF2B5EF4-FFF2-40B4-BE49-F238E27FC236}">
                <a16:creationId xmlns:a16="http://schemas.microsoft.com/office/drawing/2014/main" id="{76BD8428-0CF1-4145-8239-76C208BEB6C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1422154" y="371884"/>
            <a:ext cx="326759" cy="3267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8393906"/>
      </p:ext>
    </p:extLst>
  </p:cSld>
  <p:clrMapOvr>
    <a:masterClrMapping/>
  </p:clrMapOvr>
</p:sldLayout>
</file>

<file path=ppt/slideLayouts/slideLayout3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Generic TE basis slide">
    <p:bg>
      <p:bgPr>
        <a:solidFill>
          <a:srgbClr val="374D6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>
            <a:extLst>
              <a:ext uri="{FF2B5EF4-FFF2-40B4-BE49-F238E27FC236}">
                <a16:creationId xmlns:a16="http://schemas.microsoft.com/office/drawing/2014/main" id="{FFDA822F-A109-8A45-9C50-58ADCD1F8B27}"/>
              </a:ext>
            </a:extLst>
          </p:cNvPr>
          <p:cNvSpPr/>
          <p:nvPr/>
        </p:nvSpPr>
        <p:spPr>
          <a:xfrm>
            <a:off x="319177" y="284672"/>
            <a:ext cx="11559398" cy="62987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9" name="Billede 4">
            <a:extLst>
              <a:ext uri="{FF2B5EF4-FFF2-40B4-BE49-F238E27FC236}">
                <a16:creationId xmlns:a16="http://schemas.microsoft.com/office/drawing/2014/main" id="{5882899F-076E-CB4F-BD04-DA019BE14671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82000"/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73670" y="6585277"/>
            <a:ext cx="1034680" cy="274837"/>
          </a:xfrm>
          <a:prstGeom prst="rect">
            <a:avLst/>
          </a:prstGeom>
        </p:spPr>
      </p:pic>
      <p:sp>
        <p:nvSpPr>
          <p:cNvPr id="2" name="Tekstfelt 1">
            <a:extLst>
              <a:ext uri="{FF2B5EF4-FFF2-40B4-BE49-F238E27FC236}">
                <a16:creationId xmlns:a16="http://schemas.microsoft.com/office/drawing/2014/main" id="{13E03239-F88A-1045-B26D-B0E06B7B5D94}"/>
              </a:ext>
            </a:extLst>
          </p:cNvPr>
          <p:cNvSpPr txBox="1"/>
          <p:nvPr/>
        </p:nvSpPr>
        <p:spPr>
          <a:xfrm>
            <a:off x="10660707" y="6614973"/>
            <a:ext cx="135172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dirty="0">
                <a:solidFill>
                  <a:schemeClr val="bg1">
                    <a:lumMod val="75000"/>
                  </a:schemeClr>
                </a:solidFill>
                <a:latin typeface="Avenir Book" panose="02000503020000020003" pitchFamily="2" charset="0"/>
              </a:rPr>
              <a:t>WWW.TANIAELLIS.COM</a:t>
            </a:r>
          </a:p>
        </p:txBody>
      </p:sp>
      <p:sp>
        <p:nvSpPr>
          <p:cNvPr id="5" name="Rektangel 4">
            <a:extLst>
              <a:ext uri="{FF2B5EF4-FFF2-40B4-BE49-F238E27FC236}">
                <a16:creationId xmlns:a16="http://schemas.microsoft.com/office/drawing/2014/main" id="{93C75866-5E2E-1445-98E4-30B655825ABA}"/>
              </a:ext>
            </a:extLst>
          </p:cNvPr>
          <p:cNvSpPr/>
          <p:nvPr/>
        </p:nvSpPr>
        <p:spPr>
          <a:xfrm>
            <a:off x="319177" y="284672"/>
            <a:ext cx="11559398" cy="62987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Billede 4">
            <a:extLst>
              <a:ext uri="{FF2B5EF4-FFF2-40B4-BE49-F238E27FC236}">
                <a16:creationId xmlns:a16="http://schemas.microsoft.com/office/drawing/2014/main" id="{4A65E3B4-E6E2-A44B-9319-E288BE983A6F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82000"/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73670" y="6585277"/>
            <a:ext cx="1034680" cy="274837"/>
          </a:xfrm>
          <a:prstGeom prst="rect">
            <a:avLst/>
          </a:prstGeom>
        </p:spPr>
      </p:pic>
      <p:sp>
        <p:nvSpPr>
          <p:cNvPr id="8" name="Tekstfelt 7">
            <a:extLst>
              <a:ext uri="{FF2B5EF4-FFF2-40B4-BE49-F238E27FC236}">
                <a16:creationId xmlns:a16="http://schemas.microsoft.com/office/drawing/2014/main" id="{A74B9AF2-226B-F14A-8A41-3BD9721FB267}"/>
              </a:ext>
            </a:extLst>
          </p:cNvPr>
          <p:cNvSpPr txBox="1"/>
          <p:nvPr/>
        </p:nvSpPr>
        <p:spPr>
          <a:xfrm>
            <a:off x="10660707" y="6614973"/>
            <a:ext cx="135172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dirty="0">
                <a:solidFill>
                  <a:schemeClr val="bg1">
                    <a:lumMod val="75000"/>
                  </a:schemeClr>
                </a:solidFill>
                <a:latin typeface="Avenir Book" panose="02000503020000020003" pitchFamily="2" charset="0"/>
              </a:rPr>
              <a:t>WWW.TANIAELLIS.COM</a:t>
            </a:r>
          </a:p>
        </p:txBody>
      </p:sp>
    </p:spTree>
    <p:extLst>
      <p:ext uri="{BB962C8B-B14F-4D97-AF65-F5344CB8AC3E}">
        <p14:creationId xmlns:p14="http://schemas.microsoft.com/office/powerpoint/2010/main" val="3096128300"/>
      </p:ext>
    </p:extLst>
  </p:cSld>
  <p:clrMapOvr>
    <a:masterClrMapping/>
  </p:clrMapOvr>
</p:sldLayout>
</file>

<file path=ppt/slideLayouts/slideLayout3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BCM PROGRAM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4">
            <a:extLst>
              <a:ext uri="{FF2B5EF4-FFF2-40B4-BE49-F238E27FC236}">
                <a16:creationId xmlns:a16="http://schemas.microsoft.com/office/drawing/2014/main" id="{B2CB637E-3B7D-5349-AA2B-8E820B64ED9B}"/>
              </a:ext>
            </a:extLst>
          </p:cNvPr>
          <p:cNvSpPr/>
          <p:nvPr/>
        </p:nvSpPr>
        <p:spPr>
          <a:xfrm>
            <a:off x="1" y="0"/>
            <a:ext cx="12191999" cy="520589"/>
          </a:xfrm>
          <a:prstGeom prst="rect">
            <a:avLst/>
          </a:prstGeom>
          <a:solidFill>
            <a:srgbClr val="374D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TextBox 18">
            <a:hlinkClick r:id="rId2" action="ppaction://hlinksldjump"/>
            <a:extLst>
              <a:ext uri="{FF2B5EF4-FFF2-40B4-BE49-F238E27FC236}">
                <a16:creationId xmlns:a16="http://schemas.microsoft.com/office/drawing/2014/main" id="{D2F4A8BB-C5BE-774A-A024-06019FB0A613}"/>
              </a:ext>
            </a:extLst>
          </p:cNvPr>
          <p:cNvSpPr txBox="1"/>
          <p:nvPr/>
        </p:nvSpPr>
        <p:spPr>
          <a:xfrm>
            <a:off x="257301" y="99940"/>
            <a:ext cx="1185735" cy="338554"/>
          </a:xfrm>
          <a:prstGeom prst="rect">
            <a:avLst/>
          </a:prstGeom>
          <a:noFill/>
          <a:ln w="9525">
            <a:noFill/>
          </a:ln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b="1" spc="300" dirty="0">
                <a:solidFill>
                  <a:srgbClr val="E5E7E7"/>
                </a:solidFill>
                <a:latin typeface="Avenir Book" panose="02000503020000020003" pitchFamily="2" charset="0"/>
              </a:rPr>
              <a:t>THE SBCM PROGRAMME</a:t>
            </a:r>
            <a:endParaRPr kumimoji="0" lang="en-US" sz="800" b="1" i="0" u="none" strike="noStrike" kern="1200" cap="none" spc="300" normalizeH="0" baseline="0" noProof="0" dirty="0">
              <a:ln>
                <a:noFill/>
              </a:ln>
              <a:solidFill>
                <a:srgbClr val="E5E7E7"/>
              </a:solidFill>
              <a:effectLst/>
              <a:uLnTx/>
              <a:uFillTx/>
              <a:latin typeface="Avenir Book" panose="02000503020000020003" pitchFamily="2" charset="0"/>
            </a:endParaRPr>
          </a:p>
        </p:txBody>
      </p:sp>
      <p:cxnSp>
        <p:nvCxnSpPr>
          <p:cNvPr id="8" name="Lige forbindelse 7">
            <a:extLst>
              <a:ext uri="{FF2B5EF4-FFF2-40B4-BE49-F238E27FC236}">
                <a16:creationId xmlns:a16="http://schemas.microsoft.com/office/drawing/2014/main" id="{882F0922-DB09-6C4D-80B7-7149311C5009}"/>
              </a:ext>
            </a:extLst>
          </p:cNvPr>
          <p:cNvCxnSpPr>
            <a:cxnSpLocks/>
          </p:cNvCxnSpPr>
          <p:nvPr/>
        </p:nvCxnSpPr>
        <p:spPr>
          <a:xfrm>
            <a:off x="1517573" y="4356"/>
            <a:ext cx="0" cy="493994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5" descr="Icon&#10;&#10;Description automatically generated">
            <a:extLst>
              <a:ext uri="{FF2B5EF4-FFF2-40B4-BE49-F238E27FC236}">
                <a16:creationId xmlns:a16="http://schemas.microsoft.com/office/drawing/2014/main" id="{35C6D18D-1FBC-8C4A-8C30-6A5E57B881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9137" y="6111818"/>
            <a:ext cx="628387" cy="628387"/>
          </a:xfrm>
          <a:prstGeom prst="rect">
            <a:avLst/>
          </a:prstGeom>
        </p:spPr>
      </p:pic>
      <p:pic>
        <p:nvPicPr>
          <p:cNvPr id="13" name="Billede 11">
            <a:extLst>
              <a:ext uri="{FF2B5EF4-FFF2-40B4-BE49-F238E27FC236}">
                <a16:creationId xmlns:a16="http://schemas.microsoft.com/office/drawing/2014/main" id="{8D62B37B-08D1-A54A-B5DF-0FA2C378C092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50000"/>
          </a:blip>
          <a:stretch>
            <a:fillRect/>
          </a:stretch>
        </p:blipFill>
        <p:spPr>
          <a:xfrm>
            <a:off x="10846599" y="6426011"/>
            <a:ext cx="1046264" cy="2779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776744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M3-Day1-whiteback-TOO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15" descr="Icon&#10;&#10;Description automatically generated">
            <a:extLst>
              <a:ext uri="{FF2B5EF4-FFF2-40B4-BE49-F238E27FC236}">
                <a16:creationId xmlns:a16="http://schemas.microsoft.com/office/drawing/2014/main" id="{7FB44BA9-38A5-964C-B72A-84A49DA6F98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9137" y="6111818"/>
            <a:ext cx="628387" cy="628387"/>
          </a:xfrm>
          <a:prstGeom prst="rect">
            <a:avLst/>
          </a:prstGeom>
        </p:spPr>
      </p:pic>
      <p:pic>
        <p:nvPicPr>
          <p:cNvPr id="23" name="Billede 11">
            <a:extLst>
              <a:ext uri="{FF2B5EF4-FFF2-40B4-BE49-F238E27FC236}">
                <a16:creationId xmlns:a16="http://schemas.microsoft.com/office/drawing/2014/main" id="{367596CB-A5B3-AF43-B8E0-8F2921406BBF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73000"/>
          </a:blip>
          <a:stretch>
            <a:fillRect/>
          </a:stretch>
        </p:blipFill>
        <p:spPr>
          <a:xfrm>
            <a:off x="10846599" y="6426011"/>
            <a:ext cx="1046264" cy="277914"/>
          </a:xfrm>
          <a:prstGeom prst="rect">
            <a:avLst/>
          </a:prstGeom>
        </p:spPr>
      </p:pic>
      <p:sp>
        <p:nvSpPr>
          <p:cNvPr id="26" name="Rectangle 14">
            <a:extLst>
              <a:ext uri="{FF2B5EF4-FFF2-40B4-BE49-F238E27FC236}">
                <a16:creationId xmlns:a16="http://schemas.microsoft.com/office/drawing/2014/main" id="{06DED14C-F5B5-41E8-9C15-14E9503C4AD8}"/>
              </a:ext>
            </a:extLst>
          </p:cNvPr>
          <p:cNvSpPr/>
          <p:nvPr/>
        </p:nvSpPr>
        <p:spPr>
          <a:xfrm>
            <a:off x="1" y="0"/>
            <a:ext cx="12191999" cy="520589"/>
          </a:xfrm>
          <a:prstGeom prst="rect">
            <a:avLst/>
          </a:prstGeom>
          <a:solidFill>
            <a:srgbClr val="374D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7" name="TextBox 18">
            <a:hlinkClick r:id="" action="ppaction://noaction"/>
            <a:extLst>
              <a:ext uri="{FF2B5EF4-FFF2-40B4-BE49-F238E27FC236}">
                <a16:creationId xmlns:a16="http://schemas.microsoft.com/office/drawing/2014/main" id="{5B58C6EC-F72F-4E73-8635-25372FE67098}"/>
              </a:ext>
            </a:extLst>
          </p:cNvPr>
          <p:cNvSpPr txBox="1"/>
          <p:nvPr/>
        </p:nvSpPr>
        <p:spPr>
          <a:xfrm>
            <a:off x="238247" y="100471"/>
            <a:ext cx="1073784" cy="338554"/>
          </a:xfrm>
          <a:prstGeom prst="rect">
            <a:avLst/>
          </a:prstGeom>
          <a:noFill/>
          <a:ln w="9525"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300" normalizeH="0" baseline="0" noProof="0">
                <a:ln>
                  <a:noFill/>
                </a:ln>
                <a:solidFill>
                  <a:srgbClr val="E5E7E7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MODULE 3 </a:t>
            </a:r>
            <a:endParaRPr kumimoji="0" lang="en-US" sz="800" b="1" i="0" u="none" strike="noStrike" kern="1200" cap="none" spc="300" normalizeH="0" baseline="0" noProof="0" dirty="0">
              <a:ln>
                <a:noFill/>
              </a:ln>
              <a:solidFill>
                <a:srgbClr val="E5E7E7"/>
              </a:solidFill>
              <a:effectLst/>
              <a:uLnTx/>
              <a:uFillTx/>
              <a:latin typeface="Avenir Book" panose="02000503020000020003" pitchFamily="2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300" normalizeH="0" baseline="0" noProof="0" dirty="0">
                <a:ln>
                  <a:noFill/>
                </a:ln>
                <a:solidFill>
                  <a:srgbClr val="E5E7E7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INTRO</a:t>
            </a:r>
          </a:p>
        </p:txBody>
      </p:sp>
      <p:cxnSp>
        <p:nvCxnSpPr>
          <p:cNvPr id="28" name="Lige forbindelse 32">
            <a:extLst>
              <a:ext uri="{FF2B5EF4-FFF2-40B4-BE49-F238E27FC236}">
                <a16:creationId xmlns:a16="http://schemas.microsoft.com/office/drawing/2014/main" id="{803A6C19-8598-49EB-86D1-93AD30597E3D}"/>
              </a:ext>
            </a:extLst>
          </p:cNvPr>
          <p:cNvCxnSpPr>
            <a:cxnSpLocks/>
          </p:cNvCxnSpPr>
          <p:nvPr/>
        </p:nvCxnSpPr>
        <p:spPr>
          <a:xfrm>
            <a:off x="1312774" y="9762"/>
            <a:ext cx="0" cy="493994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Rektangel 33">
            <a:extLst>
              <a:ext uri="{FF2B5EF4-FFF2-40B4-BE49-F238E27FC236}">
                <a16:creationId xmlns:a16="http://schemas.microsoft.com/office/drawing/2014/main" id="{A38376E9-B0FB-47D0-AE38-94C819B71F60}"/>
              </a:ext>
            </a:extLst>
          </p:cNvPr>
          <p:cNvSpPr/>
          <p:nvPr/>
        </p:nvSpPr>
        <p:spPr>
          <a:xfrm>
            <a:off x="1513252" y="74636"/>
            <a:ext cx="2647766" cy="365091"/>
          </a:xfrm>
          <a:prstGeom prst="rect">
            <a:avLst/>
          </a:prstGeom>
          <a:ln>
            <a:noFill/>
          </a:ln>
        </p:spPr>
        <p:txBody>
          <a:bodyPr wrap="square" lIns="144000" tIns="7200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300" normalizeH="0" baseline="0" noProof="0" dirty="0">
                <a:ln>
                  <a:noFill/>
                </a:ln>
                <a:solidFill>
                  <a:srgbClr val="E5E7E7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DAY 1 </a:t>
            </a:r>
            <a:r>
              <a:rPr kumimoji="0" lang="en-US" sz="800" b="1" i="0" u="none" strike="noStrike" kern="1200" cap="none" spc="300" normalizeH="0" baseline="0" noProof="0">
                <a:ln>
                  <a:noFill/>
                </a:ln>
                <a:solidFill>
                  <a:srgbClr val="E5E7E7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– THE SUSTAINABLE VALUE CHAIN</a:t>
            </a:r>
            <a:endParaRPr kumimoji="0" lang="en-US" sz="800" b="1" i="0" u="none" strike="noStrike" kern="1200" cap="none" spc="300" normalizeH="0" baseline="0" noProof="0" dirty="0">
              <a:ln>
                <a:noFill/>
              </a:ln>
              <a:solidFill>
                <a:srgbClr val="E5E7E7"/>
              </a:solidFill>
              <a:effectLst/>
              <a:uLnTx/>
              <a:uFillTx/>
              <a:latin typeface="Avenir Book" panose="02000503020000020003" pitchFamily="2" charset="0"/>
              <a:ea typeface="+mn-ea"/>
              <a:cs typeface="+mn-cs"/>
            </a:endParaRPr>
          </a:p>
        </p:txBody>
      </p:sp>
      <p:cxnSp>
        <p:nvCxnSpPr>
          <p:cNvPr id="39" name="Lige forbindelse 35">
            <a:extLst>
              <a:ext uri="{FF2B5EF4-FFF2-40B4-BE49-F238E27FC236}">
                <a16:creationId xmlns:a16="http://schemas.microsoft.com/office/drawing/2014/main" id="{CA245EEA-D9CC-4E44-BD6E-77241C328C2B}"/>
              </a:ext>
            </a:extLst>
          </p:cNvPr>
          <p:cNvCxnSpPr>
            <a:cxnSpLocks/>
          </p:cNvCxnSpPr>
          <p:nvPr/>
        </p:nvCxnSpPr>
        <p:spPr>
          <a:xfrm>
            <a:off x="4028781" y="884"/>
            <a:ext cx="0" cy="515532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4" name="Grafik 23" descr="Værktøjer med massiv udfyldning">
            <a:extLst>
              <a:ext uri="{FF2B5EF4-FFF2-40B4-BE49-F238E27FC236}">
                <a16:creationId xmlns:a16="http://schemas.microsoft.com/office/drawing/2014/main" id="{C029AE4D-6AD1-F94B-BD2B-DA0B376BB69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1551708" y="89329"/>
            <a:ext cx="341929" cy="341929"/>
          </a:xfrm>
          <a:prstGeom prst="rect">
            <a:avLst/>
          </a:prstGeom>
        </p:spPr>
      </p:pic>
      <p:sp>
        <p:nvSpPr>
          <p:cNvPr id="18" name="TextBox 18">
            <a:hlinkClick r:id="" action="ppaction://noaction"/>
            <a:extLst>
              <a:ext uri="{FF2B5EF4-FFF2-40B4-BE49-F238E27FC236}">
                <a16:creationId xmlns:a16="http://schemas.microsoft.com/office/drawing/2014/main" id="{68AE0390-6C95-1646-A61D-2430410B92F2}"/>
              </a:ext>
            </a:extLst>
          </p:cNvPr>
          <p:cNvSpPr txBox="1"/>
          <p:nvPr/>
        </p:nvSpPr>
        <p:spPr>
          <a:xfrm>
            <a:off x="7923313" y="137660"/>
            <a:ext cx="1514229" cy="241980"/>
          </a:xfrm>
          <a:prstGeom prst="rect">
            <a:avLst/>
          </a:prstGeom>
          <a:noFill/>
          <a:ln w="9525">
            <a:noFill/>
          </a:ln>
        </p:spPr>
        <p:txBody>
          <a:bodyPr wrap="square" tIns="7200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300" normalizeH="0" baseline="0" noProof="0" dirty="0">
                <a:ln>
                  <a:noFill/>
                </a:ln>
                <a:solidFill>
                  <a:srgbClr val="E5E7E7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HOW</a:t>
            </a:r>
          </a:p>
        </p:txBody>
      </p:sp>
      <p:sp>
        <p:nvSpPr>
          <p:cNvPr id="19" name="TextBox 18">
            <a:hlinkClick r:id="" action="ppaction://noaction"/>
            <a:extLst>
              <a:ext uri="{FF2B5EF4-FFF2-40B4-BE49-F238E27FC236}">
                <a16:creationId xmlns:a16="http://schemas.microsoft.com/office/drawing/2014/main" id="{6AFCB495-F307-4842-B2F4-131E2CC562E4}"/>
              </a:ext>
            </a:extLst>
          </p:cNvPr>
          <p:cNvSpPr txBox="1"/>
          <p:nvPr/>
        </p:nvSpPr>
        <p:spPr>
          <a:xfrm>
            <a:off x="9657503" y="132515"/>
            <a:ext cx="1514229" cy="241980"/>
          </a:xfrm>
          <a:prstGeom prst="rect">
            <a:avLst/>
          </a:prstGeom>
          <a:noFill/>
          <a:ln w="9525">
            <a:noFill/>
          </a:ln>
        </p:spPr>
        <p:txBody>
          <a:bodyPr wrap="square" tIns="7200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300" normalizeH="0" baseline="0" noProof="0" dirty="0">
                <a:ln>
                  <a:noFill/>
                </a:ln>
                <a:solidFill>
                  <a:srgbClr val="E5E7E7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CASE: COOP</a:t>
            </a:r>
          </a:p>
        </p:txBody>
      </p:sp>
      <p:sp>
        <p:nvSpPr>
          <p:cNvPr id="20" name="TextBox 18">
            <a:hlinkClick r:id="" action="ppaction://noaction"/>
            <a:extLst>
              <a:ext uri="{FF2B5EF4-FFF2-40B4-BE49-F238E27FC236}">
                <a16:creationId xmlns:a16="http://schemas.microsoft.com/office/drawing/2014/main" id="{3E76BB58-4716-1444-A387-1B9171B5D95A}"/>
              </a:ext>
            </a:extLst>
          </p:cNvPr>
          <p:cNvSpPr txBox="1"/>
          <p:nvPr/>
        </p:nvSpPr>
        <p:spPr>
          <a:xfrm>
            <a:off x="4457563" y="130470"/>
            <a:ext cx="1514229" cy="241980"/>
          </a:xfrm>
          <a:prstGeom prst="rect">
            <a:avLst/>
          </a:prstGeom>
          <a:noFill/>
          <a:ln w="9525">
            <a:noFill/>
          </a:ln>
        </p:spPr>
        <p:txBody>
          <a:bodyPr wrap="square" tIns="7200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300" normalizeH="0" baseline="0" noProof="0" dirty="0">
                <a:ln>
                  <a:noFill/>
                </a:ln>
                <a:solidFill>
                  <a:srgbClr val="E5E7E7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WHY</a:t>
            </a:r>
          </a:p>
        </p:txBody>
      </p:sp>
      <p:sp>
        <p:nvSpPr>
          <p:cNvPr id="21" name="TextBox 18">
            <a:hlinkClick r:id="" action="ppaction://noaction"/>
            <a:extLst>
              <a:ext uri="{FF2B5EF4-FFF2-40B4-BE49-F238E27FC236}">
                <a16:creationId xmlns:a16="http://schemas.microsoft.com/office/drawing/2014/main" id="{5667AAAB-AC75-F34D-8158-B5315011B66A}"/>
              </a:ext>
            </a:extLst>
          </p:cNvPr>
          <p:cNvSpPr txBox="1"/>
          <p:nvPr/>
        </p:nvSpPr>
        <p:spPr>
          <a:xfrm>
            <a:off x="6200378" y="130470"/>
            <a:ext cx="1514230" cy="241980"/>
          </a:xfrm>
          <a:prstGeom prst="rect">
            <a:avLst/>
          </a:prstGeom>
          <a:noFill/>
          <a:ln w="9525">
            <a:noFill/>
          </a:ln>
        </p:spPr>
        <p:txBody>
          <a:bodyPr wrap="square" tIns="7200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300" normalizeH="0" baseline="0" noProof="0" dirty="0">
                <a:ln>
                  <a:noFill/>
                </a:ln>
                <a:solidFill>
                  <a:srgbClr val="E5E7E7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WHAT</a:t>
            </a:r>
          </a:p>
        </p:txBody>
      </p:sp>
    </p:spTree>
    <p:extLst>
      <p:ext uri="{BB962C8B-B14F-4D97-AF65-F5344CB8AC3E}">
        <p14:creationId xmlns:p14="http://schemas.microsoft.com/office/powerpoint/2010/main" val="772588407"/>
      </p:ext>
    </p:extLst>
  </p:cSld>
  <p:clrMapOvr>
    <a:masterClrMapping/>
  </p:clrMapOvr>
</p:sldLayout>
</file>

<file path=ppt/slideLayouts/slideLayout3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BCM PROGRAM B">
    <p:bg>
      <p:bgPr>
        <a:solidFill>
          <a:srgbClr val="374D6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4">
            <a:extLst>
              <a:ext uri="{FF2B5EF4-FFF2-40B4-BE49-F238E27FC236}">
                <a16:creationId xmlns:a16="http://schemas.microsoft.com/office/drawing/2014/main" id="{B2CB637E-3B7D-5349-AA2B-8E820B64ED9B}"/>
              </a:ext>
            </a:extLst>
          </p:cNvPr>
          <p:cNvSpPr/>
          <p:nvPr/>
        </p:nvSpPr>
        <p:spPr>
          <a:xfrm>
            <a:off x="1" y="0"/>
            <a:ext cx="12191999" cy="520589"/>
          </a:xfrm>
          <a:prstGeom prst="rect">
            <a:avLst/>
          </a:prstGeom>
          <a:solidFill>
            <a:srgbClr val="374D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TextBox 18">
            <a:hlinkClick r:id="rId2" action="ppaction://hlinksldjump"/>
            <a:extLst>
              <a:ext uri="{FF2B5EF4-FFF2-40B4-BE49-F238E27FC236}">
                <a16:creationId xmlns:a16="http://schemas.microsoft.com/office/drawing/2014/main" id="{D2F4A8BB-C5BE-774A-A024-06019FB0A613}"/>
              </a:ext>
            </a:extLst>
          </p:cNvPr>
          <p:cNvSpPr txBox="1"/>
          <p:nvPr/>
        </p:nvSpPr>
        <p:spPr>
          <a:xfrm>
            <a:off x="257301" y="99940"/>
            <a:ext cx="1185735" cy="338554"/>
          </a:xfrm>
          <a:prstGeom prst="rect">
            <a:avLst/>
          </a:prstGeom>
          <a:noFill/>
          <a:ln w="9525">
            <a:noFill/>
          </a:ln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b="1" spc="300" dirty="0">
                <a:solidFill>
                  <a:srgbClr val="E5E7E7"/>
                </a:solidFill>
                <a:latin typeface="Avenir Book" panose="02000503020000020003" pitchFamily="2" charset="0"/>
              </a:rPr>
              <a:t>THE SBCM PROGRAMME</a:t>
            </a:r>
            <a:endParaRPr kumimoji="0" lang="en-US" sz="800" b="1" i="0" u="none" strike="noStrike" kern="1200" cap="none" spc="300" normalizeH="0" baseline="0" noProof="0" dirty="0">
              <a:ln>
                <a:noFill/>
              </a:ln>
              <a:solidFill>
                <a:srgbClr val="E5E7E7"/>
              </a:solidFill>
              <a:effectLst/>
              <a:uLnTx/>
              <a:uFillTx/>
              <a:latin typeface="Avenir Book" panose="02000503020000020003" pitchFamily="2" charset="0"/>
            </a:endParaRPr>
          </a:p>
        </p:txBody>
      </p:sp>
      <p:cxnSp>
        <p:nvCxnSpPr>
          <p:cNvPr id="8" name="Lige forbindelse 7">
            <a:extLst>
              <a:ext uri="{FF2B5EF4-FFF2-40B4-BE49-F238E27FC236}">
                <a16:creationId xmlns:a16="http://schemas.microsoft.com/office/drawing/2014/main" id="{882F0922-DB09-6C4D-80B7-7149311C5009}"/>
              </a:ext>
            </a:extLst>
          </p:cNvPr>
          <p:cNvCxnSpPr>
            <a:cxnSpLocks/>
          </p:cNvCxnSpPr>
          <p:nvPr/>
        </p:nvCxnSpPr>
        <p:spPr>
          <a:xfrm>
            <a:off x="1517573" y="4356"/>
            <a:ext cx="0" cy="493994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ktangel 8">
            <a:extLst>
              <a:ext uri="{FF2B5EF4-FFF2-40B4-BE49-F238E27FC236}">
                <a16:creationId xmlns:a16="http://schemas.microsoft.com/office/drawing/2014/main" id="{1ECA0327-CE2D-0847-8C5C-0A5698B1C91C}"/>
              </a:ext>
            </a:extLst>
          </p:cNvPr>
          <p:cNvSpPr/>
          <p:nvPr/>
        </p:nvSpPr>
        <p:spPr>
          <a:xfrm>
            <a:off x="266576" y="520589"/>
            <a:ext cx="11606337" cy="606594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" name="Billede 11">
            <a:extLst>
              <a:ext uri="{FF2B5EF4-FFF2-40B4-BE49-F238E27FC236}">
                <a16:creationId xmlns:a16="http://schemas.microsoft.com/office/drawing/2014/main" id="{EE78343D-2B28-D042-B3FD-CFB514AACD71}"/>
              </a:ext>
            </a:extLst>
          </p:cNvPr>
          <p:cNvPicPr>
            <a:picLocks noChangeAspect="1"/>
          </p:cNvPicPr>
          <p:nvPr/>
        </p:nvPicPr>
        <p:blipFill>
          <a:blip r:embed="rId3">
            <a:lum bright="70000" contrast="-70000"/>
            <a:alphaModFix amt="50000"/>
          </a:blip>
          <a:stretch>
            <a:fillRect/>
          </a:stretch>
        </p:blipFill>
        <p:spPr>
          <a:xfrm>
            <a:off x="10846599" y="6601248"/>
            <a:ext cx="1046264" cy="277914"/>
          </a:xfrm>
          <a:prstGeom prst="rect">
            <a:avLst/>
          </a:prstGeom>
        </p:spPr>
      </p:pic>
      <p:pic>
        <p:nvPicPr>
          <p:cNvPr id="11" name="Picture 15" descr="Icon&#10;&#10;Description automatically generated">
            <a:extLst>
              <a:ext uri="{FF2B5EF4-FFF2-40B4-BE49-F238E27FC236}">
                <a16:creationId xmlns:a16="http://schemas.microsoft.com/office/drawing/2014/main" id="{8BEB867B-2960-7D44-ABC3-DF8ED7F1AE8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5324" y="5935610"/>
            <a:ext cx="628387" cy="6283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5204311"/>
      </p:ext>
    </p:extLst>
  </p:cSld>
  <p:clrMapOvr>
    <a:masterClrMapping/>
  </p:clrMapOvr>
</p:sldLayout>
</file>

<file path=ppt/slideLayouts/slideLayout3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Generic SBCM basis slide_V1">
    <p:bg>
      <p:bgPr>
        <a:solidFill>
          <a:srgbClr val="374D6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>
            <a:extLst>
              <a:ext uri="{FF2B5EF4-FFF2-40B4-BE49-F238E27FC236}">
                <a16:creationId xmlns:a16="http://schemas.microsoft.com/office/drawing/2014/main" id="{FFDA822F-A109-8A45-9C50-58ADCD1F8B27}"/>
              </a:ext>
            </a:extLst>
          </p:cNvPr>
          <p:cNvSpPr/>
          <p:nvPr/>
        </p:nvSpPr>
        <p:spPr>
          <a:xfrm>
            <a:off x="319177" y="284672"/>
            <a:ext cx="11559398" cy="62987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9" name="Billede 4">
            <a:extLst>
              <a:ext uri="{FF2B5EF4-FFF2-40B4-BE49-F238E27FC236}">
                <a16:creationId xmlns:a16="http://schemas.microsoft.com/office/drawing/2014/main" id="{5882899F-076E-CB4F-BD04-DA019BE14671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82000"/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0843895" y="6591084"/>
            <a:ext cx="1034680" cy="274837"/>
          </a:xfrm>
          <a:prstGeom prst="rect">
            <a:avLst/>
          </a:prstGeom>
        </p:spPr>
      </p:pic>
      <p:pic>
        <p:nvPicPr>
          <p:cNvPr id="4" name="Picture 3" descr="Icon&#10;&#10;Description automatically generated">
            <a:extLst>
              <a:ext uri="{FF2B5EF4-FFF2-40B4-BE49-F238E27FC236}">
                <a16:creationId xmlns:a16="http://schemas.microsoft.com/office/drawing/2014/main" id="{A2C5AC10-33F3-4B2F-87D9-9B49CBEE38B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5324" y="5935610"/>
            <a:ext cx="628387" cy="628387"/>
          </a:xfrm>
          <a:prstGeom prst="rect">
            <a:avLst/>
          </a:prstGeom>
        </p:spPr>
      </p:pic>
      <p:sp>
        <p:nvSpPr>
          <p:cNvPr id="5" name="Rektangel 4">
            <a:extLst>
              <a:ext uri="{FF2B5EF4-FFF2-40B4-BE49-F238E27FC236}">
                <a16:creationId xmlns:a16="http://schemas.microsoft.com/office/drawing/2014/main" id="{1FF7A878-4A09-3847-98A7-6C6879A6F873}"/>
              </a:ext>
            </a:extLst>
          </p:cNvPr>
          <p:cNvSpPr/>
          <p:nvPr/>
        </p:nvSpPr>
        <p:spPr>
          <a:xfrm>
            <a:off x="319177" y="284672"/>
            <a:ext cx="11559398" cy="62987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Billede 4">
            <a:extLst>
              <a:ext uri="{FF2B5EF4-FFF2-40B4-BE49-F238E27FC236}">
                <a16:creationId xmlns:a16="http://schemas.microsoft.com/office/drawing/2014/main" id="{7983828E-232A-1C44-B0BC-30F4ECA12141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82000"/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0843895" y="6591084"/>
            <a:ext cx="1034680" cy="274837"/>
          </a:xfrm>
          <a:prstGeom prst="rect">
            <a:avLst/>
          </a:prstGeom>
        </p:spPr>
      </p:pic>
      <p:pic>
        <p:nvPicPr>
          <p:cNvPr id="8" name="Picture 3" descr="Icon&#10;&#10;Description automatically generated">
            <a:extLst>
              <a:ext uri="{FF2B5EF4-FFF2-40B4-BE49-F238E27FC236}">
                <a16:creationId xmlns:a16="http://schemas.microsoft.com/office/drawing/2014/main" id="{55F0CB84-B571-F641-B4EC-2C70B729896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5324" y="5935610"/>
            <a:ext cx="628387" cy="6283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3637054"/>
      </p:ext>
    </p:extLst>
  </p:cSld>
  <p:clrMapOvr>
    <a:masterClrMapping/>
  </p:clrMapOvr>
</p:sldLayout>
</file>

<file path=ppt/slideLayouts/slideLayout3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Generic SBCM basis slide_V2">
    <p:bg>
      <p:bgPr>
        <a:solidFill>
          <a:srgbClr val="374D6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>
            <a:extLst>
              <a:ext uri="{FF2B5EF4-FFF2-40B4-BE49-F238E27FC236}">
                <a16:creationId xmlns:a16="http://schemas.microsoft.com/office/drawing/2014/main" id="{FFDA822F-A109-8A45-9C50-58ADCD1F8B27}"/>
              </a:ext>
            </a:extLst>
          </p:cNvPr>
          <p:cNvSpPr/>
          <p:nvPr/>
        </p:nvSpPr>
        <p:spPr>
          <a:xfrm>
            <a:off x="319177" y="284672"/>
            <a:ext cx="11559398" cy="62987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9" name="Billede 4">
            <a:extLst>
              <a:ext uri="{FF2B5EF4-FFF2-40B4-BE49-F238E27FC236}">
                <a16:creationId xmlns:a16="http://schemas.microsoft.com/office/drawing/2014/main" id="{5882899F-076E-CB4F-BD04-DA019BE14671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82000"/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0843895" y="6591084"/>
            <a:ext cx="1034680" cy="274837"/>
          </a:xfrm>
          <a:prstGeom prst="rect">
            <a:avLst/>
          </a:prstGeom>
        </p:spPr>
      </p:pic>
      <p:pic>
        <p:nvPicPr>
          <p:cNvPr id="4" name="Picture 3" descr="Icon&#10;&#10;Description automatically generated">
            <a:extLst>
              <a:ext uri="{FF2B5EF4-FFF2-40B4-BE49-F238E27FC236}">
                <a16:creationId xmlns:a16="http://schemas.microsoft.com/office/drawing/2014/main" id="{A2C5AC10-33F3-4B2F-87D9-9B49CBEE38B1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37000"/>
          </a:blip>
          <a:stretch>
            <a:fillRect/>
          </a:stretch>
        </p:blipFill>
        <p:spPr>
          <a:xfrm>
            <a:off x="425324" y="5935610"/>
            <a:ext cx="628387" cy="628387"/>
          </a:xfrm>
          <a:prstGeom prst="rect">
            <a:avLst/>
          </a:prstGeom>
        </p:spPr>
      </p:pic>
      <p:sp>
        <p:nvSpPr>
          <p:cNvPr id="5" name="Rektangel 4">
            <a:extLst>
              <a:ext uri="{FF2B5EF4-FFF2-40B4-BE49-F238E27FC236}">
                <a16:creationId xmlns:a16="http://schemas.microsoft.com/office/drawing/2014/main" id="{5B18014D-7318-4E40-9BD6-694375F8FEF9}"/>
              </a:ext>
            </a:extLst>
          </p:cNvPr>
          <p:cNvSpPr/>
          <p:nvPr/>
        </p:nvSpPr>
        <p:spPr>
          <a:xfrm>
            <a:off x="319177" y="284672"/>
            <a:ext cx="11559398" cy="62987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Billede 4">
            <a:extLst>
              <a:ext uri="{FF2B5EF4-FFF2-40B4-BE49-F238E27FC236}">
                <a16:creationId xmlns:a16="http://schemas.microsoft.com/office/drawing/2014/main" id="{8A63A2A7-3DCD-004F-AC03-F5E00447B975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82000"/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0843895" y="6591084"/>
            <a:ext cx="1034680" cy="274837"/>
          </a:xfrm>
          <a:prstGeom prst="rect">
            <a:avLst/>
          </a:prstGeom>
        </p:spPr>
      </p:pic>
      <p:pic>
        <p:nvPicPr>
          <p:cNvPr id="10" name="Picture 3" descr="Icon&#10;&#10;Description automatically generated">
            <a:extLst>
              <a:ext uri="{FF2B5EF4-FFF2-40B4-BE49-F238E27FC236}">
                <a16:creationId xmlns:a16="http://schemas.microsoft.com/office/drawing/2014/main" id="{A046F9EB-BF5E-0443-8864-9E57CCE1B535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37000"/>
          </a:blip>
          <a:stretch>
            <a:fillRect/>
          </a:stretch>
        </p:blipFill>
        <p:spPr>
          <a:xfrm>
            <a:off x="425325" y="6225841"/>
            <a:ext cx="338156" cy="3381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7230048"/>
      </p:ext>
    </p:extLst>
  </p:cSld>
  <p:clrMapOvr>
    <a:masterClrMapping/>
  </p:clrMapOvr>
</p:sldLayout>
</file>

<file path=ppt/slideLayouts/slideLayout3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eader-M1-Day1-whitebac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4">
            <a:extLst>
              <a:ext uri="{FF2B5EF4-FFF2-40B4-BE49-F238E27FC236}">
                <a16:creationId xmlns:a16="http://schemas.microsoft.com/office/drawing/2014/main" id="{81EF47A9-6227-954D-879A-E2E076A4E1D2}"/>
              </a:ext>
            </a:extLst>
          </p:cNvPr>
          <p:cNvSpPr/>
          <p:nvPr/>
        </p:nvSpPr>
        <p:spPr>
          <a:xfrm>
            <a:off x="1" y="0"/>
            <a:ext cx="12191999" cy="520589"/>
          </a:xfrm>
          <a:prstGeom prst="rect">
            <a:avLst/>
          </a:prstGeom>
          <a:solidFill>
            <a:srgbClr val="374D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TextBox 18">
            <a:hlinkClick r:id="" action="ppaction://noaction"/>
            <a:extLst>
              <a:ext uri="{FF2B5EF4-FFF2-40B4-BE49-F238E27FC236}">
                <a16:creationId xmlns:a16="http://schemas.microsoft.com/office/drawing/2014/main" id="{227400B3-D373-BF48-8844-9990BA4D6CEC}"/>
              </a:ext>
            </a:extLst>
          </p:cNvPr>
          <p:cNvSpPr txBox="1"/>
          <p:nvPr/>
        </p:nvSpPr>
        <p:spPr>
          <a:xfrm>
            <a:off x="257302" y="99940"/>
            <a:ext cx="1073784" cy="338554"/>
          </a:xfrm>
          <a:prstGeom prst="rect">
            <a:avLst/>
          </a:prstGeom>
          <a:noFill/>
          <a:ln w="9525"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300" normalizeH="0" baseline="0" noProof="0" dirty="0">
                <a:ln>
                  <a:noFill/>
                </a:ln>
                <a:solidFill>
                  <a:srgbClr val="E5E7E7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MODULE 1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300" normalizeH="0" baseline="0" noProof="0" dirty="0">
                <a:ln>
                  <a:noFill/>
                </a:ln>
                <a:solidFill>
                  <a:srgbClr val="E5E7E7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INTRO</a:t>
            </a:r>
          </a:p>
        </p:txBody>
      </p:sp>
      <p:cxnSp>
        <p:nvCxnSpPr>
          <p:cNvPr id="4" name="Lige forbindelse 3">
            <a:extLst>
              <a:ext uri="{FF2B5EF4-FFF2-40B4-BE49-F238E27FC236}">
                <a16:creationId xmlns:a16="http://schemas.microsoft.com/office/drawing/2014/main" id="{362C0EA3-2C62-7943-B1DB-785034796E6C}"/>
              </a:ext>
            </a:extLst>
          </p:cNvPr>
          <p:cNvCxnSpPr>
            <a:cxnSpLocks/>
          </p:cNvCxnSpPr>
          <p:nvPr/>
        </p:nvCxnSpPr>
        <p:spPr>
          <a:xfrm>
            <a:off x="1331829" y="18644"/>
            <a:ext cx="0" cy="493994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16">
            <a:hlinkClick r:id="" action="ppaction://noaction"/>
            <a:extLst>
              <a:ext uri="{FF2B5EF4-FFF2-40B4-BE49-F238E27FC236}">
                <a16:creationId xmlns:a16="http://schemas.microsoft.com/office/drawing/2014/main" id="{8F21DA67-0D4F-934A-9914-25AFBABABD01}"/>
              </a:ext>
            </a:extLst>
          </p:cNvPr>
          <p:cNvSpPr txBox="1"/>
          <p:nvPr/>
        </p:nvSpPr>
        <p:spPr>
          <a:xfrm>
            <a:off x="7609712" y="155376"/>
            <a:ext cx="1615366" cy="215444"/>
          </a:xfrm>
          <a:prstGeom prst="rect">
            <a:avLst/>
          </a:prstGeom>
          <a:noFill/>
          <a:ln w="9525"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300" normalizeH="0" baseline="0" noProof="0" dirty="0">
                <a:ln>
                  <a:noFill/>
                </a:ln>
                <a:solidFill>
                  <a:srgbClr val="E5E7E7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DEFINITIONS</a:t>
            </a:r>
          </a:p>
        </p:txBody>
      </p:sp>
      <p:sp>
        <p:nvSpPr>
          <p:cNvPr id="6" name="TextBox 18">
            <a:hlinkClick r:id="" action="ppaction://noaction"/>
            <a:extLst>
              <a:ext uri="{FF2B5EF4-FFF2-40B4-BE49-F238E27FC236}">
                <a16:creationId xmlns:a16="http://schemas.microsoft.com/office/drawing/2014/main" id="{80AA77A0-1952-7C4F-A337-0195FBAB2980}"/>
              </a:ext>
            </a:extLst>
          </p:cNvPr>
          <p:cNvSpPr txBox="1"/>
          <p:nvPr/>
        </p:nvSpPr>
        <p:spPr>
          <a:xfrm>
            <a:off x="4521280" y="128405"/>
            <a:ext cx="1326478" cy="241980"/>
          </a:xfrm>
          <a:prstGeom prst="rect">
            <a:avLst/>
          </a:prstGeom>
          <a:noFill/>
          <a:ln w="9525">
            <a:solidFill>
              <a:schemeClr val="bg1"/>
            </a:solidFill>
          </a:ln>
        </p:spPr>
        <p:txBody>
          <a:bodyPr wrap="square" tIns="7200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300" normalizeH="0" baseline="0" noProof="0" dirty="0">
                <a:ln>
                  <a:noFill/>
                </a:ln>
                <a:solidFill>
                  <a:srgbClr val="E5E7E7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MEGATRENDS</a:t>
            </a:r>
          </a:p>
        </p:txBody>
      </p:sp>
      <p:sp>
        <p:nvSpPr>
          <p:cNvPr id="7" name="Rektangel 6">
            <a:extLst>
              <a:ext uri="{FF2B5EF4-FFF2-40B4-BE49-F238E27FC236}">
                <a16:creationId xmlns:a16="http://schemas.microsoft.com/office/drawing/2014/main" id="{DA532870-C48F-224C-8FF7-DA8CDC247BA5}"/>
              </a:ext>
            </a:extLst>
          </p:cNvPr>
          <p:cNvSpPr/>
          <p:nvPr/>
        </p:nvSpPr>
        <p:spPr>
          <a:xfrm>
            <a:off x="1532307" y="78323"/>
            <a:ext cx="2647766" cy="365091"/>
          </a:xfrm>
          <a:prstGeom prst="rect">
            <a:avLst/>
          </a:prstGeom>
          <a:ln>
            <a:noFill/>
          </a:ln>
        </p:spPr>
        <p:txBody>
          <a:bodyPr wrap="square" lIns="144000" tIns="7200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300" normalizeH="0" baseline="0" noProof="0" dirty="0">
                <a:ln>
                  <a:noFill/>
                </a:ln>
                <a:solidFill>
                  <a:srgbClr val="E5E7E7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DAY 1 - THE SUSTAINABLE BUSINESS MINDSET</a:t>
            </a:r>
          </a:p>
        </p:txBody>
      </p:sp>
      <p:sp>
        <p:nvSpPr>
          <p:cNvPr id="8" name="TextBox 16">
            <a:hlinkClick r:id="" action="ppaction://noaction"/>
            <a:extLst>
              <a:ext uri="{FF2B5EF4-FFF2-40B4-BE49-F238E27FC236}">
                <a16:creationId xmlns:a16="http://schemas.microsoft.com/office/drawing/2014/main" id="{101EFB20-2225-F646-B8C3-D49DF0A54DCD}"/>
              </a:ext>
            </a:extLst>
          </p:cNvPr>
          <p:cNvSpPr txBox="1"/>
          <p:nvPr/>
        </p:nvSpPr>
        <p:spPr>
          <a:xfrm>
            <a:off x="8842769" y="153344"/>
            <a:ext cx="1615366" cy="215444"/>
          </a:xfrm>
          <a:prstGeom prst="rect">
            <a:avLst/>
          </a:prstGeom>
          <a:noFill/>
          <a:ln w="9525"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300" normalizeH="0" baseline="0" noProof="0" dirty="0">
                <a:ln>
                  <a:noFill/>
                </a:ln>
                <a:solidFill>
                  <a:srgbClr val="E5E7E7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PHASES</a:t>
            </a:r>
          </a:p>
        </p:txBody>
      </p:sp>
      <p:sp>
        <p:nvSpPr>
          <p:cNvPr id="9" name="TextBox 16">
            <a:hlinkClick r:id="" action="ppaction://noaction"/>
            <a:extLst>
              <a:ext uri="{FF2B5EF4-FFF2-40B4-BE49-F238E27FC236}">
                <a16:creationId xmlns:a16="http://schemas.microsoft.com/office/drawing/2014/main" id="{83228D71-19FF-A44C-BE40-1AEC90836FF1}"/>
              </a:ext>
            </a:extLst>
          </p:cNvPr>
          <p:cNvSpPr txBox="1"/>
          <p:nvPr/>
        </p:nvSpPr>
        <p:spPr>
          <a:xfrm>
            <a:off x="9937118" y="141673"/>
            <a:ext cx="1615366" cy="215444"/>
          </a:xfrm>
          <a:prstGeom prst="rect">
            <a:avLst/>
          </a:prstGeom>
          <a:noFill/>
          <a:ln w="9525"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300" normalizeH="0" baseline="0" noProof="0" dirty="0">
                <a:ln>
                  <a:noFill/>
                </a:ln>
                <a:solidFill>
                  <a:srgbClr val="E5E7E7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MOTIVATION</a:t>
            </a:r>
          </a:p>
        </p:txBody>
      </p:sp>
      <p:sp>
        <p:nvSpPr>
          <p:cNvPr id="10" name="TextBox 18">
            <a:hlinkClick r:id="" action="ppaction://noaction"/>
            <a:extLst>
              <a:ext uri="{FF2B5EF4-FFF2-40B4-BE49-F238E27FC236}">
                <a16:creationId xmlns:a16="http://schemas.microsoft.com/office/drawing/2014/main" id="{FB507177-6289-2444-81F3-1AF02D8EC7A9}"/>
              </a:ext>
            </a:extLst>
          </p:cNvPr>
          <p:cNvSpPr txBox="1"/>
          <p:nvPr/>
        </p:nvSpPr>
        <p:spPr>
          <a:xfrm>
            <a:off x="5847758" y="153344"/>
            <a:ext cx="1866445" cy="215444"/>
          </a:xfrm>
          <a:prstGeom prst="rect">
            <a:avLst/>
          </a:prstGeom>
          <a:noFill/>
          <a:ln w="9525"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300" normalizeH="0" baseline="0" noProof="0" dirty="0">
                <a:ln>
                  <a:noFill/>
                </a:ln>
                <a:solidFill>
                  <a:srgbClr val="E5E7E7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MARKET DRIVERS</a:t>
            </a:r>
          </a:p>
        </p:txBody>
      </p:sp>
      <p:cxnSp>
        <p:nvCxnSpPr>
          <p:cNvPr id="11" name="Lige forbindelse 10">
            <a:extLst>
              <a:ext uri="{FF2B5EF4-FFF2-40B4-BE49-F238E27FC236}">
                <a16:creationId xmlns:a16="http://schemas.microsoft.com/office/drawing/2014/main" id="{CDDF68AE-E5D0-D440-9B04-7532A4FBD59A}"/>
              </a:ext>
            </a:extLst>
          </p:cNvPr>
          <p:cNvCxnSpPr>
            <a:cxnSpLocks/>
          </p:cNvCxnSpPr>
          <p:nvPr/>
        </p:nvCxnSpPr>
        <p:spPr>
          <a:xfrm>
            <a:off x="4255835" y="0"/>
            <a:ext cx="0" cy="515532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4">
            <a:extLst>
              <a:ext uri="{FF2B5EF4-FFF2-40B4-BE49-F238E27FC236}">
                <a16:creationId xmlns:a16="http://schemas.microsoft.com/office/drawing/2014/main" id="{FFFBCFC1-25A5-5B42-B396-BDED69B6B7CD}"/>
              </a:ext>
            </a:extLst>
          </p:cNvPr>
          <p:cNvSpPr/>
          <p:nvPr/>
        </p:nvSpPr>
        <p:spPr>
          <a:xfrm>
            <a:off x="1" y="0"/>
            <a:ext cx="12191999" cy="520589"/>
          </a:xfrm>
          <a:prstGeom prst="rect">
            <a:avLst/>
          </a:prstGeom>
          <a:solidFill>
            <a:srgbClr val="374D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TextBox 18">
            <a:hlinkClick r:id="" action="ppaction://noaction"/>
            <a:extLst>
              <a:ext uri="{FF2B5EF4-FFF2-40B4-BE49-F238E27FC236}">
                <a16:creationId xmlns:a16="http://schemas.microsoft.com/office/drawing/2014/main" id="{B21FC4A4-4DE9-8C45-A95F-28A3FF3E7270}"/>
              </a:ext>
            </a:extLst>
          </p:cNvPr>
          <p:cNvSpPr txBox="1"/>
          <p:nvPr/>
        </p:nvSpPr>
        <p:spPr>
          <a:xfrm>
            <a:off x="257302" y="99940"/>
            <a:ext cx="1073784" cy="338554"/>
          </a:xfrm>
          <a:prstGeom prst="rect">
            <a:avLst/>
          </a:prstGeom>
          <a:noFill/>
          <a:ln w="9525"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300" normalizeH="0" baseline="0" noProof="0" dirty="0">
                <a:ln>
                  <a:noFill/>
                </a:ln>
                <a:solidFill>
                  <a:srgbClr val="E5E7E7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MODULE 1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300" normalizeH="0" baseline="0" noProof="0" dirty="0">
                <a:ln>
                  <a:noFill/>
                </a:ln>
                <a:solidFill>
                  <a:srgbClr val="E5E7E7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INTRO</a:t>
            </a:r>
          </a:p>
        </p:txBody>
      </p:sp>
      <p:cxnSp>
        <p:nvCxnSpPr>
          <p:cNvPr id="14" name="Lige forbindelse 13">
            <a:extLst>
              <a:ext uri="{FF2B5EF4-FFF2-40B4-BE49-F238E27FC236}">
                <a16:creationId xmlns:a16="http://schemas.microsoft.com/office/drawing/2014/main" id="{E27F3198-6568-394A-BD10-F633F8250850}"/>
              </a:ext>
            </a:extLst>
          </p:cNvPr>
          <p:cNvCxnSpPr>
            <a:cxnSpLocks/>
          </p:cNvCxnSpPr>
          <p:nvPr/>
        </p:nvCxnSpPr>
        <p:spPr>
          <a:xfrm>
            <a:off x="1331829" y="18644"/>
            <a:ext cx="0" cy="493994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6">
            <a:hlinkClick r:id="" action="ppaction://noaction"/>
            <a:extLst>
              <a:ext uri="{FF2B5EF4-FFF2-40B4-BE49-F238E27FC236}">
                <a16:creationId xmlns:a16="http://schemas.microsoft.com/office/drawing/2014/main" id="{1F26A9ED-304F-1242-8FD7-E79F50A80F93}"/>
              </a:ext>
            </a:extLst>
          </p:cNvPr>
          <p:cNvSpPr txBox="1"/>
          <p:nvPr/>
        </p:nvSpPr>
        <p:spPr>
          <a:xfrm>
            <a:off x="8608421" y="141673"/>
            <a:ext cx="1615366" cy="215444"/>
          </a:xfrm>
          <a:prstGeom prst="rect">
            <a:avLst/>
          </a:prstGeom>
          <a:noFill/>
          <a:ln w="9525"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300" normalizeH="0" baseline="0" noProof="0" dirty="0">
                <a:ln>
                  <a:noFill/>
                </a:ln>
                <a:solidFill>
                  <a:srgbClr val="E5E7E7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DEFINITIONS</a:t>
            </a:r>
          </a:p>
        </p:txBody>
      </p:sp>
      <p:sp>
        <p:nvSpPr>
          <p:cNvPr id="16" name="TextBox 18">
            <a:hlinkClick r:id="" action="ppaction://noaction"/>
            <a:extLst>
              <a:ext uri="{FF2B5EF4-FFF2-40B4-BE49-F238E27FC236}">
                <a16:creationId xmlns:a16="http://schemas.microsoft.com/office/drawing/2014/main" id="{F055C6C5-1602-D84C-A06B-D6EF8420CFDA}"/>
              </a:ext>
            </a:extLst>
          </p:cNvPr>
          <p:cNvSpPr txBox="1"/>
          <p:nvPr/>
        </p:nvSpPr>
        <p:spPr>
          <a:xfrm>
            <a:off x="4521280" y="128405"/>
            <a:ext cx="1326478" cy="241980"/>
          </a:xfrm>
          <a:prstGeom prst="rect">
            <a:avLst/>
          </a:prstGeom>
          <a:noFill/>
          <a:ln w="9525">
            <a:noFill/>
          </a:ln>
        </p:spPr>
        <p:txBody>
          <a:bodyPr wrap="square" tIns="7200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300" normalizeH="0" baseline="0" noProof="0" dirty="0">
                <a:ln>
                  <a:noFill/>
                </a:ln>
                <a:solidFill>
                  <a:srgbClr val="E5E7E7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MEGATRENDS</a:t>
            </a:r>
          </a:p>
        </p:txBody>
      </p:sp>
      <p:sp>
        <p:nvSpPr>
          <p:cNvPr id="17" name="Rektangel 16">
            <a:extLst>
              <a:ext uri="{FF2B5EF4-FFF2-40B4-BE49-F238E27FC236}">
                <a16:creationId xmlns:a16="http://schemas.microsoft.com/office/drawing/2014/main" id="{BF3DB5D7-9C99-9C40-8CA1-80D99558D7E4}"/>
              </a:ext>
            </a:extLst>
          </p:cNvPr>
          <p:cNvSpPr/>
          <p:nvPr/>
        </p:nvSpPr>
        <p:spPr>
          <a:xfrm>
            <a:off x="1532307" y="78323"/>
            <a:ext cx="2647766" cy="365091"/>
          </a:xfrm>
          <a:prstGeom prst="rect">
            <a:avLst/>
          </a:prstGeom>
          <a:ln>
            <a:noFill/>
          </a:ln>
        </p:spPr>
        <p:txBody>
          <a:bodyPr wrap="square" lIns="144000" tIns="7200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300" normalizeH="0" baseline="0" noProof="0" dirty="0">
                <a:ln>
                  <a:noFill/>
                </a:ln>
                <a:solidFill>
                  <a:srgbClr val="E5E7E7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DAY 1 - THE SUSTAINABLE BUSINESS MINDSET</a:t>
            </a:r>
          </a:p>
        </p:txBody>
      </p:sp>
      <p:sp>
        <p:nvSpPr>
          <p:cNvPr id="18" name="TextBox 16">
            <a:hlinkClick r:id="" action="ppaction://noaction"/>
            <a:extLst>
              <a:ext uri="{FF2B5EF4-FFF2-40B4-BE49-F238E27FC236}">
                <a16:creationId xmlns:a16="http://schemas.microsoft.com/office/drawing/2014/main" id="{48EE150D-6921-7541-9DEA-2E94E3D74433}"/>
              </a:ext>
            </a:extLst>
          </p:cNvPr>
          <p:cNvSpPr txBox="1"/>
          <p:nvPr/>
        </p:nvSpPr>
        <p:spPr>
          <a:xfrm>
            <a:off x="7456716" y="145933"/>
            <a:ext cx="1386053" cy="215444"/>
          </a:xfrm>
          <a:prstGeom prst="rect">
            <a:avLst/>
          </a:prstGeom>
          <a:noFill/>
          <a:ln w="9525"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300" normalizeH="0" baseline="0" noProof="0" dirty="0">
                <a:ln>
                  <a:noFill/>
                </a:ln>
                <a:solidFill>
                  <a:srgbClr val="E5E7E7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PHASES</a:t>
            </a:r>
          </a:p>
        </p:txBody>
      </p:sp>
      <p:sp>
        <p:nvSpPr>
          <p:cNvPr id="19" name="TextBox 16">
            <a:hlinkClick r:id="" action="ppaction://noaction"/>
            <a:extLst>
              <a:ext uri="{FF2B5EF4-FFF2-40B4-BE49-F238E27FC236}">
                <a16:creationId xmlns:a16="http://schemas.microsoft.com/office/drawing/2014/main" id="{D464EA20-E972-9A4F-B754-BAD53D65E73D}"/>
              </a:ext>
            </a:extLst>
          </p:cNvPr>
          <p:cNvSpPr txBox="1"/>
          <p:nvPr/>
        </p:nvSpPr>
        <p:spPr>
          <a:xfrm>
            <a:off x="9937118" y="141673"/>
            <a:ext cx="1615366" cy="215444"/>
          </a:xfrm>
          <a:prstGeom prst="rect">
            <a:avLst/>
          </a:prstGeom>
          <a:noFill/>
          <a:ln w="9525"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300" normalizeH="0" baseline="0" noProof="0" dirty="0">
                <a:ln>
                  <a:noFill/>
                </a:ln>
                <a:solidFill>
                  <a:srgbClr val="E5E7E7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MOTIVATION</a:t>
            </a:r>
          </a:p>
        </p:txBody>
      </p:sp>
      <p:sp>
        <p:nvSpPr>
          <p:cNvPr id="20" name="TextBox 18">
            <a:hlinkClick r:id="" action="ppaction://noaction"/>
            <a:extLst>
              <a:ext uri="{FF2B5EF4-FFF2-40B4-BE49-F238E27FC236}">
                <a16:creationId xmlns:a16="http://schemas.microsoft.com/office/drawing/2014/main" id="{DF67C2DF-FA8A-7441-BF14-3A4DBA351937}"/>
              </a:ext>
            </a:extLst>
          </p:cNvPr>
          <p:cNvSpPr txBox="1"/>
          <p:nvPr/>
        </p:nvSpPr>
        <p:spPr>
          <a:xfrm>
            <a:off x="5847758" y="153344"/>
            <a:ext cx="1866445" cy="215444"/>
          </a:xfrm>
          <a:prstGeom prst="rect">
            <a:avLst/>
          </a:prstGeom>
          <a:noFill/>
          <a:ln w="9525"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300" normalizeH="0" baseline="0" noProof="0" dirty="0">
                <a:ln>
                  <a:noFill/>
                </a:ln>
                <a:solidFill>
                  <a:srgbClr val="E5E7E7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MARKET DRIVERS</a:t>
            </a:r>
          </a:p>
        </p:txBody>
      </p:sp>
      <p:cxnSp>
        <p:nvCxnSpPr>
          <p:cNvPr id="21" name="Lige forbindelse 20">
            <a:extLst>
              <a:ext uri="{FF2B5EF4-FFF2-40B4-BE49-F238E27FC236}">
                <a16:creationId xmlns:a16="http://schemas.microsoft.com/office/drawing/2014/main" id="{6C565642-C7FC-8240-9CBC-01AE1A28BE0D}"/>
              </a:ext>
            </a:extLst>
          </p:cNvPr>
          <p:cNvCxnSpPr>
            <a:cxnSpLocks/>
          </p:cNvCxnSpPr>
          <p:nvPr/>
        </p:nvCxnSpPr>
        <p:spPr>
          <a:xfrm>
            <a:off x="4132265" y="0"/>
            <a:ext cx="0" cy="515532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" name="Picture 15" descr="Icon&#10;&#10;Description automatically generated">
            <a:extLst>
              <a:ext uri="{FF2B5EF4-FFF2-40B4-BE49-F238E27FC236}">
                <a16:creationId xmlns:a16="http://schemas.microsoft.com/office/drawing/2014/main" id="{7FB44BA9-38A5-964C-B72A-84A49DA6F98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9137" y="6111818"/>
            <a:ext cx="628387" cy="628387"/>
          </a:xfrm>
          <a:prstGeom prst="rect">
            <a:avLst/>
          </a:prstGeom>
        </p:spPr>
      </p:pic>
      <p:pic>
        <p:nvPicPr>
          <p:cNvPr id="23" name="Billede 11">
            <a:extLst>
              <a:ext uri="{FF2B5EF4-FFF2-40B4-BE49-F238E27FC236}">
                <a16:creationId xmlns:a16="http://schemas.microsoft.com/office/drawing/2014/main" id="{367596CB-A5B3-AF43-B8E0-8F2921406BBF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50000"/>
          </a:blip>
          <a:stretch>
            <a:fillRect/>
          </a:stretch>
        </p:blipFill>
        <p:spPr>
          <a:xfrm>
            <a:off x="10846599" y="6426011"/>
            <a:ext cx="1046264" cy="2779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0447684"/>
      </p:ext>
    </p:extLst>
  </p:cSld>
  <p:clrMapOvr>
    <a:masterClrMapping/>
  </p:clrMapOvr>
</p:sldLayout>
</file>

<file path=ppt/slideLayouts/slideLayout3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Header-M1-Day1-whiteback-TOO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15" descr="Icon&#10;&#10;Description automatically generated">
            <a:extLst>
              <a:ext uri="{FF2B5EF4-FFF2-40B4-BE49-F238E27FC236}">
                <a16:creationId xmlns:a16="http://schemas.microsoft.com/office/drawing/2014/main" id="{7FB44BA9-38A5-964C-B72A-84A49DA6F98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9137" y="6111818"/>
            <a:ext cx="628387" cy="628387"/>
          </a:xfrm>
          <a:prstGeom prst="rect">
            <a:avLst/>
          </a:prstGeom>
        </p:spPr>
      </p:pic>
      <p:pic>
        <p:nvPicPr>
          <p:cNvPr id="23" name="Billede 11">
            <a:extLst>
              <a:ext uri="{FF2B5EF4-FFF2-40B4-BE49-F238E27FC236}">
                <a16:creationId xmlns:a16="http://schemas.microsoft.com/office/drawing/2014/main" id="{367596CB-A5B3-AF43-B8E0-8F2921406BBF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73000"/>
          </a:blip>
          <a:stretch>
            <a:fillRect/>
          </a:stretch>
        </p:blipFill>
        <p:spPr>
          <a:xfrm>
            <a:off x="10846599" y="6426011"/>
            <a:ext cx="1046264" cy="277914"/>
          </a:xfrm>
          <a:prstGeom prst="rect">
            <a:avLst/>
          </a:prstGeom>
        </p:spPr>
      </p:pic>
      <p:sp>
        <p:nvSpPr>
          <p:cNvPr id="30" name="Rectangle 14">
            <a:extLst>
              <a:ext uri="{FF2B5EF4-FFF2-40B4-BE49-F238E27FC236}">
                <a16:creationId xmlns:a16="http://schemas.microsoft.com/office/drawing/2014/main" id="{084B2E95-F0B7-7141-A867-F76711761566}"/>
              </a:ext>
            </a:extLst>
          </p:cNvPr>
          <p:cNvSpPr/>
          <p:nvPr/>
        </p:nvSpPr>
        <p:spPr>
          <a:xfrm>
            <a:off x="1" y="0"/>
            <a:ext cx="12191999" cy="520589"/>
          </a:xfrm>
          <a:prstGeom prst="rect">
            <a:avLst/>
          </a:prstGeom>
          <a:solidFill>
            <a:srgbClr val="374D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1" name="TextBox 18">
            <a:hlinkClick r:id="" action="ppaction://noaction"/>
            <a:extLst>
              <a:ext uri="{FF2B5EF4-FFF2-40B4-BE49-F238E27FC236}">
                <a16:creationId xmlns:a16="http://schemas.microsoft.com/office/drawing/2014/main" id="{A0DD7D69-6B3F-0B45-8459-09C75E978F83}"/>
              </a:ext>
            </a:extLst>
          </p:cNvPr>
          <p:cNvSpPr txBox="1"/>
          <p:nvPr/>
        </p:nvSpPr>
        <p:spPr>
          <a:xfrm>
            <a:off x="257302" y="99940"/>
            <a:ext cx="1073784" cy="338554"/>
          </a:xfrm>
          <a:prstGeom prst="rect">
            <a:avLst/>
          </a:prstGeom>
          <a:noFill/>
          <a:ln w="9525"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300" normalizeH="0" baseline="0" noProof="0" dirty="0">
                <a:ln>
                  <a:noFill/>
                </a:ln>
                <a:solidFill>
                  <a:srgbClr val="E5E7E7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MODULE 1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300" normalizeH="0" baseline="0" noProof="0" dirty="0">
                <a:ln>
                  <a:noFill/>
                </a:ln>
                <a:solidFill>
                  <a:srgbClr val="E5E7E7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INTRO</a:t>
            </a:r>
          </a:p>
        </p:txBody>
      </p:sp>
      <p:cxnSp>
        <p:nvCxnSpPr>
          <p:cNvPr id="32" name="Lige forbindelse 31">
            <a:extLst>
              <a:ext uri="{FF2B5EF4-FFF2-40B4-BE49-F238E27FC236}">
                <a16:creationId xmlns:a16="http://schemas.microsoft.com/office/drawing/2014/main" id="{E5E35D5B-EA51-3D46-A851-8E3FD193AA7F}"/>
              </a:ext>
            </a:extLst>
          </p:cNvPr>
          <p:cNvCxnSpPr>
            <a:cxnSpLocks/>
          </p:cNvCxnSpPr>
          <p:nvPr/>
        </p:nvCxnSpPr>
        <p:spPr>
          <a:xfrm>
            <a:off x="1331829" y="18644"/>
            <a:ext cx="0" cy="493994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16">
            <a:hlinkClick r:id="" action="ppaction://noaction"/>
            <a:extLst>
              <a:ext uri="{FF2B5EF4-FFF2-40B4-BE49-F238E27FC236}">
                <a16:creationId xmlns:a16="http://schemas.microsoft.com/office/drawing/2014/main" id="{FFAB2FA1-8CAD-CC47-98AB-518F6B067BD3}"/>
              </a:ext>
            </a:extLst>
          </p:cNvPr>
          <p:cNvSpPr txBox="1"/>
          <p:nvPr/>
        </p:nvSpPr>
        <p:spPr>
          <a:xfrm>
            <a:off x="7609712" y="155376"/>
            <a:ext cx="1615366" cy="215444"/>
          </a:xfrm>
          <a:prstGeom prst="rect">
            <a:avLst/>
          </a:prstGeom>
          <a:noFill/>
          <a:ln w="9525"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300" normalizeH="0" baseline="0" noProof="0" dirty="0">
                <a:ln>
                  <a:noFill/>
                </a:ln>
                <a:solidFill>
                  <a:srgbClr val="E5E7E7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DEFINITIONS</a:t>
            </a:r>
          </a:p>
        </p:txBody>
      </p:sp>
      <p:sp>
        <p:nvSpPr>
          <p:cNvPr id="34" name="TextBox 18">
            <a:hlinkClick r:id="" action="ppaction://noaction"/>
            <a:extLst>
              <a:ext uri="{FF2B5EF4-FFF2-40B4-BE49-F238E27FC236}">
                <a16:creationId xmlns:a16="http://schemas.microsoft.com/office/drawing/2014/main" id="{724C149E-133A-4F41-8881-27319C37063E}"/>
              </a:ext>
            </a:extLst>
          </p:cNvPr>
          <p:cNvSpPr txBox="1"/>
          <p:nvPr/>
        </p:nvSpPr>
        <p:spPr>
          <a:xfrm>
            <a:off x="4521280" y="128405"/>
            <a:ext cx="1326478" cy="241980"/>
          </a:xfrm>
          <a:prstGeom prst="rect">
            <a:avLst/>
          </a:prstGeom>
          <a:noFill/>
          <a:ln w="9525">
            <a:solidFill>
              <a:schemeClr val="bg1"/>
            </a:solidFill>
          </a:ln>
        </p:spPr>
        <p:txBody>
          <a:bodyPr wrap="square" tIns="7200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300" normalizeH="0" baseline="0" noProof="0" dirty="0">
                <a:ln>
                  <a:noFill/>
                </a:ln>
                <a:solidFill>
                  <a:srgbClr val="E5E7E7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MEGATRENDS</a:t>
            </a:r>
          </a:p>
        </p:txBody>
      </p:sp>
      <p:sp>
        <p:nvSpPr>
          <p:cNvPr id="35" name="Rektangel 34">
            <a:extLst>
              <a:ext uri="{FF2B5EF4-FFF2-40B4-BE49-F238E27FC236}">
                <a16:creationId xmlns:a16="http://schemas.microsoft.com/office/drawing/2014/main" id="{60C66D81-B48B-1B40-AFC0-84AD158B7529}"/>
              </a:ext>
            </a:extLst>
          </p:cNvPr>
          <p:cNvSpPr/>
          <p:nvPr/>
        </p:nvSpPr>
        <p:spPr>
          <a:xfrm>
            <a:off x="1532307" y="78323"/>
            <a:ext cx="2647766" cy="365091"/>
          </a:xfrm>
          <a:prstGeom prst="rect">
            <a:avLst/>
          </a:prstGeom>
          <a:ln>
            <a:noFill/>
          </a:ln>
        </p:spPr>
        <p:txBody>
          <a:bodyPr wrap="square" lIns="144000" tIns="7200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300" normalizeH="0" baseline="0" noProof="0" dirty="0">
                <a:ln>
                  <a:noFill/>
                </a:ln>
                <a:solidFill>
                  <a:srgbClr val="E5E7E7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DAY 1 - THE SUSTAINABLE BUSINESS MINDSET</a:t>
            </a:r>
          </a:p>
        </p:txBody>
      </p:sp>
      <p:sp>
        <p:nvSpPr>
          <p:cNvPr id="36" name="TextBox 16">
            <a:hlinkClick r:id="" action="ppaction://noaction"/>
            <a:extLst>
              <a:ext uri="{FF2B5EF4-FFF2-40B4-BE49-F238E27FC236}">
                <a16:creationId xmlns:a16="http://schemas.microsoft.com/office/drawing/2014/main" id="{4970FEC5-F20F-E44B-9C10-70E9229DD8C2}"/>
              </a:ext>
            </a:extLst>
          </p:cNvPr>
          <p:cNvSpPr txBox="1"/>
          <p:nvPr/>
        </p:nvSpPr>
        <p:spPr>
          <a:xfrm>
            <a:off x="8842769" y="153344"/>
            <a:ext cx="1615366" cy="215444"/>
          </a:xfrm>
          <a:prstGeom prst="rect">
            <a:avLst/>
          </a:prstGeom>
          <a:noFill/>
          <a:ln w="9525"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300" normalizeH="0" baseline="0" noProof="0" dirty="0">
                <a:ln>
                  <a:noFill/>
                </a:ln>
                <a:solidFill>
                  <a:srgbClr val="E5E7E7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PHASES</a:t>
            </a:r>
          </a:p>
        </p:txBody>
      </p:sp>
      <p:sp>
        <p:nvSpPr>
          <p:cNvPr id="37" name="TextBox 16">
            <a:hlinkClick r:id="" action="ppaction://noaction"/>
            <a:extLst>
              <a:ext uri="{FF2B5EF4-FFF2-40B4-BE49-F238E27FC236}">
                <a16:creationId xmlns:a16="http://schemas.microsoft.com/office/drawing/2014/main" id="{B2343280-63FC-294A-B64A-12347EC60385}"/>
              </a:ext>
            </a:extLst>
          </p:cNvPr>
          <p:cNvSpPr txBox="1"/>
          <p:nvPr/>
        </p:nvSpPr>
        <p:spPr>
          <a:xfrm>
            <a:off x="9937118" y="141673"/>
            <a:ext cx="1615366" cy="215444"/>
          </a:xfrm>
          <a:prstGeom prst="rect">
            <a:avLst/>
          </a:prstGeom>
          <a:noFill/>
          <a:ln w="9525"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300" normalizeH="0" baseline="0" noProof="0" dirty="0">
                <a:ln>
                  <a:noFill/>
                </a:ln>
                <a:solidFill>
                  <a:srgbClr val="E5E7E7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MOTIVATION</a:t>
            </a:r>
          </a:p>
        </p:txBody>
      </p:sp>
      <p:sp>
        <p:nvSpPr>
          <p:cNvPr id="38" name="TextBox 18">
            <a:hlinkClick r:id="" action="ppaction://noaction"/>
            <a:extLst>
              <a:ext uri="{FF2B5EF4-FFF2-40B4-BE49-F238E27FC236}">
                <a16:creationId xmlns:a16="http://schemas.microsoft.com/office/drawing/2014/main" id="{6A6B9BB1-DC5B-8243-AA67-24135CCD85CA}"/>
              </a:ext>
            </a:extLst>
          </p:cNvPr>
          <p:cNvSpPr txBox="1"/>
          <p:nvPr/>
        </p:nvSpPr>
        <p:spPr>
          <a:xfrm>
            <a:off x="5847758" y="153344"/>
            <a:ext cx="1866445" cy="215444"/>
          </a:xfrm>
          <a:prstGeom prst="rect">
            <a:avLst/>
          </a:prstGeom>
          <a:noFill/>
          <a:ln w="9525"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300" normalizeH="0" baseline="0" noProof="0" dirty="0">
                <a:ln>
                  <a:noFill/>
                </a:ln>
                <a:solidFill>
                  <a:srgbClr val="E5E7E7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MARKET DRIVERS</a:t>
            </a:r>
          </a:p>
        </p:txBody>
      </p:sp>
      <p:cxnSp>
        <p:nvCxnSpPr>
          <p:cNvPr id="39" name="Lige forbindelse 38">
            <a:extLst>
              <a:ext uri="{FF2B5EF4-FFF2-40B4-BE49-F238E27FC236}">
                <a16:creationId xmlns:a16="http://schemas.microsoft.com/office/drawing/2014/main" id="{B6F1AD4C-F541-6B48-9B39-424C5872B860}"/>
              </a:ext>
            </a:extLst>
          </p:cNvPr>
          <p:cNvCxnSpPr>
            <a:cxnSpLocks/>
          </p:cNvCxnSpPr>
          <p:nvPr/>
        </p:nvCxnSpPr>
        <p:spPr>
          <a:xfrm>
            <a:off x="4255835" y="0"/>
            <a:ext cx="0" cy="515532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Rectangle 14">
            <a:extLst>
              <a:ext uri="{FF2B5EF4-FFF2-40B4-BE49-F238E27FC236}">
                <a16:creationId xmlns:a16="http://schemas.microsoft.com/office/drawing/2014/main" id="{470BDC75-8163-5E44-8507-415BE9FFE8CA}"/>
              </a:ext>
            </a:extLst>
          </p:cNvPr>
          <p:cNvSpPr/>
          <p:nvPr/>
        </p:nvSpPr>
        <p:spPr>
          <a:xfrm>
            <a:off x="1" y="0"/>
            <a:ext cx="12191999" cy="520589"/>
          </a:xfrm>
          <a:prstGeom prst="rect">
            <a:avLst/>
          </a:prstGeom>
          <a:solidFill>
            <a:srgbClr val="374D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1" name="TextBox 18">
            <a:hlinkClick r:id="" action="ppaction://noaction"/>
            <a:extLst>
              <a:ext uri="{FF2B5EF4-FFF2-40B4-BE49-F238E27FC236}">
                <a16:creationId xmlns:a16="http://schemas.microsoft.com/office/drawing/2014/main" id="{01725C97-CBC8-FE46-B89D-ED34F4DAD399}"/>
              </a:ext>
            </a:extLst>
          </p:cNvPr>
          <p:cNvSpPr txBox="1"/>
          <p:nvPr/>
        </p:nvSpPr>
        <p:spPr>
          <a:xfrm>
            <a:off x="257302" y="99940"/>
            <a:ext cx="1073784" cy="338554"/>
          </a:xfrm>
          <a:prstGeom prst="rect">
            <a:avLst/>
          </a:prstGeom>
          <a:noFill/>
          <a:ln w="9525"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300" normalizeH="0" baseline="0" noProof="0" dirty="0">
                <a:ln>
                  <a:noFill/>
                </a:ln>
                <a:solidFill>
                  <a:srgbClr val="E5E7E7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MODULE 1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300" normalizeH="0" baseline="0" noProof="0" dirty="0">
                <a:ln>
                  <a:noFill/>
                </a:ln>
                <a:solidFill>
                  <a:srgbClr val="E5E7E7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INTRO</a:t>
            </a:r>
          </a:p>
        </p:txBody>
      </p:sp>
      <p:cxnSp>
        <p:nvCxnSpPr>
          <p:cNvPr id="42" name="Lige forbindelse 41">
            <a:extLst>
              <a:ext uri="{FF2B5EF4-FFF2-40B4-BE49-F238E27FC236}">
                <a16:creationId xmlns:a16="http://schemas.microsoft.com/office/drawing/2014/main" id="{AFC9E556-FAA8-6443-8C2B-AA77657C84B7}"/>
              </a:ext>
            </a:extLst>
          </p:cNvPr>
          <p:cNvCxnSpPr>
            <a:cxnSpLocks/>
          </p:cNvCxnSpPr>
          <p:nvPr/>
        </p:nvCxnSpPr>
        <p:spPr>
          <a:xfrm>
            <a:off x="1331829" y="18644"/>
            <a:ext cx="0" cy="493994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TextBox 16">
            <a:hlinkClick r:id="" action="ppaction://noaction"/>
            <a:extLst>
              <a:ext uri="{FF2B5EF4-FFF2-40B4-BE49-F238E27FC236}">
                <a16:creationId xmlns:a16="http://schemas.microsoft.com/office/drawing/2014/main" id="{4B3100BC-4DFD-6B46-86C8-2439B7EC1903}"/>
              </a:ext>
            </a:extLst>
          </p:cNvPr>
          <p:cNvSpPr txBox="1"/>
          <p:nvPr/>
        </p:nvSpPr>
        <p:spPr>
          <a:xfrm>
            <a:off x="8608421" y="141673"/>
            <a:ext cx="1615366" cy="215444"/>
          </a:xfrm>
          <a:prstGeom prst="rect">
            <a:avLst/>
          </a:prstGeom>
          <a:noFill/>
          <a:ln w="9525"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300" normalizeH="0" baseline="0" noProof="0" dirty="0">
                <a:ln>
                  <a:noFill/>
                </a:ln>
                <a:solidFill>
                  <a:srgbClr val="E5E7E7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DEFINITIONS</a:t>
            </a:r>
          </a:p>
        </p:txBody>
      </p:sp>
      <p:sp>
        <p:nvSpPr>
          <p:cNvPr id="44" name="TextBox 18">
            <a:hlinkClick r:id="" action="ppaction://noaction"/>
            <a:extLst>
              <a:ext uri="{FF2B5EF4-FFF2-40B4-BE49-F238E27FC236}">
                <a16:creationId xmlns:a16="http://schemas.microsoft.com/office/drawing/2014/main" id="{B977A0C1-5003-CE4E-95B9-F765676A96A8}"/>
              </a:ext>
            </a:extLst>
          </p:cNvPr>
          <p:cNvSpPr txBox="1"/>
          <p:nvPr/>
        </p:nvSpPr>
        <p:spPr>
          <a:xfrm>
            <a:off x="4521280" y="128405"/>
            <a:ext cx="1326478" cy="241980"/>
          </a:xfrm>
          <a:prstGeom prst="rect">
            <a:avLst/>
          </a:prstGeom>
          <a:noFill/>
          <a:ln w="9525">
            <a:noFill/>
          </a:ln>
        </p:spPr>
        <p:txBody>
          <a:bodyPr wrap="square" tIns="7200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300" normalizeH="0" baseline="0" noProof="0" dirty="0">
                <a:ln>
                  <a:noFill/>
                </a:ln>
                <a:solidFill>
                  <a:srgbClr val="E5E7E7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MEGATRENDS</a:t>
            </a:r>
          </a:p>
        </p:txBody>
      </p:sp>
      <p:sp>
        <p:nvSpPr>
          <p:cNvPr id="45" name="Rektangel 44">
            <a:extLst>
              <a:ext uri="{FF2B5EF4-FFF2-40B4-BE49-F238E27FC236}">
                <a16:creationId xmlns:a16="http://schemas.microsoft.com/office/drawing/2014/main" id="{BCFBD89B-293A-8745-9173-F634D52C64CD}"/>
              </a:ext>
            </a:extLst>
          </p:cNvPr>
          <p:cNvSpPr/>
          <p:nvPr/>
        </p:nvSpPr>
        <p:spPr>
          <a:xfrm>
            <a:off x="1532307" y="78323"/>
            <a:ext cx="2647766" cy="365091"/>
          </a:xfrm>
          <a:prstGeom prst="rect">
            <a:avLst/>
          </a:prstGeom>
          <a:ln>
            <a:noFill/>
          </a:ln>
        </p:spPr>
        <p:txBody>
          <a:bodyPr wrap="square" lIns="144000" tIns="7200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300" normalizeH="0" baseline="0" noProof="0" dirty="0">
                <a:ln>
                  <a:noFill/>
                </a:ln>
                <a:solidFill>
                  <a:srgbClr val="E5E7E7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DAY 1 - THE SUSTAINABLE BUSINESS MINDSET</a:t>
            </a:r>
          </a:p>
        </p:txBody>
      </p:sp>
      <p:sp>
        <p:nvSpPr>
          <p:cNvPr id="46" name="TextBox 16">
            <a:hlinkClick r:id="" action="ppaction://noaction"/>
            <a:extLst>
              <a:ext uri="{FF2B5EF4-FFF2-40B4-BE49-F238E27FC236}">
                <a16:creationId xmlns:a16="http://schemas.microsoft.com/office/drawing/2014/main" id="{F97AEBFF-41B5-FC44-BD19-91885B1E3335}"/>
              </a:ext>
            </a:extLst>
          </p:cNvPr>
          <p:cNvSpPr txBox="1"/>
          <p:nvPr/>
        </p:nvSpPr>
        <p:spPr>
          <a:xfrm>
            <a:off x="7456716" y="145933"/>
            <a:ext cx="1386053" cy="215444"/>
          </a:xfrm>
          <a:prstGeom prst="rect">
            <a:avLst/>
          </a:prstGeom>
          <a:noFill/>
          <a:ln w="9525"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300" normalizeH="0" baseline="0" noProof="0" dirty="0">
                <a:ln>
                  <a:noFill/>
                </a:ln>
                <a:solidFill>
                  <a:srgbClr val="E5E7E7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PHASES</a:t>
            </a:r>
          </a:p>
        </p:txBody>
      </p:sp>
      <p:sp>
        <p:nvSpPr>
          <p:cNvPr id="47" name="TextBox 16">
            <a:hlinkClick r:id="" action="ppaction://noaction"/>
            <a:extLst>
              <a:ext uri="{FF2B5EF4-FFF2-40B4-BE49-F238E27FC236}">
                <a16:creationId xmlns:a16="http://schemas.microsoft.com/office/drawing/2014/main" id="{C209C6EC-121A-894F-BA19-07A0174E0ADD}"/>
              </a:ext>
            </a:extLst>
          </p:cNvPr>
          <p:cNvSpPr txBox="1"/>
          <p:nvPr/>
        </p:nvSpPr>
        <p:spPr>
          <a:xfrm>
            <a:off x="9937118" y="141673"/>
            <a:ext cx="1615366" cy="215444"/>
          </a:xfrm>
          <a:prstGeom prst="rect">
            <a:avLst/>
          </a:prstGeom>
          <a:noFill/>
          <a:ln w="9525"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300" normalizeH="0" baseline="0" noProof="0" dirty="0">
                <a:ln>
                  <a:noFill/>
                </a:ln>
                <a:solidFill>
                  <a:srgbClr val="E5E7E7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MOTIVATION</a:t>
            </a:r>
          </a:p>
        </p:txBody>
      </p:sp>
      <p:sp>
        <p:nvSpPr>
          <p:cNvPr id="48" name="TextBox 18">
            <a:hlinkClick r:id="" action="ppaction://noaction"/>
            <a:extLst>
              <a:ext uri="{FF2B5EF4-FFF2-40B4-BE49-F238E27FC236}">
                <a16:creationId xmlns:a16="http://schemas.microsoft.com/office/drawing/2014/main" id="{74853613-EE7B-5841-BB21-11224E6DBE34}"/>
              </a:ext>
            </a:extLst>
          </p:cNvPr>
          <p:cNvSpPr txBox="1"/>
          <p:nvPr/>
        </p:nvSpPr>
        <p:spPr>
          <a:xfrm>
            <a:off x="5847758" y="153344"/>
            <a:ext cx="1866445" cy="215444"/>
          </a:xfrm>
          <a:prstGeom prst="rect">
            <a:avLst/>
          </a:prstGeom>
          <a:noFill/>
          <a:ln w="9525"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300" normalizeH="0" baseline="0" noProof="0" dirty="0">
                <a:ln>
                  <a:noFill/>
                </a:ln>
                <a:solidFill>
                  <a:srgbClr val="E5E7E7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MARKET DRIVERS</a:t>
            </a:r>
          </a:p>
        </p:txBody>
      </p:sp>
      <p:cxnSp>
        <p:nvCxnSpPr>
          <p:cNvPr id="49" name="Lige forbindelse 48">
            <a:extLst>
              <a:ext uri="{FF2B5EF4-FFF2-40B4-BE49-F238E27FC236}">
                <a16:creationId xmlns:a16="http://schemas.microsoft.com/office/drawing/2014/main" id="{F82FF539-D360-984F-8F80-54FF33FB3345}"/>
              </a:ext>
            </a:extLst>
          </p:cNvPr>
          <p:cNvCxnSpPr>
            <a:cxnSpLocks/>
          </p:cNvCxnSpPr>
          <p:nvPr/>
        </p:nvCxnSpPr>
        <p:spPr>
          <a:xfrm>
            <a:off x="4132265" y="0"/>
            <a:ext cx="0" cy="515532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4" name="Grafik 23" descr="Værktøjer med massiv udfyldning">
            <a:extLst>
              <a:ext uri="{FF2B5EF4-FFF2-40B4-BE49-F238E27FC236}">
                <a16:creationId xmlns:a16="http://schemas.microsoft.com/office/drawing/2014/main" id="{C029AE4D-6AD1-F94B-BD2B-DA0B376BB69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1603432" y="78430"/>
            <a:ext cx="341929" cy="3419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7028898"/>
      </p:ext>
    </p:extLst>
  </p:cSld>
  <p:clrMapOvr>
    <a:masterClrMapping/>
  </p:clrMapOvr>
</p:sldLayout>
</file>

<file path=ppt/slideLayouts/slideLayout3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Header-M1-Day1-whiteback-PINBO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15" descr="Icon&#10;&#10;Description automatically generated">
            <a:extLst>
              <a:ext uri="{FF2B5EF4-FFF2-40B4-BE49-F238E27FC236}">
                <a16:creationId xmlns:a16="http://schemas.microsoft.com/office/drawing/2014/main" id="{7FB44BA9-38A5-964C-B72A-84A49DA6F98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9137" y="6111818"/>
            <a:ext cx="628387" cy="628387"/>
          </a:xfrm>
          <a:prstGeom prst="rect">
            <a:avLst/>
          </a:prstGeom>
        </p:spPr>
      </p:pic>
      <p:pic>
        <p:nvPicPr>
          <p:cNvPr id="23" name="Billede 11">
            <a:extLst>
              <a:ext uri="{FF2B5EF4-FFF2-40B4-BE49-F238E27FC236}">
                <a16:creationId xmlns:a16="http://schemas.microsoft.com/office/drawing/2014/main" id="{367596CB-A5B3-AF43-B8E0-8F2921406BBF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73000"/>
          </a:blip>
          <a:stretch>
            <a:fillRect/>
          </a:stretch>
        </p:blipFill>
        <p:spPr>
          <a:xfrm>
            <a:off x="10846599" y="6426011"/>
            <a:ext cx="1046264" cy="277914"/>
          </a:xfrm>
          <a:prstGeom prst="rect">
            <a:avLst/>
          </a:prstGeom>
        </p:spPr>
      </p:pic>
      <p:sp>
        <p:nvSpPr>
          <p:cNvPr id="34" name="Rectangle 14">
            <a:extLst>
              <a:ext uri="{FF2B5EF4-FFF2-40B4-BE49-F238E27FC236}">
                <a16:creationId xmlns:a16="http://schemas.microsoft.com/office/drawing/2014/main" id="{00687F25-3A57-FA47-91D5-162274F2CB33}"/>
              </a:ext>
            </a:extLst>
          </p:cNvPr>
          <p:cNvSpPr/>
          <p:nvPr/>
        </p:nvSpPr>
        <p:spPr>
          <a:xfrm>
            <a:off x="1" y="0"/>
            <a:ext cx="12191999" cy="520589"/>
          </a:xfrm>
          <a:prstGeom prst="rect">
            <a:avLst/>
          </a:prstGeom>
          <a:solidFill>
            <a:srgbClr val="374D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5" name="TextBox 18">
            <a:hlinkClick r:id="" action="ppaction://noaction"/>
            <a:extLst>
              <a:ext uri="{FF2B5EF4-FFF2-40B4-BE49-F238E27FC236}">
                <a16:creationId xmlns:a16="http://schemas.microsoft.com/office/drawing/2014/main" id="{C8C09A0A-67E5-8A48-952C-A316427F9A5D}"/>
              </a:ext>
            </a:extLst>
          </p:cNvPr>
          <p:cNvSpPr txBox="1"/>
          <p:nvPr/>
        </p:nvSpPr>
        <p:spPr>
          <a:xfrm>
            <a:off x="257302" y="99940"/>
            <a:ext cx="1073784" cy="338554"/>
          </a:xfrm>
          <a:prstGeom prst="rect">
            <a:avLst/>
          </a:prstGeom>
          <a:noFill/>
          <a:ln w="9525"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300" normalizeH="0" baseline="0" noProof="0" dirty="0">
                <a:ln>
                  <a:noFill/>
                </a:ln>
                <a:solidFill>
                  <a:srgbClr val="E5E7E7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MODULE 1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300" normalizeH="0" baseline="0" noProof="0" dirty="0">
                <a:ln>
                  <a:noFill/>
                </a:ln>
                <a:solidFill>
                  <a:srgbClr val="E5E7E7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INTRO</a:t>
            </a:r>
          </a:p>
        </p:txBody>
      </p:sp>
      <p:cxnSp>
        <p:nvCxnSpPr>
          <p:cNvPr id="36" name="Lige forbindelse 35">
            <a:extLst>
              <a:ext uri="{FF2B5EF4-FFF2-40B4-BE49-F238E27FC236}">
                <a16:creationId xmlns:a16="http://schemas.microsoft.com/office/drawing/2014/main" id="{EB70AAD1-E2A0-9745-A288-A9B3A706AA70}"/>
              </a:ext>
            </a:extLst>
          </p:cNvPr>
          <p:cNvCxnSpPr>
            <a:cxnSpLocks/>
          </p:cNvCxnSpPr>
          <p:nvPr/>
        </p:nvCxnSpPr>
        <p:spPr>
          <a:xfrm>
            <a:off x="1331829" y="18644"/>
            <a:ext cx="0" cy="493994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Box 16">
            <a:hlinkClick r:id="" action="ppaction://noaction"/>
            <a:extLst>
              <a:ext uri="{FF2B5EF4-FFF2-40B4-BE49-F238E27FC236}">
                <a16:creationId xmlns:a16="http://schemas.microsoft.com/office/drawing/2014/main" id="{F713B0CE-7F79-C146-9A64-667211CF5185}"/>
              </a:ext>
            </a:extLst>
          </p:cNvPr>
          <p:cNvSpPr txBox="1"/>
          <p:nvPr/>
        </p:nvSpPr>
        <p:spPr>
          <a:xfrm>
            <a:off x="7609712" y="155376"/>
            <a:ext cx="1615366" cy="215444"/>
          </a:xfrm>
          <a:prstGeom prst="rect">
            <a:avLst/>
          </a:prstGeom>
          <a:noFill/>
          <a:ln w="9525"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300" normalizeH="0" baseline="0" noProof="0" dirty="0">
                <a:ln>
                  <a:noFill/>
                </a:ln>
                <a:solidFill>
                  <a:srgbClr val="E5E7E7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DEFINITIONS</a:t>
            </a:r>
          </a:p>
        </p:txBody>
      </p:sp>
      <p:sp>
        <p:nvSpPr>
          <p:cNvPr id="38" name="TextBox 18">
            <a:hlinkClick r:id="" action="ppaction://noaction"/>
            <a:extLst>
              <a:ext uri="{FF2B5EF4-FFF2-40B4-BE49-F238E27FC236}">
                <a16:creationId xmlns:a16="http://schemas.microsoft.com/office/drawing/2014/main" id="{CDB83EA4-8AAB-FD40-94F8-EE84CE51C746}"/>
              </a:ext>
            </a:extLst>
          </p:cNvPr>
          <p:cNvSpPr txBox="1"/>
          <p:nvPr/>
        </p:nvSpPr>
        <p:spPr>
          <a:xfrm>
            <a:off x="4521280" y="128405"/>
            <a:ext cx="1326478" cy="241980"/>
          </a:xfrm>
          <a:prstGeom prst="rect">
            <a:avLst/>
          </a:prstGeom>
          <a:noFill/>
          <a:ln w="9525">
            <a:solidFill>
              <a:schemeClr val="bg1"/>
            </a:solidFill>
          </a:ln>
        </p:spPr>
        <p:txBody>
          <a:bodyPr wrap="square" tIns="7200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300" normalizeH="0" baseline="0" noProof="0" dirty="0">
                <a:ln>
                  <a:noFill/>
                </a:ln>
                <a:solidFill>
                  <a:srgbClr val="E5E7E7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MEGATRENDS</a:t>
            </a:r>
          </a:p>
        </p:txBody>
      </p:sp>
      <p:sp>
        <p:nvSpPr>
          <p:cNvPr id="39" name="Rektangel 38">
            <a:extLst>
              <a:ext uri="{FF2B5EF4-FFF2-40B4-BE49-F238E27FC236}">
                <a16:creationId xmlns:a16="http://schemas.microsoft.com/office/drawing/2014/main" id="{6370428C-8FF5-0A49-966D-2D8B93DB8C07}"/>
              </a:ext>
            </a:extLst>
          </p:cNvPr>
          <p:cNvSpPr/>
          <p:nvPr/>
        </p:nvSpPr>
        <p:spPr>
          <a:xfrm>
            <a:off x="1532307" y="78323"/>
            <a:ext cx="2647766" cy="365091"/>
          </a:xfrm>
          <a:prstGeom prst="rect">
            <a:avLst/>
          </a:prstGeom>
          <a:ln>
            <a:noFill/>
          </a:ln>
        </p:spPr>
        <p:txBody>
          <a:bodyPr wrap="square" lIns="144000" tIns="7200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300" normalizeH="0" baseline="0" noProof="0" dirty="0">
                <a:ln>
                  <a:noFill/>
                </a:ln>
                <a:solidFill>
                  <a:srgbClr val="E5E7E7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DAY 1 - THE SUSTAINABLE BUSINESS MINDSET</a:t>
            </a:r>
          </a:p>
        </p:txBody>
      </p:sp>
      <p:sp>
        <p:nvSpPr>
          <p:cNvPr id="40" name="TextBox 16">
            <a:hlinkClick r:id="" action="ppaction://noaction"/>
            <a:extLst>
              <a:ext uri="{FF2B5EF4-FFF2-40B4-BE49-F238E27FC236}">
                <a16:creationId xmlns:a16="http://schemas.microsoft.com/office/drawing/2014/main" id="{D04431E6-6042-D542-91E5-8B0C48379AAA}"/>
              </a:ext>
            </a:extLst>
          </p:cNvPr>
          <p:cNvSpPr txBox="1"/>
          <p:nvPr/>
        </p:nvSpPr>
        <p:spPr>
          <a:xfrm>
            <a:off x="8842769" y="153344"/>
            <a:ext cx="1615366" cy="215444"/>
          </a:xfrm>
          <a:prstGeom prst="rect">
            <a:avLst/>
          </a:prstGeom>
          <a:noFill/>
          <a:ln w="9525"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300" normalizeH="0" baseline="0" noProof="0" dirty="0">
                <a:ln>
                  <a:noFill/>
                </a:ln>
                <a:solidFill>
                  <a:srgbClr val="E5E7E7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PHASES</a:t>
            </a:r>
          </a:p>
        </p:txBody>
      </p:sp>
      <p:sp>
        <p:nvSpPr>
          <p:cNvPr id="41" name="TextBox 16">
            <a:hlinkClick r:id="" action="ppaction://noaction"/>
            <a:extLst>
              <a:ext uri="{FF2B5EF4-FFF2-40B4-BE49-F238E27FC236}">
                <a16:creationId xmlns:a16="http://schemas.microsoft.com/office/drawing/2014/main" id="{AAD25C3E-0A89-164E-9792-82BA2B49D931}"/>
              </a:ext>
            </a:extLst>
          </p:cNvPr>
          <p:cNvSpPr txBox="1"/>
          <p:nvPr/>
        </p:nvSpPr>
        <p:spPr>
          <a:xfrm>
            <a:off x="9937118" y="141673"/>
            <a:ext cx="1615366" cy="215444"/>
          </a:xfrm>
          <a:prstGeom prst="rect">
            <a:avLst/>
          </a:prstGeom>
          <a:noFill/>
          <a:ln w="9525"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300" normalizeH="0" baseline="0" noProof="0" dirty="0">
                <a:ln>
                  <a:noFill/>
                </a:ln>
                <a:solidFill>
                  <a:srgbClr val="E5E7E7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MOTIVATION</a:t>
            </a:r>
          </a:p>
        </p:txBody>
      </p:sp>
      <p:sp>
        <p:nvSpPr>
          <p:cNvPr id="42" name="TextBox 18">
            <a:hlinkClick r:id="" action="ppaction://noaction"/>
            <a:extLst>
              <a:ext uri="{FF2B5EF4-FFF2-40B4-BE49-F238E27FC236}">
                <a16:creationId xmlns:a16="http://schemas.microsoft.com/office/drawing/2014/main" id="{926D2F5A-5139-014D-8059-5622DC9FD87A}"/>
              </a:ext>
            </a:extLst>
          </p:cNvPr>
          <p:cNvSpPr txBox="1"/>
          <p:nvPr/>
        </p:nvSpPr>
        <p:spPr>
          <a:xfrm>
            <a:off x="5847758" y="153344"/>
            <a:ext cx="1866445" cy="215444"/>
          </a:xfrm>
          <a:prstGeom prst="rect">
            <a:avLst/>
          </a:prstGeom>
          <a:noFill/>
          <a:ln w="9525"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300" normalizeH="0" baseline="0" noProof="0" dirty="0">
                <a:ln>
                  <a:noFill/>
                </a:ln>
                <a:solidFill>
                  <a:srgbClr val="E5E7E7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MARKET DRIVERS</a:t>
            </a:r>
          </a:p>
        </p:txBody>
      </p:sp>
      <p:cxnSp>
        <p:nvCxnSpPr>
          <p:cNvPr id="43" name="Lige forbindelse 42">
            <a:extLst>
              <a:ext uri="{FF2B5EF4-FFF2-40B4-BE49-F238E27FC236}">
                <a16:creationId xmlns:a16="http://schemas.microsoft.com/office/drawing/2014/main" id="{FB5708F4-6CE9-084F-AE12-423AD0434136}"/>
              </a:ext>
            </a:extLst>
          </p:cNvPr>
          <p:cNvCxnSpPr>
            <a:cxnSpLocks/>
          </p:cNvCxnSpPr>
          <p:nvPr/>
        </p:nvCxnSpPr>
        <p:spPr>
          <a:xfrm>
            <a:off x="4255835" y="0"/>
            <a:ext cx="0" cy="515532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Rectangle 14">
            <a:extLst>
              <a:ext uri="{FF2B5EF4-FFF2-40B4-BE49-F238E27FC236}">
                <a16:creationId xmlns:a16="http://schemas.microsoft.com/office/drawing/2014/main" id="{C64AD509-04BD-C94A-8E68-A105A1AF8C8C}"/>
              </a:ext>
            </a:extLst>
          </p:cNvPr>
          <p:cNvSpPr/>
          <p:nvPr/>
        </p:nvSpPr>
        <p:spPr>
          <a:xfrm>
            <a:off x="1" y="0"/>
            <a:ext cx="12191999" cy="520589"/>
          </a:xfrm>
          <a:prstGeom prst="rect">
            <a:avLst/>
          </a:prstGeom>
          <a:solidFill>
            <a:srgbClr val="374D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5" name="TextBox 18">
            <a:hlinkClick r:id="" action="ppaction://noaction"/>
            <a:extLst>
              <a:ext uri="{FF2B5EF4-FFF2-40B4-BE49-F238E27FC236}">
                <a16:creationId xmlns:a16="http://schemas.microsoft.com/office/drawing/2014/main" id="{FDFC51D3-8BFA-FB4E-8238-68AC70B0F8E2}"/>
              </a:ext>
            </a:extLst>
          </p:cNvPr>
          <p:cNvSpPr txBox="1"/>
          <p:nvPr/>
        </p:nvSpPr>
        <p:spPr>
          <a:xfrm>
            <a:off x="257302" y="99940"/>
            <a:ext cx="1073784" cy="338554"/>
          </a:xfrm>
          <a:prstGeom prst="rect">
            <a:avLst/>
          </a:prstGeom>
          <a:noFill/>
          <a:ln w="9525"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300" normalizeH="0" baseline="0" noProof="0" dirty="0">
                <a:ln>
                  <a:noFill/>
                </a:ln>
                <a:solidFill>
                  <a:srgbClr val="E5E7E7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MODULE 1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300" normalizeH="0" baseline="0" noProof="0" dirty="0">
                <a:ln>
                  <a:noFill/>
                </a:ln>
                <a:solidFill>
                  <a:srgbClr val="E5E7E7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INTRO</a:t>
            </a:r>
          </a:p>
        </p:txBody>
      </p:sp>
      <p:cxnSp>
        <p:nvCxnSpPr>
          <p:cNvPr id="46" name="Lige forbindelse 45">
            <a:extLst>
              <a:ext uri="{FF2B5EF4-FFF2-40B4-BE49-F238E27FC236}">
                <a16:creationId xmlns:a16="http://schemas.microsoft.com/office/drawing/2014/main" id="{88E0560A-3F93-EA4E-9579-E8F13EF71864}"/>
              </a:ext>
            </a:extLst>
          </p:cNvPr>
          <p:cNvCxnSpPr>
            <a:cxnSpLocks/>
          </p:cNvCxnSpPr>
          <p:nvPr/>
        </p:nvCxnSpPr>
        <p:spPr>
          <a:xfrm>
            <a:off x="1331829" y="18644"/>
            <a:ext cx="0" cy="493994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TextBox 16">
            <a:hlinkClick r:id="" action="ppaction://noaction"/>
            <a:extLst>
              <a:ext uri="{FF2B5EF4-FFF2-40B4-BE49-F238E27FC236}">
                <a16:creationId xmlns:a16="http://schemas.microsoft.com/office/drawing/2014/main" id="{B3257288-5ACE-C14F-A29A-ADFE4A3AE30D}"/>
              </a:ext>
            </a:extLst>
          </p:cNvPr>
          <p:cNvSpPr txBox="1"/>
          <p:nvPr/>
        </p:nvSpPr>
        <p:spPr>
          <a:xfrm>
            <a:off x="8608421" y="141673"/>
            <a:ext cx="1615366" cy="215444"/>
          </a:xfrm>
          <a:prstGeom prst="rect">
            <a:avLst/>
          </a:prstGeom>
          <a:noFill/>
          <a:ln w="9525"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300" normalizeH="0" baseline="0" noProof="0" dirty="0">
                <a:ln>
                  <a:noFill/>
                </a:ln>
                <a:solidFill>
                  <a:srgbClr val="E5E7E7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DEFINITIONS</a:t>
            </a:r>
          </a:p>
        </p:txBody>
      </p:sp>
      <p:sp>
        <p:nvSpPr>
          <p:cNvPr id="48" name="TextBox 18">
            <a:hlinkClick r:id="" action="ppaction://noaction"/>
            <a:extLst>
              <a:ext uri="{FF2B5EF4-FFF2-40B4-BE49-F238E27FC236}">
                <a16:creationId xmlns:a16="http://schemas.microsoft.com/office/drawing/2014/main" id="{CEAB0496-9C49-084E-A90F-1CF15D2ABD0D}"/>
              </a:ext>
            </a:extLst>
          </p:cNvPr>
          <p:cNvSpPr txBox="1"/>
          <p:nvPr/>
        </p:nvSpPr>
        <p:spPr>
          <a:xfrm>
            <a:off x="4521280" y="128405"/>
            <a:ext cx="1326478" cy="241980"/>
          </a:xfrm>
          <a:prstGeom prst="rect">
            <a:avLst/>
          </a:prstGeom>
          <a:noFill/>
          <a:ln w="9525">
            <a:noFill/>
          </a:ln>
        </p:spPr>
        <p:txBody>
          <a:bodyPr wrap="square" tIns="7200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300" normalizeH="0" baseline="0" noProof="0" dirty="0">
                <a:ln>
                  <a:noFill/>
                </a:ln>
                <a:solidFill>
                  <a:srgbClr val="E5E7E7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MEGATRENDS</a:t>
            </a:r>
          </a:p>
        </p:txBody>
      </p:sp>
      <p:sp>
        <p:nvSpPr>
          <p:cNvPr id="49" name="Rektangel 48">
            <a:extLst>
              <a:ext uri="{FF2B5EF4-FFF2-40B4-BE49-F238E27FC236}">
                <a16:creationId xmlns:a16="http://schemas.microsoft.com/office/drawing/2014/main" id="{1CAFD15F-A36F-3D4C-81BC-57E448C86B9B}"/>
              </a:ext>
            </a:extLst>
          </p:cNvPr>
          <p:cNvSpPr/>
          <p:nvPr/>
        </p:nvSpPr>
        <p:spPr>
          <a:xfrm>
            <a:off x="1532307" y="78323"/>
            <a:ext cx="2647766" cy="365091"/>
          </a:xfrm>
          <a:prstGeom prst="rect">
            <a:avLst/>
          </a:prstGeom>
          <a:ln>
            <a:noFill/>
          </a:ln>
        </p:spPr>
        <p:txBody>
          <a:bodyPr wrap="square" lIns="144000" tIns="7200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300" normalizeH="0" baseline="0" noProof="0" dirty="0">
                <a:ln>
                  <a:noFill/>
                </a:ln>
                <a:solidFill>
                  <a:srgbClr val="E5E7E7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DAY 1 - THE SUSTAINABLE BUSINESS MINDSET</a:t>
            </a:r>
          </a:p>
        </p:txBody>
      </p:sp>
      <p:sp>
        <p:nvSpPr>
          <p:cNvPr id="50" name="TextBox 16">
            <a:hlinkClick r:id="" action="ppaction://noaction"/>
            <a:extLst>
              <a:ext uri="{FF2B5EF4-FFF2-40B4-BE49-F238E27FC236}">
                <a16:creationId xmlns:a16="http://schemas.microsoft.com/office/drawing/2014/main" id="{770A035A-6B05-BF4B-B86E-26830DB1FDF7}"/>
              </a:ext>
            </a:extLst>
          </p:cNvPr>
          <p:cNvSpPr txBox="1"/>
          <p:nvPr/>
        </p:nvSpPr>
        <p:spPr>
          <a:xfrm>
            <a:off x="7456716" y="145933"/>
            <a:ext cx="1386053" cy="215444"/>
          </a:xfrm>
          <a:prstGeom prst="rect">
            <a:avLst/>
          </a:prstGeom>
          <a:noFill/>
          <a:ln w="9525"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300" normalizeH="0" baseline="0" noProof="0" dirty="0">
                <a:ln>
                  <a:noFill/>
                </a:ln>
                <a:solidFill>
                  <a:srgbClr val="E5E7E7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PHASES</a:t>
            </a:r>
          </a:p>
        </p:txBody>
      </p:sp>
      <p:sp>
        <p:nvSpPr>
          <p:cNvPr id="51" name="TextBox 16">
            <a:hlinkClick r:id="" action="ppaction://noaction"/>
            <a:extLst>
              <a:ext uri="{FF2B5EF4-FFF2-40B4-BE49-F238E27FC236}">
                <a16:creationId xmlns:a16="http://schemas.microsoft.com/office/drawing/2014/main" id="{A95C40A8-A57C-FD45-8A22-1C8B580D9B66}"/>
              </a:ext>
            </a:extLst>
          </p:cNvPr>
          <p:cNvSpPr txBox="1"/>
          <p:nvPr/>
        </p:nvSpPr>
        <p:spPr>
          <a:xfrm>
            <a:off x="9937118" y="141673"/>
            <a:ext cx="1615366" cy="215444"/>
          </a:xfrm>
          <a:prstGeom prst="rect">
            <a:avLst/>
          </a:prstGeom>
          <a:noFill/>
          <a:ln w="9525"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300" normalizeH="0" baseline="0" noProof="0" dirty="0">
                <a:ln>
                  <a:noFill/>
                </a:ln>
                <a:solidFill>
                  <a:srgbClr val="E5E7E7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MOTIVATION</a:t>
            </a:r>
          </a:p>
        </p:txBody>
      </p:sp>
      <p:sp>
        <p:nvSpPr>
          <p:cNvPr id="52" name="TextBox 18">
            <a:hlinkClick r:id="" action="ppaction://noaction"/>
            <a:extLst>
              <a:ext uri="{FF2B5EF4-FFF2-40B4-BE49-F238E27FC236}">
                <a16:creationId xmlns:a16="http://schemas.microsoft.com/office/drawing/2014/main" id="{65CF69F1-E749-ED41-A88A-538A6EE0C406}"/>
              </a:ext>
            </a:extLst>
          </p:cNvPr>
          <p:cNvSpPr txBox="1"/>
          <p:nvPr/>
        </p:nvSpPr>
        <p:spPr>
          <a:xfrm>
            <a:off x="5847758" y="153344"/>
            <a:ext cx="1866445" cy="215444"/>
          </a:xfrm>
          <a:prstGeom prst="rect">
            <a:avLst/>
          </a:prstGeom>
          <a:noFill/>
          <a:ln w="9525"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300" normalizeH="0" baseline="0" noProof="0" dirty="0">
                <a:ln>
                  <a:noFill/>
                </a:ln>
                <a:solidFill>
                  <a:srgbClr val="E5E7E7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MARKET DRIVERS</a:t>
            </a:r>
          </a:p>
        </p:txBody>
      </p:sp>
      <p:cxnSp>
        <p:nvCxnSpPr>
          <p:cNvPr id="53" name="Lige forbindelse 52">
            <a:extLst>
              <a:ext uri="{FF2B5EF4-FFF2-40B4-BE49-F238E27FC236}">
                <a16:creationId xmlns:a16="http://schemas.microsoft.com/office/drawing/2014/main" id="{A8767BAB-ADDA-0F41-8D0D-2B29E140FE4A}"/>
              </a:ext>
            </a:extLst>
          </p:cNvPr>
          <p:cNvCxnSpPr>
            <a:cxnSpLocks/>
          </p:cNvCxnSpPr>
          <p:nvPr/>
        </p:nvCxnSpPr>
        <p:spPr>
          <a:xfrm>
            <a:off x="4132265" y="0"/>
            <a:ext cx="0" cy="515532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7" name="Grafik 26" descr="Knappenål med massiv udfyldning">
            <a:extLst>
              <a:ext uri="{FF2B5EF4-FFF2-40B4-BE49-F238E27FC236}">
                <a16:creationId xmlns:a16="http://schemas.microsoft.com/office/drawing/2014/main" id="{7289C892-9F25-D747-B592-031014D56E8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5400000">
            <a:off x="11552484" y="64816"/>
            <a:ext cx="385899" cy="3858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940599"/>
      </p:ext>
    </p:extLst>
  </p:cSld>
  <p:clrMapOvr>
    <a:masterClrMapping/>
  </p:clrMapOvr>
</p:sldLayout>
</file>

<file path=ppt/slideLayouts/slideLayout3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eader-M1-Day1-colouredbac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Billede 31">
            <a:extLst>
              <a:ext uri="{FF2B5EF4-FFF2-40B4-BE49-F238E27FC236}">
                <a16:creationId xmlns:a16="http://schemas.microsoft.com/office/drawing/2014/main" id="{639B9AE3-929B-E841-A2FE-C381E1ACFEA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</a:blip>
          <a:srcRect l="8285" t="28774" r="58175" b="41828"/>
          <a:stretch/>
        </p:blipFill>
        <p:spPr>
          <a:xfrm>
            <a:off x="257302" y="6201113"/>
            <a:ext cx="716895" cy="628387"/>
          </a:xfrm>
          <a:prstGeom prst="rect">
            <a:avLst/>
          </a:prstGeom>
        </p:spPr>
      </p:pic>
      <p:pic>
        <p:nvPicPr>
          <p:cNvPr id="33" name="Billede 32">
            <a:extLst>
              <a:ext uri="{FF2B5EF4-FFF2-40B4-BE49-F238E27FC236}">
                <a16:creationId xmlns:a16="http://schemas.microsoft.com/office/drawing/2014/main" id="{CFE1FB3C-98A5-8144-AE3E-46B92CE4CF0B}"/>
              </a:ext>
            </a:extLst>
          </p:cNvPr>
          <p:cNvPicPr>
            <a:picLocks noChangeAspect="1"/>
          </p:cNvPicPr>
          <p:nvPr/>
        </p:nvPicPr>
        <p:blipFill>
          <a:blip r:embed="rId3">
            <a:biLevel thresh="25000"/>
            <a:alphaModFix amt="5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1500"/>
                    </a14:imgEffect>
                    <a14:imgEffect>
                      <a14:saturation sat="191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723783" y="6415290"/>
            <a:ext cx="1034680" cy="274837"/>
          </a:xfrm>
          <a:prstGeom prst="rect">
            <a:avLst/>
          </a:prstGeom>
        </p:spPr>
      </p:pic>
      <p:sp>
        <p:nvSpPr>
          <p:cNvPr id="26" name="Rectangle 14">
            <a:extLst>
              <a:ext uri="{FF2B5EF4-FFF2-40B4-BE49-F238E27FC236}">
                <a16:creationId xmlns:a16="http://schemas.microsoft.com/office/drawing/2014/main" id="{DF379323-1716-B348-AF67-028EC38C9057}"/>
              </a:ext>
            </a:extLst>
          </p:cNvPr>
          <p:cNvSpPr/>
          <p:nvPr/>
        </p:nvSpPr>
        <p:spPr>
          <a:xfrm>
            <a:off x="1" y="0"/>
            <a:ext cx="12191999" cy="520589"/>
          </a:xfrm>
          <a:prstGeom prst="rect">
            <a:avLst/>
          </a:prstGeom>
          <a:solidFill>
            <a:srgbClr val="374D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7" name="TextBox 18">
            <a:hlinkClick r:id="" action="ppaction://noaction"/>
            <a:extLst>
              <a:ext uri="{FF2B5EF4-FFF2-40B4-BE49-F238E27FC236}">
                <a16:creationId xmlns:a16="http://schemas.microsoft.com/office/drawing/2014/main" id="{F0FF64E9-6EFF-8341-9EB1-E1DC4FE9C233}"/>
              </a:ext>
            </a:extLst>
          </p:cNvPr>
          <p:cNvSpPr txBox="1"/>
          <p:nvPr/>
        </p:nvSpPr>
        <p:spPr>
          <a:xfrm>
            <a:off x="257302" y="99940"/>
            <a:ext cx="1073784" cy="338554"/>
          </a:xfrm>
          <a:prstGeom prst="rect">
            <a:avLst/>
          </a:prstGeom>
          <a:noFill/>
          <a:ln w="9525"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300" normalizeH="0" baseline="0" noProof="0" dirty="0">
                <a:ln>
                  <a:noFill/>
                </a:ln>
                <a:solidFill>
                  <a:srgbClr val="E5E7E7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MODULE 1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300" normalizeH="0" baseline="0" noProof="0" dirty="0">
                <a:ln>
                  <a:noFill/>
                </a:ln>
                <a:solidFill>
                  <a:srgbClr val="E5E7E7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INTRO</a:t>
            </a:r>
          </a:p>
        </p:txBody>
      </p:sp>
      <p:cxnSp>
        <p:nvCxnSpPr>
          <p:cNvPr id="28" name="Lige forbindelse 27">
            <a:extLst>
              <a:ext uri="{FF2B5EF4-FFF2-40B4-BE49-F238E27FC236}">
                <a16:creationId xmlns:a16="http://schemas.microsoft.com/office/drawing/2014/main" id="{D0E14589-7CC5-3648-B934-787A95FED57A}"/>
              </a:ext>
            </a:extLst>
          </p:cNvPr>
          <p:cNvCxnSpPr>
            <a:cxnSpLocks/>
          </p:cNvCxnSpPr>
          <p:nvPr/>
        </p:nvCxnSpPr>
        <p:spPr>
          <a:xfrm>
            <a:off x="1331829" y="18644"/>
            <a:ext cx="0" cy="493994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16">
            <a:hlinkClick r:id="" action="ppaction://noaction"/>
            <a:extLst>
              <a:ext uri="{FF2B5EF4-FFF2-40B4-BE49-F238E27FC236}">
                <a16:creationId xmlns:a16="http://schemas.microsoft.com/office/drawing/2014/main" id="{FE049C20-D0F6-DE43-ADB8-00B6EA4FAADE}"/>
              </a:ext>
            </a:extLst>
          </p:cNvPr>
          <p:cNvSpPr txBox="1"/>
          <p:nvPr/>
        </p:nvSpPr>
        <p:spPr>
          <a:xfrm>
            <a:off x="7609712" y="155376"/>
            <a:ext cx="1615366" cy="215444"/>
          </a:xfrm>
          <a:prstGeom prst="rect">
            <a:avLst/>
          </a:prstGeom>
          <a:noFill/>
          <a:ln w="9525"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300" normalizeH="0" baseline="0" noProof="0" dirty="0">
                <a:ln>
                  <a:noFill/>
                </a:ln>
                <a:solidFill>
                  <a:srgbClr val="E5E7E7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DEFINITIONS</a:t>
            </a:r>
          </a:p>
        </p:txBody>
      </p:sp>
      <p:sp>
        <p:nvSpPr>
          <p:cNvPr id="30" name="TextBox 18">
            <a:hlinkClick r:id="" action="ppaction://noaction"/>
            <a:extLst>
              <a:ext uri="{FF2B5EF4-FFF2-40B4-BE49-F238E27FC236}">
                <a16:creationId xmlns:a16="http://schemas.microsoft.com/office/drawing/2014/main" id="{8DB7DBC0-08FB-7144-8F4F-A972D966A0EC}"/>
              </a:ext>
            </a:extLst>
          </p:cNvPr>
          <p:cNvSpPr txBox="1"/>
          <p:nvPr/>
        </p:nvSpPr>
        <p:spPr>
          <a:xfrm>
            <a:off x="4521280" y="128405"/>
            <a:ext cx="1326478" cy="241980"/>
          </a:xfrm>
          <a:prstGeom prst="rect">
            <a:avLst/>
          </a:prstGeom>
          <a:noFill/>
          <a:ln w="9525">
            <a:solidFill>
              <a:schemeClr val="bg1"/>
            </a:solidFill>
          </a:ln>
        </p:spPr>
        <p:txBody>
          <a:bodyPr wrap="square" tIns="7200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300" normalizeH="0" baseline="0" noProof="0" dirty="0">
                <a:ln>
                  <a:noFill/>
                </a:ln>
                <a:solidFill>
                  <a:srgbClr val="E5E7E7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MEGATRENDS</a:t>
            </a:r>
          </a:p>
        </p:txBody>
      </p:sp>
      <p:sp>
        <p:nvSpPr>
          <p:cNvPr id="31" name="Rektangel 30">
            <a:extLst>
              <a:ext uri="{FF2B5EF4-FFF2-40B4-BE49-F238E27FC236}">
                <a16:creationId xmlns:a16="http://schemas.microsoft.com/office/drawing/2014/main" id="{9C362BFA-8879-B246-94F1-4F410EF10997}"/>
              </a:ext>
            </a:extLst>
          </p:cNvPr>
          <p:cNvSpPr/>
          <p:nvPr/>
        </p:nvSpPr>
        <p:spPr>
          <a:xfrm>
            <a:off x="1532307" y="78323"/>
            <a:ext cx="2647766" cy="365091"/>
          </a:xfrm>
          <a:prstGeom prst="rect">
            <a:avLst/>
          </a:prstGeom>
          <a:ln>
            <a:noFill/>
          </a:ln>
        </p:spPr>
        <p:txBody>
          <a:bodyPr wrap="square" lIns="144000" tIns="7200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300" normalizeH="0" baseline="0" noProof="0" dirty="0">
                <a:ln>
                  <a:noFill/>
                </a:ln>
                <a:solidFill>
                  <a:srgbClr val="E5E7E7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DAY 1 - THE SUSTAINABLE BUSINESS MINDSET</a:t>
            </a:r>
          </a:p>
        </p:txBody>
      </p:sp>
      <p:sp>
        <p:nvSpPr>
          <p:cNvPr id="34" name="TextBox 16">
            <a:hlinkClick r:id="" action="ppaction://noaction"/>
            <a:extLst>
              <a:ext uri="{FF2B5EF4-FFF2-40B4-BE49-F238E27FC236}">
                <a16:creationId xmlns:a16="http://schemas.microsoft.com/office/drawing/2014/main" id="{77F98804-BDBE-8D4C-A8C9-66BC6F96DA97}"/>
              </a:ext>
            </a:extLst>
          </p:cNvPr>
          <p:cNvSpPr txBox="1"/>
          <p:nvPr/>
        </p:nvSpPr>
        <p:spPr>
          <a:xfrm>
            <a:off x="8842769" y="153344"/>
            <a:ext cx="1615366" cy="215444"/>
          </a:xfrm>
          <a:prstGeom prst="rect">
            <a:avLst/>
          </a:prstGeom>
          <a:noFill/>
          <a:ln w="9525"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300" normalizeH="0" baseline="0" noProof="0" dirty="0">
                <a:ln>
                  <a:noFill/>
                </a:ln>
                <a:solidFill>
                  <a:srgbClr val="E5E7E7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PHASES</a:t>
            </a:r>
          </a:p>
        </p:txBody>
      </p:sp>
      <p:sp>
        <p:nvSpPr>
          <p:cNvPr id="35" name="TextBox 16">
            <a:hlinkClick r:id="" action="ppaction://noaction"/>
            <a:extLst>
              <a:ext uri="{FF2B5EF4-FFF2-40B4-BE49-F238E27FC236}">
                <a16:creationId xmlns:a16="http://schemas.microsoft.com/office/drawing/2014/main" id="{15B9CDDB-5125-194E-AE10-55325C838926}"/>
              </a:ext>
            </a:extLst>
          </p:cNvPr>
          <p:cNvSpPr txBox="1"/>
          <p:nvPr/>
        </p:nvSpPr>
        <p:spPr>
          <a:xfrm>
            <a:off x="9937118" y="141673"/>
            <a:ext cx="1615366" cy="215444"/>
          </a:xfrm>
          <a:prstGeom prst="rect">
            <a:avLst/>
          </a:prstGeom>
          <a:noFill/>
          <a:ln w="9525"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300" normalizeH="0" baseline="0" noProof="0" dirty="0">
                <a:ln>
                  <a:noFill/>
                </a:ln>
                <a:solidFill>
                  <a:srgbClr val="E5E7E7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MOTIVATION</a:t>
            </a:r>
          </a:p>
        </p:txBody>
      </p:sp>
      <p:sp>
        <p:nvSpPr>
          <p:cNvPr id="36" name="TextBox 18">
            <a:hlinkClick r:id="" action="ppaction://noaction"/>
            <a:extLst>
              <a:ext uri="{FF2B5EF4-FFF2-40B4-BE49-F238E27FC236}">
                <a16:creationId xmlns:a16="http://schemas.microsoft.com/office/drawing/2014/main" id="{2E9644AB-CC6E-4243-80EC-D644EC2C2D86}"/>
              </a:ext>
            </a:extLst>
          </p:cNvPr>
          <p:cNvSpPr txBox="1"/>
          <p:nvPr/>
        </p:nvSpPr>
        <p:spPr>
          <a:xfrm>
            <a:off x="5847758" y="153344"/>
            <a:ext cx="1866445" cy="215444"/>
          </a:xfrm>
          <a:prstGeom prst="rect">
            <a:avLst/>
          </a:prstGeom>
          <a:noFill/>
          <a:ln w="9525"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300" normalizeH="0" baseline="0" noProof="0" dirty="0">
                <a:ln>
                  <a:noFill/>
                </a:ln>
                <a:solidFill>
                  <a:srgbClr val="E5E7E7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MARKET DRIVERS</a:t>
            </a:r>
          </a:p>
        </p:txBody>
      </p:sp>
      <p:cxnSp>
        <p:nvCxnSpPr>
          <p:cNvPr id="37" name="Lige forbindelse 36">
            <a:extLst>
              <a:ext uri="{FF2B5EF4-FFF2-40B4-BE49-F238E27FC236}">
                <a16:creationId xmlns:a16="http://schemas.microsoft.com/office/drawing/2014/main" id="{6F0FC214-12C7-2C49-846F-B2C2295DCFE7}"/>
              </a:ext>
            </a:extLst>
          </p:cNvPr>
          <p:cNvCxnSpPr>
            <a:cxnSpLocks/>
          </p:cNvCxnSpPr>
          <p:nvPr/>
        </p:nvCxnSpPr>
        <p:spPr>
          <a:xfrm>
            <a:off x="4255835" y="0"/>
            <a:ext cx="0" cy="515532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Rectangle 14">
            <a:extLst>
              <a:ext uri="{FF2B5EF4-FFF2-40B4-BE49-F238E27FC236}">
                <a16:creationId xmlns:a16="http://schemas.microsoft.com/office/drawing/2014/main" id="{D054F913-A2DE-8E4F-AE9F-1E7D39CC96C1}"/>
              </a:ext>
            </a:extLst>
          </p:cNvPr>
          <p:cNvSpPr/>
          <p:nvPr/>
        </p:nvSpPr>
        <p:spPr>
          <a:xfrm>
            <a:off x="1" y="0"/>
            <a:ext cx="12191999" cy="520589"/>
          </a:xfrm>
          <a:prstGeom prst="rect">
            <a:avLst/>
          </a:prstGeom>
          <a:solidFill>
            <a:srgbClr val="374D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9" name="TextBox 18">
            <a:hlinkClick r:id="" action="ppaction://noaction"/>
            <a:extLst>
              <a:ext uri="{FF2B5EF4-FFF2-40B4-BE49-F238E27FC236}">
                <a16:creationId xmlns:a16="http://schemas.microsoft.com/office/drawing/2014/main" id="{CFA5F95F-5587-0C41-8EDD-951D4ABD3476}"/>
              </a:ext>
            </a:extLst>
          </p:cNvPr>
          <p:cNvSpPr txBox="1"/>
          <p:nvPr/>
        </p:nvSpPr>
        <p:spPr>
          <a:xfrm>
            <a:off x="257302" y="99940"/>
            <a:ext cx="1073784" cy="338554"/>
          </a:xfrm>
          <a:prstGeom prst="rect">
            <a:avLst/>
          </a:prstGeom>
          <a:noFill/>
          <a:ln w="9525"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300" normalizeH="0" baseline="0" noProof="0" dirty="0">
                <a:ln>
                  <a:noFill/>
                </a:ln>
                <a:solidFill>
                  <a:srgbClr val="E5E7E7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MODULE 1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300" normalizeH="0" baseline="0" noProof="0" dirty="0">
                <a:ln>
                  <a:noFill/>
                </a:ln>
                <a:solidFill>
                  <a:srgbClr val="E5E7E7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INTRO</a:t>
            </a:r>
          </a:p>
        </p:txBody>
      </p:sp>
      <p:cxnSp>
        <p:nvCxnSpPr>
          <p:cNvPr id="40" name="Lige forbindelse 39">
            <a:extLst>
              <a:ext uri="{FF2B5EF4-FFF2-40B4-BE49-F238E27FC236}">
                <a16:creationId xmlns:a16="http://schemas.microsoft.com/office/drawing/2014/main" id="{3F87B122-772B-F942-9CEF-033D42F0F226}"/>
              </a:ext>
            </a:extLst>
          </p:cNvPr>
          <p:cNvCxnSpPr>
            <a:cxnSpLocks/>
          </p:cNvCxnSpPr>
          <p:nvPr/>
        </p:nvCxnSpPr>
        <p:spPr>
          <a:xfrm>
            <a:off x="1331829" y="18644"/>
            <a:ext cx="0" cy="493994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extBox 16">
            <a:hlinkClick r:id="" action="ppaction://noaction"/>
            <a:extLst>
              <a:ext uri="{FF2B5EF4-FFF2-40B4-BE49-F238E27FC236}">
                <a16:creationId xmlns:a16="http://schemas.microsoft.com/office/drawing/2014/main" id="{4E13473C-542C-1743-8B32-F1D9946C0707}"/>
              </a:ext>
            </a:extLst>
          </p:cNvPr>
          <p:cNvSpPr txBox="1"/>
          <p:nvPr/>
        </p:nvSpPr>
        <p:spPr>
          <a:xfrm>
            <a:off x="8608421" y="141673"/>
            <a:ext cx="1615366" cy="215444"/>
          </a:xfrm>
          <a:prstGeom prst="rect">
            <a:avLst/>
          </a:prstGeom>
          <a:noFill/>
          <a:ln w="9525"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300" normalizeH="0" baseline="0" noProof="0" dirty="0">
                <a:ln>
                  <a:noFill/>
                </a:ln>
                <a:solidFill>
                  <a:srgbClr val="E5E7E7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DEFINITIONS</a:t>
            </a:r>
          </a:p>
        </p:txBody>
      </p:sp>
      <p:sp>
        <p:nvSpPr>
          <p:cNvPr id="42" name="TextBox 18">
            <a:hlinkClick r:id="" action="ppaction://noaction"/>
            <a:extLst>
              <a:ext uri="{FF2B5EF4-FFF2-40B4-BE49-F238E27FC236}">
                <a16:creationId xmlns:a16="http://schemas.microsoft.com/office/drawing/2014/main" id="{00B68C49-5135-7648-BED8-4A931A750B7D}"/>
              </a:ext>
            </a:extLst>
          </p:cNvPr>
          <p:cNvSpPr txBox="1"/>
          <p:nvPr/>
        </p:nvSpPr>
        <p:spPr>
          <a:xfrm>
            <a:off x="4521280" y="128405"/>
            <a:ext cx="1326478" cy="241980"/>
          </a:xfrm>
          <a:prstGeom prst="rect">
            <a:avLst/>
          </a:prstGeom>
          <a:noFill/>
          <a:ln w="9525">
            <a:noFill/>
          </a:ln>
        </p:spPr>
        <p:txBody>
          <a:bodyPr wrap="square" tIns="7200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300" normalizeH="0" baseline="0" noProof="0" dirty="0">
                <a:ln>
                  <a:noFill/>
                </a:ln>
                <a:solidFill>
                  <a:srgbClr val="E5E7E7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MEGATRENDS</a:t>
            </a:r>
          </a:p>
        </p:txBody>
      </p:sp>
      <p:sp>
        <p:nvSpPr>
          <p:cNvPr id="43" name="Rektangel 42">
            <a:extLst>
              <a:ext uri="{FF2B5EF4-FFF2-40B4-BE49-F238E27FC236}">
                <a16:creationId xmlns:a16="http://schemas.microsoft.com/office/drawing/2014/main" id="{90C6C084-39D2-1248-9D03-0CDFEC3CB466}"/>
              </a:ext>
            </a:extLst>
          </p:cNvPr>
          <p:cNvSpPr/>
          <p:nvPr/>
        </p:nvSpPr>
        <p:spPr>
          <a:xfrm>
            <a:off x="1532307" y="78323"/>
            <a:ext cx="2647766" cy="365091"/>
          </a:xfrm>
          <a:prstGeom prst="rect">
            <a:avLst/>
          </a:prstGeom>
          <a:ln>
            <a:noFill/>
          </a:ln>
        </p:spPr>
        <p:txBody>
          <a:bodyPr wrap="square" lIns="144000" tIns="7200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300" normalizeH="0" baseline="0" noProof="0" dirty="0">
                <a:ln>
                  <a:noFill/>
                </a:ln>
                <a:solidFill>
                  <a:srgbClr val="E5E7E7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DAY 1 - THE SUSTAINABLE BUSINESS MINDSET</a:t>
            </a:r>
          </a:p>
        </p:txBody>
      </p:sp>
      <p:sp>
        <p:nvSpPr>
          <p:cNvPr id="44" name="TextBox 16">
            <a:hlinkClick r:id="" action="ppaction://noaction"/>
            <a:extLst>
              <a:ext uri="{FF2B5EF4-FFF2-40B4-BE49-F238E27FC236}">
                <a16:creationId xmlns:a16="http://schemas.microsoft.com/office/drawing/2014/main" id="{88B53913-5FB9-9249-A5DD-EC8006F45DCE}"/>
              </a:ext>
            </a:extLst>
          </p:cNvPr>
          <p:cNvSpPr txBox="1"/>
          <p:nvPr/>
        </p:nvSpPr>
        <p:spPr>
          <a:xfrm>
            <a:off x="7456716" y="145933"/>
            <a:ext cx="1386053" cy="215444"/>
          </a:xfrm>
          <a:prstGeom prst="rect">
            <a:avLst/>
          </a:prstGeom>
          <a:noFill/>
          <a:ln w="9525"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300" normalizeH="0" baseline="0" noProof="0" dirty="0">
                <a:ln>
                  <a:noFill/>
                </a:ln>
                <a:solidFill>
                  <a:srgbClr val="E5E7E7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PHASES</a:t>
            </a:r>
          </a:p>
        </p:txBody>
      </p:sp>
      <p:sp>
        <p:nvSpPr>
          <p:cNvPr id="45" name="TextBox 16">
            <a:hlinkClick r:id="" action="ppaction://noaction"/>
            <a:extLst>
              <a:ext uri="{FF2B5EF4-FFF2-40B4-BE49-F238E27FC236}">
                <a16:creationId xmlns:a16="http://schemas.microsoft.com/office/drawing/2014/main" id="{8A04F499-0C35-8842-96ED-351435DD04D8}"/>
              </a:ext>
            </a:extLst>
          </p:cNvPr>
          <p:cNvSpPr txBox="1"/>
          <p:nvPr/>
        </p:nvSpPr>
        <p:spPr>
          <a:xfrm>
            <a:off x="9937118" y="141673"/>
            <a:ext cx="1615366" cy="215444"/>
          </a:xfrm>
          <a:prstGeom prst="rect">
            <a:avLst/>
          </a:prstGeom>
          <a:noFill/>
          <a:ln w="9525"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300" normalizeH="0" baseline="0" noProof="0" dirty="0">
                <a:ln>
                  <a:noFill/>
                </a:ln>
                <a:solidFill>
                  <a:srgbClr val="E5E7E7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MOTIVATION</a:t>
            </a:r>
          </a:p>
        </p:txBody>
      </p:sp>
      <p:sp>
        <p:nvSpPr>
          <p:cNvPr id="46" name="TextBox 18">
            <a:hlinkClick r:id="" action="ppaction://noaction"/>
            <a:extLst>
              <a:ext uri="{FF2B5EF4-FFF2-40B4-BE49-F238E27FC236}">
                <a16:creationId xmlns:a16="http://schemas.microsoft.com/office/drawing/2014/main" id="{5C8B7F8A-8121-724E-A765-89D98A656585}"/>
              </a:ext>
            </a:extLst>
          </p:cNvPr>
          <p:cNvSpPr txBox="1"/>
          <p:nvPr/>
        </p:nvSpPr>
        <p:spPr>
          <a:xfrm>
            <a:off x="5847758" y="153344"/>
            <a:ext cx="1866445" cy="215444"/>
          </a:xfrm>
          <a:prstGeom prst="rect">
            <a:avLst/>
          </a:prstGeom>
          <a:noFill/>
          <a:ln w="9525"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300" normalizeH="0" baseline="0" noProof="0" dirty="0">
                <a:ln>
                  <a:noFill/>
                </a:ln>
                <a:solidFill>
                  <a:srgbClr val="E5E7E7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MARKET DRIVERS</a:t>
            </a:r>
          </a:p>
        </p:txBody>
      </p:sp>
      <p:cxnSp>
        <p:nvCxnSpPr>
          <p:cNvPr id="47" name="Lige forbindelse 46">
            <a:extLst>
              <a:ext uri="{FF2B5EF4-FFF2-40B4-BE49-F238E27FC236}">
                <a16:creationId xmlns:a16="http://schemas.microsoft.com/office/drawing/2014/main" id="{DB67EBB8-9DC2-DA42-8EE2-D5B132BF2393}"/>
              </a:ext>
            </a:extLst>
          </p:cNvPr>
          <p:cNvCxnSpPr>
            <a:cxnSpLocks/>
          </p:cNvCxnSpPr>
          <p:nvPr/>
        </p:nvCxnSpPr>
        <p:spPr>
          <a:xfrm>
            <a:off x="4132265" y="0"/>
            <a:ext cx="0" cy="515532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62341572"/>
      </p:ext>
    </p:extLst>
  </p:cSld>
  <p:clrMapOvr>
    <a:masterClrMapping/>
  </p:clrMapOvr>
</p:sldLayout>
</file>

<file path=ppt/slideLayouts/slideLayout3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eader-M1-Day1-blueframe">
    <p:bg>
      <p:bgPr>
        <a:solidFill>
          <a:srgbClr val="374D6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ktangel 11">
            <a:extLst>
              <a:ext uri="{FF2B5EF4-FFF2-40B4-BE49-F238E27FC236}">
                <a16:creationId xmlns:a16="http://schemas.microsoft.com/office/drawing/2014/main" id="{E15AF629-8FA2-EE44-847E-C737018DB964}"/>
              </a:ext>
            </a:extLst>
          </p:cNvPr>
          <p:cNvSpPr/>
          <p:nvPr/>
        </p:nvSpPr>
        <p:spPr>
          <a:xfrm>
            <a:off x="319177" y="517564"/>
            <a:ext cx="11559398" cy="60658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3" name="Billede 11">
            <a:extLst>
              <a:ext uri="{FF2B5EF4-FFF2-40B4-BE49-F238E27FC236}">
                <a16:creationId xmlns:a16="http://schemas.microsoft.com/office/drawing/2014/main" id="{FA21631E-0B29-41D0-9CA2-8CF9DF25A7A0}"/>
              </a:ext>
            </a:extLst>
          </p:cNvPr>
          <p:cNvPicPr>
            <a:picLocks noChangeAspect="1"/>
          </p:cNvPicPr>
          <p:nvPr/>
        </p:nvPicPr>
        <p:blipFill>
          <a:blip r:embed="rId2">
            <a:lum bright="70000" contrast="-70000"/>
            <a:alphaModFix amt="50000"/>
          </a:blip>
          <a:stretch>
            <a:fillRect/>
          </a:stretch>
        </p:blipFill>
        <p:spPr>
          <a:xfrm>
            <a:off x="10846599" y="6601248"/>
            <a:ext cx="1046264" cy="277914"/>
          </a:xfrm>
          <a:prstGeom prst="rect">
            <a:avLst/>
          </a:prstGeom>
        </p:spPr>
      </p:pic>
      <p:pic>
        <p:nvPicPr>
          <p:cNvPr id="16" name="Picture 15" descr="Icon&#10;&#10;Description automatically generated">
            <a:extLst>
              <a:ext uri="{FF2B5EF4-FFF2-40B4-BE49-F238E27FC236}">
                <a16:creationId xmlns:a16="http://schemas.microsoft.com/office/drawing/2014/main" id="{BBBEA21F-AF75-4CE5-A041-7122CBDE355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5324" y="5935610"/>
            <a:ext cx="628387" cy="628387"/>
          </a:xfrm>
          <a:prstGeom prst="rect">
            <a:avLst/>
          </a:prstGeom>
        </p:spPr>
      </p:pic>
      <p:sp>
        <p:nvSpPr>
          <p:cNvPr id="26" name="Rektangel 25">
            <a:extLst>
              <a:ext uri="{FF2B5EF4-FFF2-40B4-BE49-F238E27FC236}">
                <a16:creationId xmlns:a16="http://schemas.microsoft.com/office/drawing/2014/main" id="{DAD64B8E-DD7C-7B4F-81E2-E09CA4E61772}"/>
              </a:ext>
            </a:extLst>
          </p:cNvPr>
          <p:cNvSpPr/>
          <p:nvPr/>
        </p:nvSpPr>
        <p:spPr>
          <a:xfrm>
            <a:off x="319177" y="517564"/>
            <a:ext cx="11559398" cy="60658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7" name="Billede 11">
            <a:extLst>
              <a:ext uri="{FF2B5EF4-FFF2-40B4-BE49-F238E27FC236}">
                <a16:creationId xmlns:a16="http://schemas.microsoft.com/office/drawing/2014/main" id="{7A4F38A6-B8D4-AD4A-9757-618A82511404}"/>
              </a:ext>
            </a:extLst>
          </p:cNvPr>
          <p:cNvPicPr>
            <a:picLocks noChangeAspect="1"/>
          </p:cNvPicPr>
          <p:nvPr/>
        </p:nvPicPr>
        <p:blipFill>
          <a:blip r:embed="rId2">
            <a:lum bright="70000" contrast="-70000"/>
            <a:alphaModFix amt="50000"/>
          </a:blip>
          <a:stretch>
            <a:fillRect/>
          </a:stretch>
        </p:blipFill>
        <p:spPr>
          <a:xfrm>
            <a:off x="10846599" y="6601248"/>
            <a:ext cx="1046264" cy="277914"/>
          </a:xfrm>
          <a:prstGeom prst="rect">
            <a:avLst/>
          </a:prstGeom>
        </p:spPr>
      </p:pic>
      <p:pic>
        <p:nvPicPr>
          <p:cNvPr id="28" name="Picture 15" descr="Icon&#10;&#10;Description automatically generated">
            <a:extLst>
              <a:ext uri="{FF2B5EF4-FFF2-40B4-BE49-F238E27FC236}">
                <a16:creationId xmlns:a16="http://schemas.microsoft.com/office/drawing/2014/main" id="{DE1E34ED-E171-CF48-A1D9-F07C9DF61EC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5324" y="5935610"/>
            <a:ext cx="628387" cy="628387"/>
          </a:xfrm>
          <a:prstGeom prst="rect">
            <a:avLst/>
          </a:prstGeom>
        </p:spPr>
      </p:pic>
      <p:sp>
        <p:nvSpPr>
          <p:cNvPr id="29" name="Rectangle 14">
            <a:extLst>
              <a:ext uri="{FF2B5EF4-FFF2-40B4-BE49-F238E27FC236}">
                <a16:creationId xmlns:a16="http://schemas.microsoft.com/office/drawing/2014/main" id="{ADD4AC56-7884-0943-84EC-070BF323D95E}"/>
              </a:ext>
            </a:extLst>
          </p:cNvPr>
          <p:cNvSpPr/>
          <p:nvPr/>
        </p:nvSpPr>
        <p:spPr>
          <a:xfrm>
            <a:off x="1" y="0"/>
            <a:ext cx="12191999" cy="520589"/>
          </a:xfrm>
          <a:prstGeom prst="rect">
            <a:avLst/>
          </a:prstGeom>
          <a:solidFill>
            <a:srgbClr val="374D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0" name="TextBox 18">
            <a:hlinkClick r:id="" action="ppaction://noaction"/>
            <a:extLst>
              <a:ext uri="{FF2B5EF4-FFF2-40B4-BE49-F238E27FC236}">
                <a16:creationId xmlns:a16="http://schemas.microsoft.com/office/drawing/2014/main" id="{17C434E3-798E-F445-9F5F-16FE1C00292B}"/>
              </a:ext>
            </a:extLst>
          </p:cNvPr>
          <p:cNvSpPr txBox="1"/>
          <p:nvPr/>
        </p:nvSpPr>
        <p:spPr>
          <a:xfrm>
            <a:off x="257302" y="99940"/>
            <a:ext cx="1073784" cy="338554"/>
          </a:xfrm>
          <a:prstGeom prst="rect">
            <a:avLst/>
          </a:prstGeom>
          <a:noFill/>
          <a:ln w="9525"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300" normalizeH="0" baseline="0" noProof="0" dirty="0">
                <a:ln>
                  <a:noFill/>
                </a:ln>
                <a:solidFill>
                  <a:srgbClr val="E5E7E7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MODULE 1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300" normalizeH="0" baseline="0" noProof="0" dirty="0">
                <a:ln>
                  <a:noFill/>
                </a:ln>
                <a:solidFill>
                  <a:srgbClr val="E5E7E7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INTRO</a:t>
            </a:r>
          </a:p>
        </p:txBody>
      </p:sp>
      <p:cxnSp>
        <p:nvCxnSpPr>
          <p:cNvPr id="31" name="Lige forbindelse 30">
            <a:extLst>
              <a:ext uri="{FF2B5EF4-FFF2-40B4-BE49-F238E27FC236}">
                <a16:creationId xmlns:a16="http://schemas.microsoft.com/office/drawing/2014/main" id="{DAB41B24-C5B5-984E-B926-1DE4BD785B8B}"/>
              </a:ext>
            </a:extLst>
          </p:cNvPr>
          <p:cNvCxnSpPr>
            <a:cxnSpLocks/>
          </p:cNvCxnSpPr>
          <p:nvPr/>
        </p:nvCxnSpPr>
        <p:spPr>
          <a:xfrm>
            <a:off x="1331829" y="18644"/>
            <a:ext cx="0" cy="493994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16">
            <a:hlinkClick r:id="" action="ppaction://noaction"/>
            <a:extLst>
              <a:ext uri="{FF2B5EF4-FFF2-40B4-BE49-F238E27FC236}">
                <a16:creationId xmlns:a16="http://schemas.microsoft.com/office/drawing/2014/main" id="{C17F692A-5625-2C41-9790-6F65D8B1E8A2}"/>
              </a:ext>
            </a:extLst>
          </p:cNvPr>
          <p:cNvSpPr txBox="1"/>
          <p:nvPr/>
        </p:nvSpPr>
        <p:spPr>
          <a:xfrm>
            <a:off x="7609712" y="155376"/>
            <a:ext cx="1615366" cy="215444"/>
          </a:xfrm>
          <a:prstGeom prst="rect">
            <a:avLst/>
          </a:prstGeom>
          <a:noFill/>
          <a:ln w="9525"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300" normalizeH="0" baseline="0" noProof="0" dirty="0">
                <a:ln>
                  <a:noFill/>
                </a:ln>
                <a:solidFill>
                  <a:srgbClr val="E5E7E7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DEFINITIONS</a:t>
            </a:r>
          </a:p>
        </p:txBody>
      </p:sp>
      <p:sp>
        <p:nvSpPr>
          <p:cNvPr id="33" name="TextBox 18">
            <a:hlinkClick r:id="" action="ppaction://noaction"/>
            <a:extLst>
              <a:ext uri="{FF2B5EF4-FFF2-40B4-BE49-F238E27FC236}">
                <a16:creationId xmlns:a16="http://schemas.microsoft.com/office/drawing/2014/main" id="{0DBCEB47-EF00-5C4B-AEF2-045B160D0F08}"/>
              </a:ext>
            </a:extLst>
          </p:cNvPr>
          <p:cNvSpPr txBox="1"/>
          <p:nvPr/>
        </p:nvSpPr>
        <p:spPr>
          <a:xfrm>
            <a:off x="4521280" y="128405"/>
            <a:ext cx="1326478" cy="241980"/>
          </a:xfrm>
          <a:prstGeom prst="rect">
            <a:avLst/>
          </a:prstGeom>
          <a:noFill/>
          <a:ln w="9525">
            <a:solidFill>
              <a:schemeClr val="bg1"/>
            </a:solidFill>
          </a:ln>
        </p:spPr>
        <p:txBody>
          <a:bodyPr wrap="square" tIns="7200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300" normalizeH="0" baseline="0" noProof="0" dirty="0">
                <a:ln>
                  <a:noFill/>
                </a:ln>
                <a:solidFill>
                  <a:srgbClr val="E5E7E7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MEGATRENDS</a:t>
            </a:r>
          </a:p>
        </p:txBody>
      </p:sp>
      <p:sp>
        <p:nvSpPr>
          <p:cNvPr id="34" name="Rektangel 33">
            <a:extLst>
              <a:ext uri="{FF2B5EF4-FFF2-40B4-BE49-F238E27FC236}">
                <a16:creationId xmlns:a16="http://schemas.microsoft.com/office/drawing/2014/main" id="{DF03633D-0BA9-7444-A185-107C0EF06C23}"/>
              </a:ext>
            </a:extLst>
          </p:cNvPr>
          <p:cNvSpPr/>
          <p:nvPr/>
        </p:nvSpPr>
        <p:spPr>
          <a:xfrm>
            <a:off x="1532307" y="78323"/>
            <a:ext cx="2647766" cy="365091"/>
          </a:xfrm>
          <a:prstGeom prst="rect">
            <a:avLst/>
          </a:prstGeom>
          <a:ln>
            <a:noFill/>
          </a:ln>
        </p:spPr>
        <p:txBody>
          <a:bodyPr wrap="square" lIns="144000" tIns="7200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300" normalizeH="0" baseline="0" noProof="0" dirty="0">
                <a:ln>
                  <a:noFill/>
                </a:ln>
                <a:solidFill>
                  <a:srgbClr val="E5E7E7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DAY 1 - THE SUSTAINABLE BUSINESS MINDSET</a:t>
            </a:r>
          </a:p>
        </p:txBody>
      </p:sp>
      <p:sp>
        <p:nvSpPr>
          <p:cNvPr id="35" name="TextBox 16">
            <a:hlinkClick r:id="" action="ppaction://noaction"/>
            <a:extLst>
              <a:ext uri="{FF2B5EF4-FFF2-40B4-BE49-F238E27FC236}">
                <a16:creationId xmlns:a16="http://schemas.microsoft.com/office/drawing/2014/main" id="{32213E8A-DDE0-8B43-AADE-092C5E4A4210}"/>
              </a:ext>
            </a:extLst>
          </p:cNvPr>
          <p:cNvSpPr txBox="1"/>
          <p:nvPr/>
        </p:nvSpPr>
        <p:spPr>
          <a:xfrm>
            <a:off x="8842769" y="153344"/>
            <a:ext cx="1615366" cy="215444"/>
          </a:xfrm>
          <a:prstGeom prst="rect">
            <a:avLst/>
          </a:prstGeom>
          <a:noFill/>
          <a:ln w="9525"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300" normalizeH="0" baseline="0" noProof="0" dirty="0">
                <a:ln>
                  <a:noFill/>
                </a:ln>
                <a:solidFill>
                  <a:srgbClr val="E5E7E7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PHASES</a:t>
            </a:r>
          </a:p>
        </p:txBody>
      </p:sp>
      <p:sp>
        <p:nvSpPr>
          <p:cNvPr id="36" name="TextBox 16">
            <a:hlinkClick r:id="" action="ppaction://noaction"/>
            <a:extLst>
              <a:ext uri="{FF2B5EF4-FFF2-40B4-BE49-F238E27FC236}">
                <a16:creationId xmlns:a16="http://schemas.microsoft.com/office/drawing/2014/main" id="{242E260A-DE60-824F-8158-08FC816A1385}"/>
              </a:ext>
            </a:extLst>
          </p:cNvPr>
          <p:cNvSpPr txBox="1"/>
          <p:nvPr/>
        </p:nvSpPr>
        <p:spPr>
          <a:xfrm>
            <a:off x="9937118" y="141673"/>
            <a:ext cx="1615366" cy="215444"/>
          </a:xfrm>
          <a:prstGeom prst="rect">
            <a:avLst/>
          </a:prstGeom>
          <a:noFill/>
          <a:ln w="9525"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300" normalizeH="0" baseline="0" noProof="0" dirty="0">
                <a:ln>
                  <a:noFill/>
                </a:ln>
                <a:solidFill>
                  <a:srgbClr val="E5E7E7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MOTIVATION</a:t>
            </a:r>
          </a:p>
        </p:txBody>
      </p:sp>
      <p:sp>
        <p:nvSpPr>
          <p:cNvPr id="37" name="TextBox 18">
            <a:hlinkClick r:id="" action="ppaction://noaction"/>
            <a:extLst>
              <a:ext uri="{FF2B5EF4-FFF2-40B4-BE49-F238E27FC236}">
                <a16:creationId xmlns:a16="http://schemas.microsoft.com/office/drawing/2014/main" id="{045F0B70-6817-9746-B7BB-B5AC3BDC3077}"/>
              </a:ext>
            </a:extLst>
          </p:cNvPr>
          <p:cNvSpPr txBox="1"/>
          <p:nvPr/>
        </p:nvSpPr>
        <p:spPr>
          <a:xfrm>
            <a:off x="5847758" y="153344"/>
            <a:ext cx="1866445" cy="215444"/>
          </a:xfrm>
          <a:prstGeom prst="rect">
            <a:avLst/>
          </a:prstGeom>
          <a:noFill/>
          <a:ln w="9525"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300" normalizeH="0" baseline="0" noProof="0" dirty="0">
                <a:ln>
                  <a:noFill/>
                </a:ln>
                <a:solidFill>
                  <a:srgbClr val="E5E7E7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MARKET DRIVERS</a:t>
            </a:r>
          </a:p>
        </p:txBody>
      </p:sp>
      <p:cxnSp>
        <p:nvCxnSpPr>
          <p:cNvPr id="38" name="Lige forbindelse 37">
            <a:extLst>
              <a:ext uri="{FF2B5EF4-FFF2-40B4-BE49-F238E27FC236}">
                <a16:creationId xmlns:a16="http://schemas.microsoft.com/office/drawing/2014/main" id="{A841063D-3876-BD40-A618-112E3F14CF64}"/>
              </a:ext>
            </a:extLst>
          </p:cNvPr>
          <p:cNvCxnSpPr>
            <a:cxnSpLocks/>
          </p:cNvCxnSpPr>
          <p:nvPr/>
        </p:nvCxnSpPr>
        <p:spPr>
          <a:xfrm>
            <a:off x="4255835" y="0"/>
            <a:ext cx="0" cy="515532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Rectangle 14">
            <a:extLst>
              <a:ext uri="{FF2B5EF4-FFF2-40B4-BE49-F238E27FC236}">
                <a16:creationId xmlns:a16="http://schemas.microsoft.com/office/drawing/2014/main" id="{7408D609-A768-A244-B87A-D14D20F3DF80}"/>
              </a:ext>
            </a:extLst>
          </p:cNvPr>
          <p:cNvSpPr/>
          <p:nvPr/>
        </p:nvSpPr>
        <p:spPr>
          <a:xfrm>
            <a:off x="1" y="0"/>
            <a:ext cx="12191999" cy="520589"/>
          </a:xfrm>
          <a:prstGeom prst="rect">
            <a:avLst/>
          </a:prstGeom>
          <a:solidFill>
            <a:srgbClr val="374D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0" name="TextBox 18">
            <a:hlinkClick r:id="" action="ppaction://noaction"/>
            <a:extLst>
              <a:ext uri="{FF2B5EF4-FFF2-40B4-BE49-F238E27FC236}">
                <a16:creationId xmlns:a16="http://schemas.microsoft.com/office/drawing/2014/main" id="{6D7FE3CE-7F0A-A34F-878B-531CB3DEDA38}"/>
              </a:ext>
            </a:extLst>
          </p:cNvPr>
          <p:cNvSpPr txBox="1"/>
          <p:nvPr/>
        </p:nvSpPr>
        <p:spPr>
          <a:xfrm>
            <a:off x="257302" y="99940"/>
            <a:ext cx="1073784" cy="338554"/>
          </a:xfrm>
          <a:prstGeom prst="rect">
            <a:avLst/>
          </a:prstGeom>
          <a:noFill/>
          <a:ln w="9525"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300" normalizeH="0" baseline="0" noProof="0" dirty="0">
                <a:ln>
                  <a:noFill/>
                </a:ln>
                <a:solidFill>
                  <a:srgbClr val="E5E7E7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MODULE 1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300" normalizeH="0" baseline="0" noProof="0" dirty="0">
                <a:ln>
                  <a:noFill/>
                </a:ln>
                <a:solidFill>
                  <a:srgbClr val="E5E7E7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INTRO</a:t>
            </a:r>
          </a:p>
        </p:txBody>
      </p:sp>
      <p:cxnSp>
        <p:nvCxnSpPr>
          <p:cNvPr id="41" name="Lige forbindelse 40">
            <a:extLst>
              <a:ext uri="{FF2B5EF4-FFF2-40B4-BE49-F238E27FC236}">
                <a16:creationId xmlns:a16="http://schemas.microsoft.com/office/drawing/2014/main" id="{15D14902-F04F-0A4E-8693-5A57551B1536}"/>
              </a:ext>
            </a:extLst>
          </p:cNvPr>
          <p:cNvCxnSpPr>
            <a:cxnSpLocks/>
          </p:cNvCxnSpPr>
          <p:nvPr/>
        </p:nvCxnSpPr>
        <p:spPr>
          <a:xfrm>
            <a:off x="1331829" y="18644"/>
            <a:ext cx="0" cy="493994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TextBox 16">
            <a:hlinkClick r:id="" action="ppaction://noaction"/>
            <a:extLst>
              <a:ext uri="{FF2B5EF4-FFF2-40B4-BE49-F238E27FC236}">
                <a16:creationId xmlns:a16="http://schemas.microsoft.com/office/drawing/2014/main" id="{A1CCBE6B-588E-B94D-991D-F42D8EBEAC9B}"/>
              </a:ext>
            </a:extLst>
          </p:cNvPr>
          <p:cNvSpPr txBox="1"/>
          <p:nvPr/>
        </p:nvSpPr>
        <p:spPr>
          <a:xfrm>
            <a:off x="8608421" y="141673"/>
            <a:ext cx="1615366" cy="215444"/>
          </a:xfrm>
          <a:prstGeom prst="rect">
            <a:avLst/>
          </a:prstGeom>
          <a:noFill/>
          <a:ln w="9525"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300" normalizeH="0" baseline="0" noProof="0" dirty="0">
                <a:ln>
                  <a:noFill/>
                </a:ln>
                <a:solidFill>
                  <a:srgbClr val="E5E7E7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DEFINITIONS</a:t>
            </a:r>
          </a:p>
        </p:txBody>
      </p:sp>
      <p:sp>
        <p:nvSpPr>
          <p:cNvPr id="43" name="TextBox 18">
            <a:hlinkClick r:id="" action="ppaction://noaction"/>
            <a:extLst>
              <a:ext uri="{FF2B5EF4-FFF2-40B4-BE49-F238E27FC236}">
                <a16:creationId xmlns:a16="http://schemas.microsoft.com/office/drawing/2014/main" id="{B4B1BC14-940F-FD47-AAC0-184ED14F30EE}"/>
              </a:ext>
            </a:extLst>
          </p:cNvPr>
          <p:cNvSpPr txBox="1"/>
          <p:nvPr/>
        </p:nvSpPr>
        <p:spPr>
          <a:xfrm>
            <a:off x="4521280" y="128405"/>
            <a:ext cx="1326478" cy="241980"/>
          </a:xfrm>
          <a:prstGeom prst="rect">
            <a:avLst/>
          </a:prstGeom>
          <a:noFill/>
          <a:ln w="9525">
            <a:noFill/>
          </a:ln>
        </p:spPr>
        <p:txBody>
          <a:bodyPr wrap="square" tIns="7200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300" normalizeH="0" baseline="0" noProof="0" dirty="0">
                <a:ln>
                  <a:noFill/>
                </a:ln>
                <a:solidFill>
                  <a:srgbClr val="E5E7E7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MEGATRENDS</a:t>
            </a:r>
          </a:p>
        </p:txBody>
      </p:sp>
      <p:sp>
        <p:nvSpPr>
          <p:cNvPr id="44" name="Rektangel 43">
            <a:extLst>
              <a:ext uri="{FF2B5EF4-FFF2-40B4-BE49-F238E27FC236}">
                <a16:creationId xmlns:a16="http://schemas.microsoft.com/office/drawing/2014/main" id="{064344E7-02FA-9E4A-A64C-19A52A2F5EDA}"/>
              </a:ext>
            </a:extLst>
          </p:cNvPr>
          <p:cNvSpPr/>
          <p:nvPr/>
        </p:nvSpPr>
        <p:spPr>
          <a:xfrm>
            <a:off x="1532307" y="78323"/>
            <a:ext cx="2647766" cy="365091"/>
          </a:xfrm>
          <a:prstGeom prst="rect">
            <a:avLst/>
          </a:prstGeom>
          <a:ln>
            <a:noFill/>
          </a:ln>
        </p:spPr>
        <p:txBody>
          <a:bodyPr wrap="square" lIns="144000" tIns="7200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300" normalizeH="0" baseline="0" noProof="0" dirty="0">
                <a:ln>
                  <a:noFill/>
                </a:ln>
                <a:solidFill>
                  <a:srgbClr val="E5E7E7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DAY 1 - THE SUSTAINABLE BUSINESS MINDSET</a:t>
            </a:r>
          </a:p>
        </p:txBody>
      </p:sp>
      <p:sp>
        <p:nvSpPr>
          <p:cNvPr id="45" name="TextBox 16">
            <a:hlinkClick r:id="" action="ppaction://noaction"/>
            <a:extLst>
              <a:ext uri="{FF2B5EF4-FFF2-40B4-BE49-F238E27FC236}">
                <a16:creationId xmlns:a16="http://schemas.microsoft.com/office/drawing/2014/main" id="{08096263-3F53-644A-A939-BC1B6485BA17}"/>
              </a:ext>
            </a:extLst>
          </p:cNvPr>
          <p:cNvSpPr txBox="1"/>
          <p:nvPr/>
        </p:nvSpPr>
        <p:spPr>
          <a:xfrm>
            <a:off x="7456716" y="145933"/>
            <a:ext cx="1386053" cy="215444"/>
          </a:xfrm>
          <a:prstGeom prst="rect">
            <a:avLst/>
          </a:prstGeom>
          <a:noFill/>
          <a:ln w="9525"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300" normalizeH="0" baseline="0" noProof="0" dirty="0">
                <a:ln>
                  <a:noFill/>
                </a:ln>
                <a:solidFill>
                  <a:srgbClr val="E5E7E7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PHASES</a:t>
            </a:r>
          </a:p>
        </p:txBody>
      </p:sp>
      <p:sp>
        <p:nvSpPr>
          <p:cNvPr id="46" name="TextBox 16">
            <a:hlinkClick r:id="" action="ppaction://noaction"/>
            <a:extLst>
              <a:ext uri="{FF2B5EF4-FFF2-40B4-BE49-F238E27FC236}">
                <a16:creationId xmlns:a16="http://schemas.microsoft.com/office/drawing/2014/main" id="{9FCF9211-225D-C440-9C9D-E99E5760B452}"/>
              </a:ext>
            </a:extLst>
          </p:cNvPr>
          <p:cNvSpPr txBox="1"/>
          <p:nvPr/>
        </p:nvSpPr>
        <p:spPr>
          <a:xfrm>
            <a:off x="9937118" y="141673"/>
            <a:ext cx="1615366" cy="215444"/>
          </a:xfrm>
          <a:prstGeom prst="rect">
            <a:avLst/>
          </a:prstGeom>
          <a:noFill/>
          <a:ln w="9525"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300" normalizeH="0" baseline="0" noProof="0" dirty="0">
                <a:ln>
                  <a:noFill/>
                </a:ln>
                <a:solidFill>
                  <a:srgbClr val="E5E7E7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MOTIVATION</a:t>
            </a:r>
          </a:p>
        </p:txBody>
      </p:sp>
      <p:sp>
        <p:nvSpPr>
          <p:cNvPr id="47" name="TextBox 18">
            <a:hlinkClick r:id="" action="ppaction://noaction"/>
            <a:extLst>
              <a:ext uri="{FF2B5EF4-FFF2-40B4-BE49-F238E27FC236}">
                <a16:creationId xmlns:a16="http://schemas.microsoft.com/office/drawing/2014/main" id="{177F4C2D-9A77-E948-A123-FBE5B47D3076}"/>
              </a:ext>
            </a:extLst>
          </p:cNvPr>
          <p:cNvSpPr txBox="1"/>
          <p:nvPr/>
        </p:nvSpPr>
        <p:spPr>
          <a:xfrm>
            <a:off x="5847758" y="153344"/>
            <a:ext cx="1866445" cy="215444"/>
          </a:xfrm>
          <a:prstGeom prst="rect">
            <a:avLst/>
          </a:prstGeom>
          <a:noFill/>
          <a:ln w="9525"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300" normalizeH="0" baseline="0" noProof="0" dirty="0">
                <a:ln>
                  <a:noFill/>
                </a:ln>
                <a:solidFill>
                  <a:srgbClr val="E5E7E7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MARKET DRIVERS</a:t>
            </a:r>
          </a:p>
        </p:txBody>
      </p:sp>
      <p:cxnSp>
        <p:nvCxnSpPr>
          <p:cNvPr id="48" name="Lige forbindelse 47">
            <a:extLst>
              <a:ext uri="{FF2B5EF4-FFF2-40B4-BE49-F238E27FC236}">
                <a16:creationId xmlns:a16="http://schemas.microsoft.com/office/drawing/2014/main" id="{5F12E96F-C9B2-E441-8D57-CDC2D464F0F1}"/>
              </a:ext>
            </a:extLst>
          </p:cNvPr>
          <p:cNvCxnSpPr>
            <a:cxnSpLocks/>
          </p:cNvCxnSpPr>
          <p:nvPr/>
        </p:nvCxnSpPr>
        <p:spPr>
          <a:xfrm>
            <a:off x="4132265" y="0"/>
            <a:ext cx="0" cy="515532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3429516"/>
      </p:ext>
    </p:extLst>
  </p:cSld>
  <p:clrMapOvr>
    <a:masterClrMapping/>
  </p:clrMapOvr>
</p:sldLayout>
</file>

<file path=ppt/slideLayouts/slideLayout3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Header-M1-Day1-blueframe-PINBOARD">
    <p:bg>
      <p:bgPr>
        <a:solidFill>
          <a:srgbClr val="374D6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ktangel 11">
            <a:extLst>
              <a:ext uri="{FF2B5EF4-FFF2-40B4-BE49-F238E27FC236}">
                <a16:creationId xmlns:a16="http://schemas.microsoft.com/office/drawing/2014/main" id="{E15AF629-8FA2-EE44-847E-C737018DB964}"/>
              </a:ext>
            </a:extLst>
          </p:cNvPr>
          <p:cNvSpPr/>
          <p:nvPr/>
        </p:nvSpPr>
        <p:spPr>
          <a:xfrm>
            <a:off x="319177" y="517564"/>
            <a:ext cx="11559398" cy="60658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3" name="Billede 11">
            <a:extLst>
              <a:ext uri="{FF2B5EF4-FFF2-40B4-BE49-F238E27FC236}">
                <a16:creationId xmlns:a16="http://schemas.microsoft.com/office/drawing/2014/main" id="{FA21631E-0B29-41D0-9CA2-8CF9DF25A7A0}"/>
              </a:ext>
            </a:extLst>
          </p:cNvPr>
          <p:cNvPicPr>
            <a:picLocks noChangeAspect="1"/>
          </p:cNvPicPr>
          <p:nvPr/>
        </p:nvPicPr>
        <p:blipFill>
          <a:blip r:embed="rId2">
            <a:lum bright="70000" contrast="-70000"/>
            <a:alphaModFix amt="50000"/>
          </a:blip>
          <a:stretch>
            <a:fillRect/>
          </a:stretch>
        </p:blipFill>
        <p:spPr>
          <a:xfrm>
            <a:off x="10846599" y="6601248"/>
            <a:ext cx="1046264" cy="277914"/>
          </a:xfrm>
          <a:prstGeom prst="rect">
            <a:avLst/>
          </a:prstGeom>
        </p:spPr>
      </p:pic>
      <p:pic>
        <p:nvPicPr>
          <p:cNvPr id="16" name="Picture 15" descr="Icon&#10;&#10;Description automatically generated">
            <a:extLst>
              <a:ext uri="{FF2B5EF4-FFF2-40B4-BE49-F238E27FC236}">
                <a16:creationId xmlns:a16="http://schemas.microsoft.com/office/drawing/2014/main" id="{BBBEA21F-AF75-4CE5-A041-7122CBDE355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5324" y="5935610"/>
            <a:ext cx="628387" cy="628387"/>
          </a:xfrm>
          <a:prstGeom prst="rect">
            <a:avLst/>
          </a:prstGeom>
        </p:spPr>
      </p:pic>
      <p:sp>
        <p:nvSpPr>
          <p:cNvPr id="26" name="Rektangel 25">
            <a:extLst>
              <a:ext uri="{FF2B5EF4-FFF2-40B4-BE49-F238E27FC236}">
                <a16:creationId xmlns:a16="http://schemas.microsoft.com/office/drawing/2014/main" id="{DAD64B8E-DD7C-7B4F-81E2-E09CA4E61772}"/>
              </a:ext>
            </a:extLst>
          </p:cNvPr>
          <p:cNvSpPr/>
          <p:nvPr/>
        </p:nvSpPr>
        <p:spPr>
          <a:xfrm>
            <a:off x="319177" y="517564"/>
            <a:ext cx="11559398" cy="60658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7" name="Billede 11">
            <a:extLst>
              <a:ext uri="{FF2B5EF4-FFF2-40B4-BE49-F238E27FC236}">
                <a16:creationId xmlns:a16="http://schemas.microsoft.com/office/drawing/2014/main" id="{7A4F38A6-B8D4-AD4A-9757-618A82511404}"/>
              </a:ext>
            </a:extLst>
          </p:cNvPr>
          <p:cNvPicPr>
            <a:picLocks noChangeAspect="1"/>
          </p:cNvPicPr>
          <p:nvPr/>
        </p:nvPicPr>
        <p:blipFill>
          <a:blip r:embed="rId2">
            <a:lum bright="70000" contrast="-70000"/>
            <a:alphaModFix amt="50000"/>
          </a:blip>
          <a:stretch>
            <a:fillRect/>
          </a:stretch>
        </p:blipFill>
        <p:spPr>
          <a:xfrm>
            <a:off x="10846599" y="6601248"/>
            <a:ext cx="1046264" cy="277914"/>
          </a:xfrm>
          <a:prstGeom prst="rect">
            <a:avLst/>
          </a:prstGeom>
        </p:spPr>
      </p:pic>
      <p:pic>
        <p:nvPicPr>
          <p:cNvPr id="28" name="Picture 15" descr="Icon&#10;&#10;Description automatically generated">
            <a:extLst>
              <a:ext uri="{FF2B5EF4-FFF2-40B4-BE49-F238E27FC236}">
                <a16:creationId xmlns:a16="http://schemas.microsoft.com/office/drawing/2014/main" id="{DE1E34ED-E171-CF48-A1D9-F07C9DF61EC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5324" y="5935610"/>
            <a:ext cx="628387" cy="628387"/>
          </a:xfrm>
          <a:prstGeom prst="rect">
            <a:avLst/>
          </a:prstGeom>
        </p:spPr>
      </p:pic>
      <p:sp>
        <p:nvSpPr>
          <p:cNvPr id="50" name="Rectangle 14">
            <a:extLst>
              <a:ext uri="{FF2B5EF4-FFF2-40B4-BE49-F238E27FC236}">
                <a16:creationId xmlns:a16="http://schemas.microsoft.com/office/drawing/2014/main" id="{7E312D1A-9393-4B43-8FA8-0C5A6B968F9C}"/>
              </a:ext>
            </a:extLst>
          </p:cNvPr>
          <p:cNvSpPr/>
          <p:nvPr/>
        </p:nvSpPr>
        <p:spPr>
          <a:xfrm>
            <a:off x="1" y="0"/>
            <a:ext cx="12191999" cy="520589"/>
          </a:xfrm>
          <a:prstGeom prst="rect">
            <a:avLst/>
          </a:prstGeom>
          <a:solidFill>
            <a:srgbClr val="374D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1" name="TextBox 18">
            <a:hlinkClick r:id="" action="ppaction://noaction"/>
            <a:extLst>
              <a:ext uri="{FF2B5EF4-FFF2-40B4-BE49-F238E27FC236}">
                <a16:creationId xmlns:a16="http://schemas.microsoft.com/office/drawing/2014/main" id="{F9FC1F23-06A5-5F4C-A934-C8BA26656D8D}"/>
              </a:ext>
            </a:extLst>
          </p:cNvPr>
          <p:cNvSpPr txBox="1"/>
          <p:nvPr/>
        </p:nvSpPr>
        <p:spPr>
          <a:xfrm>
            <a:off x="257302" y="99940"/>
            <a:ext cx="1073784" cy="338554"/>
          </a:xfrm>
          <a:prstGeom prst="rect">
            <a:avLst/>
          </a:prstGeom>
          <a:noFill/>
          <a:ln w="9525"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300" normalizeH="0" baseline="0" noProof="0" dirty="0">
                <a:ln>
                  <a:noFill/>
                </a:ln>
                <a:solidFill>
                  <a:srgbClr val="E5E7E7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MODULE 1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300" normalizeH="0" baseline="0" noProof="0" dirty="0">
                <a:ln>
                  <a:noFill/>
                </a:ln>
                <a:solidFill>
                  <a:srgbClr val="E5E7E7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INTRO</a:t>
            </a:r>
          </a:p>
        </p:txBody>
      </p:sp>
      <p:cxnSp>
        <p:nvCxnSpPr>
          <p:cNvPr id="52" name="Lige forbindelse 51">
            <a:extLst>
              <a:ext uri="{FF2B5EF4-FFF2-40B4-BE49-F238E27FC236}">
                <a16:creationId xmlns:a16="http://schemas.microsoft.com/office/drawing/2014/main" id="{E9EA64D1-EA71-A343-8783-391D489D794E}"/>
              </a:ext>
            </a:extLst>
          </p:cNvPr>
          <p:cNvCxnSpPr>
            <a:cxnSpLocks/>
          </p:cNvCxnSpPr>
          <p:nvPr/>
        </p:nvCxnSpPr>
        <p:spPr>
          <a:xfrm>
            <a:off x="1331829" y="18644"/>
            <a:ext cx="0" cy="493994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TextBox 16">
            <a:hlinkClick r:id="" action="ppaction://noaction"/>
            <a:extLst>
              <a:ext uri="{FF2B5EF4-FFF2-40B4-BE49-F238E27FC236}">
                <a16:creationId xmlns:a16="http://schemas.microsoft.com/office/drawing/2014/main" id="{3C0ADBEC-E64F-8646-9352-95E92AA3CA83}"/>
              </a:ext>
            </a:extLst>
          </p:cNvPr>
          <p:cNvSpPr txBox="1"/>
          <p:nvPr/>
        </p:nvSpPr>
        <p:spPr>
          <a:xfrm>
            <a:off x="7609712" y="155376"/>
            <a:ext cx="1615366" cy="215444"/>
          </a:xfrm>
          <a:prstGeom prst="rect">
            <a:avLst/>
          </a:prstGeom>
          <a:noFill/>
          <a:ln w="9525"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300" normalizeH="0" baseline="0" noProof="0" dirty="0">
                <a:ln>
                  <a:noFill/>
                </a:ln>
                <a:solidFill>
                  <a:srgbClr val="E5E7E7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DEFINITIONS</a:t>
            </a:r>
          </a:p>
        </p:txBody>
      </p:sp>
      <p:sp>
        <p:nvSpPr>
          <p:cNvPr id="54" name="TextBox 18">
            <a:hlinkClick r:id="" action="ppaction://noaction"/>
            <a:extLst>
              <a:ext uri="{FF2B5EF4-FFF2-40B4-BE49-F238E27FC236}">
                <a16:creationId xmlns:a16="http://schemas.microsoft.com/office/drawing/2014/main" id="{883A5F8B-82E0-A243-9000-95D7EB96DF63}"/>
              </a:ext>
            </a:extLst>
          </p:cNvPr>
          <p:cNvSpPr txBox="1"/>
          <p:nvPr/>
        </p:nvSpPr>
        <p:spPr>
          <a:xfrm>
            <a:off x="4521280" y="128405"/>
            <a:ext cx="1326478" cy="241980"/>
          </a:xfrm>
          <a:prstGeom prst="rect">
            <a:avLst/>
          </a:prstGeom>
          <a:noFill/>
          <a:ln w="9525">
            <a:solidFill>
              <a:schemeClr val="bg1"/>
            </a:solidFill>
          </a:ln>
        </p:spPr>
        <p:txBody>
          <a:bodyPr wrap="square" tIns="7200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300" normalizeH="0" baseline="0" noProof="0" dirty="0">
                <a:ln>
                  <a:noFill/>
                </a:ln>
                <a:solidFill>
                  <a:srgbClr val="E5E7E7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MEGATRENDS</a:t>
            </a:r>
          </a:p>
        </p:txBody>
      </p:sp>
      <p:sp>
        <p:nvSpPr>
          <p:cNvPr id="55" name="Rektangel 54">
            <a:extLst>
              <a:ext uri="{FF2B5EF4-FFF2-40B4-BE49-F238E27FC236}">
                <a16:creationId xmlns:a16="http://schemas.microsoft.com/office/drawing/2014/main" id="{2EE0E940-6425-144E-9619-1AD634EB1622}"/>
              </a:ext>
            </a:extLst>
          </p:cNvPr>
          <p:cNvSpPr/>
          <p:nvPr/>
        </p:nvSpPr>
        <p:spPr>
          <a:xfrm>
            <a:off x="1532307" y="78323"/>
            <a:ext cx="2647766" cy="365091"/>
          </a:xfrm>
          <a:prstGeom prst="rect">
            <a:avLst/>
          </a:prstGeom>
          <a:ln>
            <a:noFill/>
          </a:ln>
        </p:spPr>
        <p:txBody>
          <a:bodyPr wrap="square" lIns="144000" tIns="7200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300" normalizeH="0" baseline="0" noProof="0" dirty="0">
                <a:ln>
                  <a:noFill/>
                </a:ln>
                <a:solidFill>
                  <a:srgbClr val="E5E7E7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DAY 1 - THE SUSTAINABLE BUSINESS MINDSET</a:t>
            </a:r>
          </a:p>
        </p:txBody>
      </p:sp>
      <p:sp>
        <p:nvSpPr>
          <p:cNvPr id="56" name="TextBox 16">
            <a:hlinkClick r:id="" action="ppaction://noaction"/>
            <a:extLst>
              <a:ext uri="{FF2B5EF4-FFF2-40B4-BE49-F238E27FC236}">
                <a16:creationId xmlns:a16="http://schemas.microsoft.com/office/drawing/2014/main" id="{682D1E90-EF64-F24B-9B0F-80FD28ECD48E}"/>
              </a:ext>
            </a:extLst>
          </p:cNvPr>
          <p:cNvSpPr txBox="1"/>
          <p:nvPr/>
        </p:nvSpPr>
        <p:spPr>
          <a:xfrm>
            <a:off x="8842769" y="153344"/>
            <a:ext cx="1615366" cy="215444"/>
          </a:xfrm>
          <a:prstGeom prst="rect">
            <a:avLst/>
          </a:prstGeom>
          <a:noFill/>
          <a:ln w="9525"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300" normalizeH="0" baseline="0" noProof="0" dirty="0">
                <a:ln>
                  <a:noFill/>
                </a:ln>
                <a:solidFill>
                  <a:srgbClr val="E5E7E7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PHASES</a:t>
            </a:r>
          </a:p>
        </p:txBody>
      </p:sp>
      <p:sp>
        <p:nvSpPr>
          <p:cNvPr id="57" name="TextBox 16">
            <a:hlinkClick r:id="" action="ppaction://noaction"/>
            <a:extLst>
              <a:ext uri="{FF2B5EF4-FFF2-40B4-BE49-F238E27FC236}">
                <a16:creationId xmlns:a16="http://schemas.microsoft.com/office/drawing/2014/main" id="{5B059E68-A5A4-7F44-BC96-EDEEFE312D75}"/>
              </a:ext>
            </a:extLst>
          </p:cNvPr>
          <p:cNvSpPr txBox="1"/>
          <p:nvPr/>
        </p:nvSpPr>
        <p:spPr>
          <a:xfrm>
            <a:off x="9937118" y="141673"/>
            <a:ext cx="1615366" cy="215444"/>
          </a:xfrm>
          <a:prstGeom prst="rect">
            <a:avLst/>
          </a:prstGeom>
          <a:noFill/>
          <a:ln w="9525"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300" normalizeH="0" baseline="0" noProof="0" dirty="0">
                <a:ln>
                  <a:noFill/>
                </a:ln>
                <a:solidFill>
                  <a:srgbClr val="E5E7E7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MOTIVATION</a:t>
            </a:r>
          </a:p>
        </p:txBody>
      </p:sp>
      <p:sp>
        <p:nvSpPr>
          <p:cNvPr id="58" name="TextBox 18">
            <a:hlinkClick r:id="" action="ppaction://noaction"/>
            <a:extLst>
              <a:ext uri="{FF2B5EF4-FFF2-40B4-BE49-F238E27FC236}">
                <a16:creationId xmlns:a16="http://schemas.microsoft.com/office/drawing/2014/main" id="{3EB9C2D3-BE53-E744-B66E-FC8ED5CA22D7}"/>
              </a:ext>
            </a:extLst>
          </p:cNvPr>
          <p:cNvSpPr txBox="1"/>
          <p:nvPr/>
        </p:nvSpPr>
        <p:spPr>
          <a:xfrm>
            <a:off x="5847758" y="153344"/>
            <a:ext cx="1866445" cy="215444"/>
          </a:xfrm>
          <a:prstGeom prst="rect">
            <a:avLst/>
          </a:prstGeom>
          <a:noFill/>
          <a:ln w="9525"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300" normalizeH="0" baseline="0" noProof="0" dirty="0">
                <a:ln>
                  <a:noFill/>
                </a:ln>
                <a:solidFill>
                  <a:srgbClr val="E5E7E7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MARKET DRIVERS</a:t>
            </a:r>
          </a:p>
        </p:txBody>
      </p:sp>
      <p:cxnSp>
        <p:nvCxnSpPr>
          <p:cNvPr id="59" name="Lige forbindelse 58">
            <a:extLst>
              <a:ext uri="{FF2B5EF4-FFF2-40B4-BE49-F238E27FC236}">
                <a16:creationId xmlns:a16="http://schemas.microsoft.com/office/drawing/2014/main" id="{D03734BB-3A65-ED4A-855B-9F8F5304DEA3}"/>
              </a:ext>
            </a:extLst>
          </p:cNvPr>
          <p:cNvCxnSpPr>
            <a:cxnSpLocks/>
          </p:cNvCxnSpPr>
          <p:nvPr/>
        </p:nvCxnSpPr>
        <p:spPr>
          <a:xfrm>
            <a:off x="4255835" y="0"/>
            <a:ext cx="0" cy="515532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Rectangle 14">
            <a:extLst>
              <a:ext uri="{FF2B5EF4-FFF2-40B4-BE49-F238E27FC236}">
                <a16:creationId xmlns:a16="http://schemas.microsoft.com/office/drawing/2014/main" id="{7C665A40-05F3-2843-98AB-73DEBB150189}"/>
              </a:ext>
            </a:extLst>
          </p:cNvPr>
          <p:cNvSpPr/>
          <p:nvPr/>
        </p:nvSpPr>
        <p:spPr>
          <a:xfrm>
            <a:off x="1" y="0"/>
            <a:ext cx="12191999" cy="520589"/>
          </a:xfrm>
          <a:prstGeom prst="rect">
            <a:avLst/>
          </a:prstGeom>
          <a:solidFill>
            <a:srgbClr val="374D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1" name="TextBox 18">
            <a:hlinkClick r:id="" action="ppaction://noaction"/>
            <a:extLst>
              <a:ext uri="{FF2B5EF4-FFF2-40B4-BE49-F238E27FC236}">
                <a16:creationId xmlns:a16="http://schemas.microsoft.com/office/drawing/2014/main" id="{6B276005-AC71-A448-8C3B-44398708470E}"/>
              </a:ext>
            </a:extLst>
          </p:cNvPr>
          <p:cNvSpPr txBox="1"/>
          <p:nvPr/>
        </p:nvSpPr>
        <p:spPr>
          <a:xfrm>
            <a:off x="257302" y="99940"/>
            <a:ext cx="1073784" cy="338554"/>
          </a:xfrm>
          <a:prstGeom prst="rect">
            <a:avLst/>
          </a:prstGeom>
          <a:noFill/>
          <a:ln w="9525"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300" normalizeH="0" baseline="0" noProof="0" dirty="0">
                <a:ln>
                  <a:noFill/>
                </a:ln>
                <a:solidFill>
                  <a:srgbClr val="E5E7E7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MODULE 1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300" normalizeH="0" baseline="0" noProof="0" dirty="0">
                <a:ln>
                  <a:noFill/>
                </a:ln>
                <a:solidFill>
                  <a:srgbClr val="E5E7E7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INTRO</a:t>
            </a:r>
          </a:p>
        </p:txBody>
      </p:sp>
      <p:cxnSp>
        <p:nvCxnSpPr>
          <p:cNvPr id="62" name="Lige forbindelse 61">
            <a:extLst>
              <a:ext uri="{FF2B5EF4-FFF2-40B4-BE49-F238E27FC236}">
                <a16:creationId xmlns:a16="http://schemas.microsoft.com/office/drawing/2014/main" id="{F6379114-4846-A640-9EF9-33C45738E6D6}"/>
              </a:ext>
            </a:extLst>
          </p:cNvPr>
          <p:cNvCxnSpPr>
            <a:cxnSpLocks/>
          </p:cNvCxnSpPr>
          <p:nvPr/>
        </p:nvCxnSpPr>
        <p:spPr>
          <a:xfrm>
            <a:off x="1331829" y="18644"/>
            <a:ext cx="0" cy="493994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TextBox 16">
            <a:hlinkClick r:id="" action="ppaction://noaction"/>
            <a:extLst>
              <a:ext uri="{FF2B5EF4-FFF2-40B4-BE49-F238E27FC236}">
                <a16:creationId xmlns:a16="http://schemas.microsoft.com/office/drawing/2014/main" id="{7AD4559D-14B0-CB4B-9817-1D4762589665}"/>
              </a:ext>
            </a:extLst>
          </p:cNvPr>
          <p:cNvSpPr txBox="1"/>
          <p:nvPr/>
        </p:nvSpPr>
        <p:spPr>
          <a:xfrm>
            <a:off x="8608421" y="141673"/>
            <a:ext cx="1615366" cy="215444"/>
          </a:xfrm>
          <a:prstGeom prst="rect">
            <a:avLst/>
          </a:prstGeom>
          <a:noFill/>
          <a:ln w="9525"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300" normalizeH="0" baseline="0" noProof="0" dirty="0">
                <a:ln>
                  <a:noFill/>
                </a:ln>
                <a:solidFill>
                  <a:srgbClr val="E5E7E7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DEFINITIONS</a:t>
            </a:r>
          </a:p>
        </p:txBody>
      </p:sp>
      <p:sp>
        <p:nvSpPr>
          <p:cNvPr id="64" name="TextBox 18">
            <a:hlinkClick r:id="" action="ppaction://noaction"/>
            <a:extLst>
              <a:ext uri="{FF2B5EF4-FFF2-40B4-BE49-F238E27FC236}">
                <a16:creationId xmlns:a16="http://schemas.microsoft.com/office/drawing/2014/main" id="{B6033006-838E-F346-AF85-1E214AE6F917}"/>
              </a:ext>
            </a:extLst>
          </p:cNvPr>
          <p:cNvSpPr txBox="1"/>
          <p:nvPr/>
        </p:nvSpPr>
        <p:spPr>
          <a:xfrm>
            <a:off x="4521280" y="128405"/>
            <a:ext cx="1326478" cy="241980"/>
          </a:xfrm>
          <a:prstGeom prst="rect">
            <a:avLst/>
          </a:prstGeom>
          <a:noFill/>
          <a:ln w="9525">
            <a:noFill/>
          </a:ln>
        </p:spPr>
        <p:txBody>
          <a:bodyPr wrap="square" tIns="7200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300" normalizeH="0" baseline="0" noProof="0" dirty="0">
                <a:ln>
                  <a:noFill/>
                </a:ln>
                <a:solidFill>
                  <a:srgbClr val="E5E7E7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MEGATRENDS</a:t>
            </a:r>
          </a:p>
        </p:txBody>
      </p:sp>
      <p:sp>
        <p:nvSpPr>
          <p:cNvPr id="65" name="Rektangel 64">
            <a:extLst>
              <a:ext uri="{FF2B5EF4-FFF2-40B4-BE49-F238E27FC236}">
                <a16:creationId xmlns:a16="http://schemas.microsoft.com/office/drawing/2014/main" id="{15A3A961-1A3E-074C-8E28-F4C53CB8E103}"/>
              </a:ext>
            </a:extLst>
          </p:cNvPr>
          <p:cNvSpPr/>
          <p:nvPr/>
        </p:nvSpPr>
        <p:spPr>
          <a:xfrm>
            <a:off x="1532307" y="78323"/>
            <a:ext cx="2647766" cy="365091"/>
          </a:xfrm>
          <a:prstGeom prst="rect">
            <a:avLst/>
          </a:prstGeom>
          <a:ln>
            <a:noFill/>
          </a:ln>
        </p:spPr>
        <p:txBody>
          <a:bodyPr wrap="square" lIns="144000" tIns="7200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300" normalizeH="0" baseline="0" noProof="0" dirty="0">
                <a:ln>
                  <a:noFill/>
                </a:ln>
                <a:solidFill>
                  <a:srgbClr val="E5E7E7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DAY 1 - THE SUSTAINABLE BUSINESS MINDSET</a:t>
            </a:r>
          </a:p>
        </p:txBody>
      </p:sp>
      <p:sp>
        <p:nvSpPr>
          <p:cNvPr id="66" name="TextBox 16">
            <a:hlinkClick r:id="" action="ppaction://noaction"/>
            <a:extLst>
              <a:ext uri="{FF2B5EF4-FFF2-40B4-BE49-F238E27FC236}">
                <a16:creationId xmlns:a16="http://schemas.microsoft.com/office/drawing/2014/main" id="{1027A77A-C163-D647-902C-E1CCA683ECCD}"/>
              </a:ext>
            </a:extLst>
          </p:cNvPr>
          <p:cNvSpPr txBox="1"/>
          <p:nvPr/>
        </p:nvSpPr>
        <p:spPr>
          <a:xfrm>
            <a:off x="7456716" y="145933"/>
            <a:ext cx="1386053" cy="215444"/>
          </a:xfrm>
          <a:prstGeom prst="rect">
            <a:avLst/>
          </a:prstGeom>
          <a:noFill/>
          <a:ln w="9525"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300" normalizeH="0" baseline="0" noProof="0" dirty="0">
                <a:ln>
                  <a:noFill/>
                </a:ln>
                <a:solidFill>
                  <a:srgbClr val="E5E7E7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PHASES</a:t>
            </a:r>
          </a:p>
        </p:txBody>
      </p:sp>
      <p:sp>
        <p:nvSpPr>
          <p:cNvPr id="67" name="TextBox 16">
            <a:hlinkClick r:id="" action="ppaction://noaction"/>
            <a:extLst>
              <a:ext uri="{FF2B5EF4-FFF2-40B4-BE49-F238E27FC236}">
                <a16:creationId xmlns:a16="http://schemas.microsoft.com/office/drawing/2014/main" id="{63DE50D5-07FE-0A4D-BDFA-22DA5B04DE68}"/>
              </a:ext>
            </a:extLst>
          </p:cNvPr>
          <p:cNvSpPr txBox="1"/>
          <p:nvPr/>
        </p:nvSpPr>
        <p:spPr>
          <a:xfrm>
            <a:off x="9937118" y="141673"/>
            <a:ext cx="1615366" cy="215444"/>
          </a:xfrm>
          <a:prstGeom prst="rect">
            <a:avLst/>
          </a:prstGeom>
          <a:noFill/>
          <a:ln w="9525"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300" normalizeH="0" baseline="0" noProof="0" dirty="0">
                <a:ln>
                  <a:noFill/>
                </a:ln>
                <a:solidFill>
                  <a:srgbClr val="E5E7E7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MOTIVATION</a:t>
            </a:r>
          </a:p>
        </p:txBody>
      </p:sp>
      <p:sp>
        <p:nvSpPr>
          <p:cNvPr id="68" name="TextBox 18">
            <a:hlinkClick r:id="" action="ppaction://noaction"/>
            <a:extLst>
              <a:ext uri="{FF2B5EF4-FFF2-40B4-BE49-F238E27FC236}">
                <a16:creationId xmlns:a16="http://schemas.microsoft.com/office/drawing/2014/main" id="{1866F45C-239B-5941-8890-F13884B84134}"/>
              </a:ext>
            </a:extLst>
          </p:cNvPr>
          <p:cNvSpPr txBox="1"/>
          <p:nvPr/>
        </p:nvSpPr>
        <p:spPr>
          <a:xfrm>
            <a:off x="5847758" y="153344"/>
            <a:ext cx="1866445" cy="215444"/>
          </a:xfrm>
          <a:prstGeom prst="rect">
            <a:avLst/>
          </a:prstGeom>
          <a:noFill/>
          <a:ln w="9525"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300" normalizeH="0" baseline="0" noProof="0" dirty="0">
                <a:ln>
                  <a:noFill/>
                </a:ln>
                <a:solidFill>
                  <a:srgbClr val="E5E7E7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MARKET DRIVERS</a:t>
            </a:r>
          </a:p>
        </p:txBody>
      </p:sp>
      <p:cxnSp>
        <p:nvCxnSpPr>
          <p:cNvPr id="69" name="Lige forbindelse 68">
            <a:extLst>
              <a:ext uri="{FF2B5EF4-FFF2-40B4-BE49-F238E27FC236}">
                <a16:creationId xmlns:a16="http://schemas.microsoft.com/office/drawing/2014/main" id="{FCAD3C1C-36B3-594A-897C-D02C27A2FE7C}"/>
              </a:ext>
            </a:extLst>
          </p:cNvPr>
          <p:cNvCxnSpPr>
            <a:cxnSpLocks/>
          </p:cNvCxnSpPr>
          <p:nvPr/>
        </p:nvCxnSpPr>
        <p:spPr>
          <a:xfrm>
            <a:off x="4132265" y="0"/>
            <a:ext cx="0" cy="515532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9" name="Grafik 28" descr="Knappenål med massiv udfyldning">
            <a:extLst>
              <a:ext uri="{FF2B5EF4-FFF2-40B4-BE49-F238E27FC236}">
                <a16:creationId xmlns:a16="http://schemas.microsoft.com/office/drawing/2014/main" id="{A07B7701-3C19-124F-9EF7-C148B2AFE2E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5400000">
            <a:off x="11463432" y="82152"/>
            <a:ext cx="385899" cy="3858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6344281"/>
      </p:ext>
    </p:extLst>
  </p:cSld>
  <p:clrMapOvr>
    <a:masterClrMapping/>
  </p:clrMapOvr>
</p:sldLayout>
</file>

<file path=ppt/slideLayouts/slideLayout3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Header-M1-Day1-blueframe-TOOL">
    <p:bg>
      <p:bgPr>
        <a:solidFill>
          <a:srgbClr val="374D6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ktangel 11">
            <a:extLst>
              <a:ext uri="{FF2B5EF4-FFF2-40B4-BE49-F238E27FC236}">
                <a16:creationId xmlns:a16="http://schemas.microsoft.com/office/drawing/2014/main" id="{E15AF629-8FA2-EE44-847E-C737018DB964}"/>
              </a:ext>
            </a:extLst>
          </p:cNvPr>
          <p:cNvSpPr/>
          <p:nvPr/>
        </p:nvSpPr>
        <p:spPr>
          <a:xfrm>
            <a:off x="319177" y="517564"/>
            <a:ext cx="11559398" cy="60658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3" name="Billede 11">
            <a:extLst>
              <a:ext uri="{FF2B5EF4-FFF2-40B4-BE49-F238E27FC236}">
                <a16:creationId xmlns:a16="http://schemas.microsoft.com/office/drawing/2014/main" id="{FA21631E-0B29-41D0-9CA2-8CF9DF25A7A0}"/>
              </a:ext>
            </a:extLst>
          </p:cNvPr>
          <p:cNvPicPr>
            <a:picLocks noChangeAspect="1"/>
          </p:cNvPicPr>
          <p:nvPr/>
        </p:nvPicPr>
        <p:blipFill>
          <a:blip r:embed="rId2">
            <a:lum bright="70000" contrast="-70000"/>
            <a:alphaModFix amt="50000"/>
          </a:blip>
          <a:stretch>
            <a:fillRect/>
          </a:stretch>
        </p:blipFill>
        <p:spPr>
          <a:xfrm>
            <a:off x="10846599" y="6601248"/>
            <a:ext cx="1046264" cy="277914"/>
          </a:xfrm>
          <a:prstGeom prst="rect">
            <a:avLst/>
          </a:prstGeom>
        </p:spPr>
      </p:pic>
      <p:pic>
        <p:nvPicPr>
          <p:cNvPr id="16" name="Picture 15" descr="Icon&#10;&#10;Description automatically generated">
            <a:extLst>
              <a:ext uri="{FF2B5EF4-FFF2-40B4-BE49-F238E27FC236}">
                <a16:creationId xmlns:a16="http://schemas.microsoft.com/office/drawing/2014/main" id="{BBBEA21F-AF75-4CE5-A041-7122CBDE355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5324" y="5935610"/>
            <a:ext cx="628387" cy="628387"/>
          </a:xfrm>
          <a:prstGeom prst="rect">
            <a:avLst/>
          </a:prstGeom>
        </p:spPr>
      </p:pic>
      <p:sp>
        <p:nvSpPr>
          <p:cNvPr id="26" name="Rektangel 25">
            <a:extLst>
              <a:ext uri="{FF2B5EF4-FFF2-40B4-BE49-F238E27FC236}">
                <a16:creationId xmlns:a16="http://schemas.microsoft.com/office/drawing/2014/main" id="{DAD64B8E-DD7C-7B4F-81E2-E09CA4E61772}"/>
              </a:ext>
            </a:extLst>
          </p:cNvPr>
          <p:cNvSpPr/>
          <p:nvPr/>
        </p:nvSpPr>
        <p:spPr>
          <a:xfrm>
            <a:off x="319177" y="517564"/>
            <a:ext cx="11559398" cy="60658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7" name="Billede 11">
            <a:extLst>
              <a:ext uri="{FF2B5EF4-FFF2-40B4-BE49-F238E27FC236}">
                <a16:creationId xmlns:a16="http://schemas.microsoft.com/office/drawing/2014/main" id="{7A4F38A6-B8D4-AD4A-9757-618A82511404}"/>
              </a:ext>
            </a:extLst>
          </p:cNvPr>
          <p:cNvPicPr>
            <a:picLocks noChangeAspect="1"/>
          </p:cNvPicPr>
          <p:nvPr/>
        </p:nvPicPr>
        <p:blipFill>
          <a:blip r:embed="rId2">
            <a:lum bright="70000" contrast="-70000"/>
            <a:alphaModFix amt="50000"/>
          </a:blip>
          <a:stretch>
            <a:fillRect/>
          </a:stretch>
        </p:blipFill>
        <p:spPr>
          <a:xfrm>
            <a:off x="10846599" y="6601248"/>
            <a:ext cx="1046264" cy="277914"/>
          </a:xfrm>
          <a:prstGeom prst="rect">
            <a:avLst/>
          </a:prstGeom>
        </p:spPr>
      </p:pic>
      <p:pic>
        <p:nvPicPr>
          <p:cNvPr id="28" name="Picture 15" descr="Icon&#10;&#10;Description automatically generated">
            <a:extLst>
              <a:ext uri="{FF2B5EF4-FFF2-40B4-BE49-F238E27FC236}">
                <a16:creationId xmlns:a16="http://schemas.microsoft.com/office/drawing/2014/main" id="{DE1E34ED-E171-CF48-A1D9-F07C9DF61EC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5324" y="5935610"/>
            <a:ext cx="628387" cy="628387"/>
          </a:xfrm>
          <a:prstGeom prst="rect">
            <a:avLst/>
          </a:prstGeom>
        </p:spPr>
      </p:pic>
      <p:sp>
        <p:nvSpPr>
          <p:cNvPr id="51" name="Rectangle 14">
            <a:extLst>
              <a:ext uri="{FF2B5EF4-FFF2-40B4-BE49-F238E27FC236}">
                <a16:creationId xmlns:a16="http://schemas.microsoft.com/office/drawing/2014/main" id="{67A14EF5-81E4-B540-A269-24722A00D0C3}"/>
              </a:ext>
            </a:extLst>
          </p:cNvPr>
          <p:cNvSpPr/>
          <p:nvPr/>
        </p:nvSpPr>
        <p:spPr>
          <a:xfrm>
            <a:off x="1" y="0"/>
            <a:ext cx="12191999" cy="520589"/>
          </a:xfrm>
          <a:prstGeom prst="rect">
            <a:avLst/>
          </a:prstGeom>
          <a:solidFill>
            <a:srgbClr val="374D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2" name="TextBox 18">
            <a:hlinkClick r:id="" action="ppaction://noaction"/>
            <a:extLst>
              <a:ext uri="{FF2B5EF4-FFF2-40B4-BE49-F238E27FC236}">
                <a16:creationId xmlns:a16="http://schemas.microsoft.com/office/drawing/2014/main" id="{9873CC4C-7C32-FB44-A5DA-09B1F6322EEE}"/>
              </a:ext>
            </a:extLst>
          </p:cNvPr>
          <p:cNvSpPr txBox="1"/>
          <p:nvPr/>
        </p:nvSpPr>
        <p:spPr>
          <a:xfrm>
            <a:off x="257302" y="99940"/>
            <a:ext cx="1073784" cy="338554"/>
          </a:xfrm>
          <a:prstGeom prst="rect">
            <a:avLst/>
          </a:prstGeom>
          <a:noFill/>
          <a:ln w="9525"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300" normalizeH="0" baseline="0" noProof="0" dirty="0">
                <a:ln>
                  <a:noFill/>
                </a:ln>
                <a:solidFill>
                  <a:srgbClr val="E5E7E7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MODULE 1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300" normalizeH="0" baseline="0" noProof="0" dirty="0">
                <a:ln>
                  <a:noFill/>
                </a:ln>
                <a:solidFill>
                  <a:srgbClr val="E5E7E7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INTRO</a:t>
            </a:r>
          </a:p>
        </p:txBody>
      </p:sp>
      <p:cxnSp>
        <p:nvCxnSpPr>
          <p:cNvPr id="53" name="Lige forbindelse 52">
            <a:extLst>
              <a:ext uri="{FF2B5EF4-FFF2-40B4-BE49-F238E27FC236}">
                <a16:creationId xmlns:a16="http://schemas.microsoft.com/office/drawing/2014/main" id="{1A13999F-6049-6146-9D6B-D4909F2A3873}"/>
              </a:ext>
            </a:extLst>
          </p:cNvPr>
          <p:cNvCxnSpPr>
            <a:cxnSpLocks/>
          </p:cNvCxnSpPr>
          <p:nvPr/>
        </p:nvCxnSpPr>
        <p:spPr>
          <a:xfrm>
            <a:off x="1331829" y="18644"/>
            <a:ext cx="0" cy="493994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TextBox 16">
            <a:hlinkClick r:id="" action="ppaction://noaction"/>
            <a:extLst>
              <a:ext uri="{FF2B5EF4-FFF2-40B4-BE49-F238E27FC236}">
                <a16:creationId xmlns:a16="http://schemas.microsoft.com/office/drawing/2014/main" id="{589765EA-4703-9D41-867A-EB5AE0600867}"/>
              </a:ext>
            </a:extLst>
          </p:cNvPr>
          <p:cNvSpPr txBox="1"/>
          <p:nvPr/>
        </p:nvSpPr>
        <p:spPr>
          <a:xfrm>
            <a:off x="7609712" y="155376"/>
            <a:ext cx="1615366" cy="215444"/>
          </a:xfrm>
          <a:prstGeom prst="rect">
            <a:avLst/>
          </a:prstGeom>
          <a:noFill/>
          <a:ln w="9525"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300" normalizeH="0" baseline="0" noProof="0" dirty="0">
                <a:ln>
                  <a:noFill/>
                </a:ln>
                <a:solidFill>
                  <a:srgbClr val="E5E7E7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DEFINITIONS</a:t>
            </a:r>
          </a:p>
        </p:txBody>
      </p:sp>
      <p:sp>
        <p:nvSpPr>
          <p:cNvPr id="55" name="TextBox 18">
            <a:hlinkClick r:id="" action="ppaction://noaction"/>
            <a:extLst>
              <a:ext uri="{FF2B5EF4-FFF2-40B4-BE49-F238E27FC236}">
                <a16:creationId xmlns:a16="http://schemas.microsoft.com/office/drawing/2014/main" id="{56A15C3B-B4F6-5E45-861F-1096DBE10C87}"/>
              </a:ext>
            </a:extLst>
          </p:cNvPr>
          <p:cNvSpPr txBox="1"/>
          <p:nvPr/>
        </p:nvSpPr>
        <p:spPr>
          <a:xfrm>
            <a:off x="4521280" y="128405"/>
            <a:ext cx="1326478" cy="241980"/>
          </a:xfrm>
          <a:prstGeom prst="rect">
            <a:avLst/>
          </a:prstGeom>
          <a:noFill/>
          <a:ln w="9525">
            <a:solidFill>
              <a:schemeClr val="bg1"/>
            </a:solidFill>
          </a:ln>
        </p:spPr>
        <p:txBody>
          <a:bodyPr wrap="square" tIns="7200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300" normalizeH="0" baseline="0" noProof="0" dirty="0">
                <a:ln>
                  <a:noFill/>
                </a:ln>
                <a:solidFill>
                  <a:srgbClr val="E5E7E7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MEGATRENDS</a:t>
            </a:r>
          </a:p>
        </p:txBody>
      </p:sp>
      <p:sp>
        <p:nvSpPr>
          <p:cNvPr id="56" name="Rektangel 55">
            <a:extLst>
              <a:ext uri="{FF2B5EF4-FFF2-40B4-BE49-F238E27FC236}">
                <a16:creationId xmlns:a16="http://schemas.microsoft.com/office/drawing/2014/main" id="{F087BDF3-0B47-7F46-970C-025741B8EC25}"/>
              </a:ext>
            </a:extLst>
          </p:cNvPr>
          <p:cNvSpPr/>
          <p:nvPr/>
        </p:nvSpPr>
        <p:spPr>
          <a:xfrm>
            <a:off x="1532307" y="78323"/>
            <a:ext cx="2647766" cy="365091"/>
          </a:xfrm>
          <a:prstGeom prst="rect">
            <a:avLst/>
          </a:prstGeom>
          <a:ln>
            <a:noFill/>
          </a:ln>
        </p:spPr>
        <p:txBody>
          <a:bodyPr wrap="square" lIns="144000" tIns="7200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300" normalizeH="0" baseline="0" noProof="0" dirty="0">
                <a:ln>
                  <a:noFill/>
                </a:ln>
                <a:solidFill>
                  <a:srgbClr val="E5E7E7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DAY 1 - THE SUSTAINABLE BUSINESS MINDSET</a:t>
            </a:r>
          </a:p>
        </p:txBody>
      </p:sp>
      <p:sp>
        <p:nvSpPr>
          <p:cNvPr id="57" name="TextBox 16">
            <a:hlinkClick r:id="" action="ppaction://noaction"/>
            <a:extLst>
              <a:ext uri="{FF2B5EF4-FFF2-40B4-BE49-F238E27FC236}">
                <a16:creationId xmlns:a16="http://schemas.microsoft.com/office/drawing/2014/main" id="{B447167E-974E-FD40-AD22-D3899C17CA53}"/>
              </a:ext>
            </a:extLst>
          </p:cNvPr>
          <p:cNvSpPr txBox="1"/>
          <p:nvPr/>
        </p:nvSpPr>
        <p:spPr>
          <a:xfrm>
            <a:off x="8842769" y="153344"/>
            <a:ext cx="1615366" cy="215444"/>
          </a:xfrm>
          <a:prstGeom prst="rect">
            <a:avLst/>
          </a:prstGeom>
          <a:noFill/>
          <a:ln w="9525"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300" normalizeH="0" baseline="0" noProof="0" dirty="0">
                <a:ln>
                  <a:noFill/>
                </a:ln>
                <a:solidFill>
                  <a:srgbClr val="E5E7E7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PHASES</a:t>
            </a:r>
          </a:p>
        </p:txBody>
      </p:sp>
      <p:sp>
        <p:nvSpPr>
          <p:cNvPr id="58" name="TextBox 16">
            <a:hlinkClick r:id="" action="ppaction://noaction"/>
            <a:extLst>
              <a:ext uri="{FF2B5EF4-FFF2-40B4-BE49-F238E27FC236}">
                <a16:creationId xmlns:a16="http://schemas.microsoft.com/office/drawing/2014/main" id="{5F2D719D-B122-5044-9380-53B65C5809CA}"/>
              </a:ext>
            </a:extLst>
          </p:cNvPr>
          <p:cNvSpPr txBox="1"/>
          <p:nvPr/>
        </p:nvSpPr>
        <p:spPr>
          <a:xfrm>
            <a:off x="9937118" y="141673"/>
            <a:ext cx="1615366" cy="215444"/>
          </a:xfrm>
          <a:prstGeom prst="rect">
            <a:avLst/>
          </a:prstGeom>
          <a:noFill/>
          <a:ln w="9525"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300" normalizeH="0" baseline="0" noProof="0" dirty="0">
                <a:ln>
                  <a:noFill/>
                </a:ln>
                <a:solidFill>
                  <a:srgbClr val="E5E7E7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MOTIVATION</a:t>
            </a:r>
          </a:p>
        </p:txBody>
      </p:sp>
      <p:sp>
        <p:nvSpPr>
          <p:cNvPr id="59" name="TextBox 18">
            <a:hlinkClick r:id="" action="ppaction://noaction"/>
            <a:extLst>
              <a:ext uri="{FF2B5EF4-FFF2-40B4-BE49-F238E27FC236}">
                <a16:creationId xmlns:a16="http://schemas.microsoft.com/office/drawing/2014/main" id="{736EA76A-512F-9E46-9384-39FB03387F8C}"/>
              </a:ext>
            </a:extLst>
          </p:cNvPr>
          <p:cNvSpPr txBox="1"/>
          <p:nvPr/>
        </p:nvSpPr>
        <p:spPr>
          <a:xfrm>
            <a:off x="5847758" y="153344"/>
            <a:ext cx="1866445" cy="215444"/>
          </a:xfrm>
          <a:prstGeom prst="rect">
            <a:avLst/>
          </a:prstGeom>
          <a:noFill/>
          <a:ln w="9525"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300" normalizeH="0" baseline="0" noProof="0" dirty="0">
                <a:ln>
                  <a:noFill/>
                </a:ln>
                <a:solidFill>
                  <a:srgbClr val="E5E7E7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MARKET DRIVERS</a:t>
            </a:r>
          </a:p>
        </p:txBody>
      </p:sp>
      <p:cxnSp>
        <p:nvCxnSpPr>
          <p:cNvPr id="60" name="Lige forbindelse 59">
            <a:extLst>
              <a:ext uri="{FF2B5EF4-FFF2-40B4-BE49-F238E27FC236}">
                <a16:creationId xmlns:a16="http://schemas.microsoft.com/office/drawing/2014/main" id="{905FB52E-95B6-2744-95ED-EBB92112B312}"/>
              </a:ext>
            </a:extLst>
          </p:cNvPr>
          <p:cNvCxnSpPr>
            <a:cxnSpLocks/>
          </p:cNvCxnSpPr>
          <p:nvPr/>
        </p:nvCxnSpPr>
        <p:spPr>
          <a:xfrm>
            <a:off x="4255835" y="0"/>
            <a:ext cx="0" cy="515532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Rectangle 14">
            <a:extLst>
              <a:ext uri="{FF2B5EF4-FFF2-40B4-BE49-F238E27FC236}">
                <a16:creationId xmlns:a16="http://schemas.microsoft.com/office/drawing/2014/main" id="{5305FBF0-4B31-FC42-A1F0-0FC49D638359}"/>
              </a:ext>
            </a:extLst>
          </p:cNvPr>
          <p:cNvSpPr/>
          <p:nvPr/>
        </p:nvSpPr>
        <p:spPr>
          <a:xfrm>
            <a:off x="1" y="0"/>
            <a:ext cx="12191999" cy="520589"/>
          </a:xfrm>
          <a:prstGeom prst="rect">
            <a:avLst/>
          </a:prstGeom>
          <a:solidFill>
            <a:srgbClr val="374D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2" name="TextBox 18">
            <a:hlinkClick r:id="" action="ppaction://noaction"/>
            <a:extLst>
              <a:ext uri="{FF2B5EF4-FFF2-40B4-BE49-F238E27FC236}">
                <a16:creationId xmlns:a16="http://schemas.microsoft.com/office/drawing/2014/main" id="{468F573A-1186-B94D-A941-58B915C9D0BF}"/>
              </a:ext>
            </a:extLst>
          </p:cNvPr>
          <p:cNvSpPr txBox="1"/>
          <p:nvPr/>
        </p:nvSpPr>
        <p:spPr>
          <a:xfrm>
            <a:off x="257302" y="99940"/>
            <a:ext cx="1073784" cy="338554"/>
          </a:xfrm>
          <a:prstGeom prst="rect">
            <a:avLst/>
          </a:prstGeom>
          <a:noFill/>
          <a:ln w="9525"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300" normalizeH="0" baseline="0" noProof="0" dirty="0">
                <a:ln>
                  <a:noFill/>
                </a:ln>
                <a:solidFill>
                  <a:srgbClr val="E5E7E7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MODULE 1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300" normalizeH="0" baseline="0" noProof="0" dirty="0">
                <a:ln>
                  <a:noFill/>
                </a:ln>
                <a:solidFill>
                  <a:srgbClr val="E5E7E7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INTRO</a:t>
            </a:r>
          </a:p>
        </p:txBody>
      </p:sp>
      <p:cxnSp>
        <p:nvCxnSpPr>
          <p:cNvPr id="63" name="Lige forbindelse 62">
            <a:extLst>
              <a:ext uri="{FF2B5EF4-FFF2-40B4-BE49-F238E27FC236}">
                <a16:creationId xmlns:a16="http://schemas.microsoft.com/office/drawing/2014/main" id="{8C062FE7-7B69-1A45-A74F-84F5CBDC1EF8}"/>
              </a:ext>
            </a:extLst>
          </p:cNvPr>
          <p:cNvCxnSpPr>
            <a:cxnSpLocks/>
          </p:cNvCxnSpPr>
          <p:nvPr/>
        </p:nvCxnSpPr>
        <p:spPr>
          <a:xfrm>
            <a:off x="1331829" y="18644"/>
            <a:ext cx="0" cy="493994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TextBox 16">
            <a:hlinkClick r:id="" action="ppaction://noaction"/>
            <a:extLst>
              <a:ext uri="{FF2B5EF4-FFF2-40B4-BE49-F238E27FC236}">
                <a16:creationId xmlns:a16="http://schemas.microsoft.com/office/drawing/2014/main" id="{F5C0FA04-822A-8B4D-AB5E-71C70A1A9E0A}"/>
              </a:ext>
            </a:extLst>
          </p:cNvPr>
          <p:cNvSpPr txBox="1"/>
          <p:nvPr/>
        </p:nvSpPr>
        <p:spPr>
          <a:xfrm>
            <a:off x="8608421" y="141673"/>
            <a:ext cx="1615366" cy="215444"/>
          </a:xfrm>
          <a:prstGeom prst="rect">
            <a:avLst/>
          </a:prstGeom>
          <a:noFill/>
          <a:ln w="9525"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300" normalizeH="0" baseline="0" noProof="0" dirty="0">
                <a:ln>
                  <a:noFill/>
                </a:ln>
                <a:solidFill>
                  <a:srgbClr val="E5E7E7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DEFINITIONS</a:t>
            </a:r>
          </a:p>
        </p:txBody>
      </p:sp>
      <p:sp>
        <p:nvSpPr>
          <p:cNvPr id="65" name="TextBox 18">
            <a:hlinkClick r:id="" action="ppaction://noaction"/>
            <a:extLst>
              <a:ext uri="{FF2B5EF4-FFF2-40B4-BE49-F238E27FC236}">
                <a16:creationId xmlns:a16="http://schemas.microsoft.com/office/drawing/2014/main" id="{1AB011E3-C6D8-9846-B716-53B5757FB105}"/>
              </a:ext>
            </a:extLst>
          </p:cNvPr>
          <p:cNvSpPr txBox="1"/>
          <p:nvPr/>
        </p:nvSpPr>
        <p:spPr>
          <a:xfrm>
            <a:off x="4521280" y="128405"/>
            <a:ext cx="1326478" cy="241980"/>
          </a:xfrm>
          <a:prstGeom prst="rect">
            <a:avLst/>
          </a:prstGeom>
          <a:noFill/>
          <a:ln w="9525">
            <a:noFill/>
          </a:ln>
        </p:spPr>
        <p:txBody>
          <a:bodyPr wrap="square" tIns="7200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300" normalizeH="0" baseline="0" noProof="0" dirty="0">
                <a:ln>
                  <a:noFill/>
                </a:ln>
                <a:solidFill>
                  <a:srgbClr val="E5E7E7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MEGATRENDS</a:t>
            </a:r>
          </a:p>
        </p:txBody>
      </p:sp>
      <p:sp>
        <p:nvSpPr>
          <p:cNvPr id="66" name="Rektangel 65">
            <a:extLst>
              <a:ext uri="{FF2B5EF4-FFF2-40B4-BE49-F238E27FC236}">
                <a16:creationId xmlns:a16="http://schemas.microsoft.com/office/drawing/2014/main" id="{A67870EF-7A20-9C40-A09F-264AB2E16E28}"/>
              </a:ext>
            </a:extLst>
          </p:cNvPr>
          <p:cNvSpPr/>
          <p:nvPr/>
        </p:nvSpPr>
        <p:spPr>
          <a:xfrm>
            <a:off x="1532307" y="78323"/>
            <a:ext cx="2647766" cy="365091"/>
          </a:xfrm>
          <a:prstGeom prst="rect">
            <a:avLst/>
          </a:prstGeom>
          <a:ln>
            <a:noFill/>
          </a:ln>
        </p:spPr>
        <p:txBody>
          <a:bodyPr wrap="square" lIns="144000" tIns="7200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300" normalizeH="0" baseline="0" noProof="0" dirty="0">
                <a:ln>
                  <a:noFill/>
                </a:ln>
                <a:solidFill>
                  <a:srgbClr val="E5E7E7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DAY 1 - THE SUSTAINABLE BUSINESS MINDSET</a:t>
            </a:r>
          </a:p>
        </p:txBody>
      </p:sp>
      <p:sp>
        <p:nvSpPr>
          <p:cNvPr id="67" name="TextBox 16">
            <a:hlinkClick r:id="" action="ppaction://noaction"/>
            <a:extLst>
              <a:ext uri="{FF2B5EF4-FFF2-40B4-BE49-F238E27FC236}">
                <a16:creationId xmlns:a16="http://schemas.microsoft.com/office/drawing/2014/main" id="{88A77565-5086-6542-ACA0-85F33DFDE010}"/>
              </a:ext>
            </a:extLst>
          </p:cNvPr>
          <p:cNvSpPr txBox="1"/>
          <p:nvPr/>
        </p:nvSpPr>
        <p:spPr>
          <a:xfrm>
            <a:off x="7456716" y="145933"/>
            <a:ext cx="1386053" cy="215444"/>
          </a:xfrm>
          <a:prstGeom prst="rect">
            <a:avLst/>
          </a:prstGeom>
          <a:noFill/>
          <a:ln w="9525"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300" normalizeH="0" baseline="0" noProof="0" dirty="0">
                <a:ln>
                  <a:noFill/>
                </a:ln>
                <a:solidFill>
                  <a:srgbClr val="E5E7E7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PHASES</a:t>
            </a:r>
          </a:p>
        </p:txBody>
      </p:sp>
      <p:sp>
        <p:nvSpPr>
          <p:cNvPr id="68" name="TextBox 16">
            <a:hlinkClick r:id="" action="ppaction://noaction"/>
            <a:extLst>
              <a:ext uri="{FF2B5EF4-FFF2-40B4-BE49-F238E27FC236}">
                <a16:creationId xmlns:a16="http://schemas.microsoft.com/office/drawing/2014/main" id="{D0921E4F-AB9F-BF45-B0D8-B720CF45C85B}"/>
              </a:ext>
            </a:extLst>
          </p:cNvPr>
          <p:cNvSpPr txBox="1"/>
          <p:nvPr/>
        </p:nvSpPr>
        <p:spPr>
          <a:xfrm>
            <a:off x="9937118" y="141673"/>
            <a:ext cx="1615366" cy="215444"/>
          </a:xfrm>
          <a:prstGeom prst="rect">
            <a:avLst/>
          </a:prstGeom>
          <a:noFill/>
          <a:ln w="9525"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300" normalizeH="0" baseline="0" noProof="0" dirty="0">
                <a:ln>
                  <a:noFill/>
                </a:ln>
                <a:solidFill>
                  <a:srgbClr val="E5E7E7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MOTIVATION</a:t>
            </a:r>
          </a:p>
        </p:txBody>
      </p:sp>
      <p:sp>
        <p:nvSpPr>
          <p:cNvPr id="69" name="TextBox 18">
            <a:hlinkClick r:id="" action="ppaction://noaction"/>
            <a:extLst>
              <a:ext uri="{FF2B5EF4-FFF2-40B4-BE49-F238E27FC236}">
                <a16:creationId xmlns:a16="http://schemas.microsoft.com/office/drawing/2014/main" id="{AB59FB8A-8DEC-0F4A-A396-D43C87849813}"/>
              </a:ext>
            </a:extLst>
          </p:cNvPr>
          <p:cNvSpPr txBox="1"/>
          <p:nvPr/>
        </p:nvSpPr>
        <p:spPr>
          <a:xfrm>
            <a:off x="5847758" y="153344"/>
            <a:ext cx="1866445" cy="215444"/>
          </a:xfrm>
          <a:prstGeom prst="rect">
            <a:avLst/>
          </a:prstGeom>
          <a:noFill/>
          <a:ln w="9525"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300" normalizeH="0" baseline="0" noProof="0" dirty="0">
                <a:ln>
                  <a:noFill/>
                </a:ln>
                <a:solidFill>
                  <a:srgbClr val="E5E7E7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MARKET DRIVERS</a:t>
            </a:r>
          </a:p>
        </p:txBody>
      </p:sp>
      <p:cxnSp>
        <p:nvCxnSpPr>
          <p:cNvPr id="70" name="Lige forbindelse 69">
            <a:extLst>
              <a:ext uri="{FF2B5EF4-FFF2-40B4-BE49-F238E27FC236}">
                <a16:creationId xmlns:a16="http://schemas.microsoft.com/office/drawing/2014/main" id="{F1B64D9B-ED9D-6748-BDE6-3877EC24FE2A}"/>
              </a:ext>
            </a:extLst>
          </p:cNvPr>
          <p:cNvCxnSpPr>
            <a:cxnSpLocks/>
          </p:cNvCxnSpPr>
          <p:nvPr/>
        </p:nvCxnSpPr>
        <p:spPr>
          <a:xfrm>
            <a:off x="4132265" y="0"/>
            <a:ext cx="0" cy="515532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" name="Grafik 29" descr="Værktøjer med massiv udfyldning">
            <a:extLst>
              <a:ext uri="{FF2B5EF4-FFF2-40B4-BE49-F238E27FC236}">
                <a16:creationId xmlns:a16="http://schemas.microsoft.com/office/drawing/2014/main" id="{818508B7-9C6F-994E-BDC1-7F264E3D562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1530312" y="94676"/>
            <a:ext cx="341929" cy="3419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196098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M3-Day1-whiteback-P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15" descr="Icon&#10;&#10;Description automatically generated">
            <a:extLst>
              <a:ext uri="{FF2B5EF4-FFF2-40B4-BE49-F238E27FC236}">
                <a16:creationId xmlns:a16="http://schemas.microsoft.com/office/drawing/2014/main" id="{7FB44BA9-38A5-964C-B72A-84A49DA6F98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9137" y="6111818"/>
            <a:ext cx="628387" cy="628387"/>
          </a:xfrm>
          <a:prstGeom prst="rect">
            <a:avLst/>
          </a:prstGeom>
        </p:spPr>
      </p:pic>
      <p:pic>
        <p:nvPicPr>
          <p:cNvPr id="23" name="Billede 11">
            <a:extLst>
              <a:ext uri="{FF2B5EF4-FFF2-40B4-BE49-F238E27FC236}">
                <a16:creationId xmlns:a16="http://schemas.microsoft.com/office/drawing/2014/main" id="{367596CB-A5B3-AF43-B8E0-8F2921406BBF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73000"/>
          </a:blip>
          <a:stretch>
            <a:fillRect/>
          </a:stretch>
        </p:blipFill>
        <p:spPr>
          <a:xfrm>
            <a:off x="10846599" y="6426011"/>
            <a:ext cx="1046264" cy="277914"/>
          </a:xfrm>
          <a:prstGeom prst="rect">
            <a:avLst/>
          </a:prstGeom>
        </p:spPr>
      </p:pic>
      <p:sp>
        <p:nvSpPr>
          <p:cNvPr id="24" name="Rectangle 14">
            <a:extLst>
              <a:ext uri="{FF2B5EF4-FFF2-40B4-BE49-F238E27FC236}">
                <a16:creationId xmlns:a16="http://schemas.microsoft.com/office/drawing/2014/main" id="{2D123A55-A3E3-4288-8663-B1C4FB7B8336}"/>
              </a:ext>
            </a:extLst>
          </p:cNvPr>
          <p:cNvSpPr/>
          <p:nvPr/>
        </p:nvSpPr>
        <p:spPr>
          <a:xfrm>
            <a:off x="1" y="0"/>
            <a:ext cx="12191999" cy="520589"/>
          </a:xfrm>
          <a:prstGeom prst="rect">
            <a:avLst/>
          </a:prstGeom>
          <a:solidFill>
            <a:srgbClr val="374D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7" name="TextBox 18">
            <a:hlinkClick r:id="" action="ppaction://noaction"/>
            <a:extLst>
              <a:ext uri="{FF2B5EF4-FFF2-40B4-BE49-F238E27FC236}">
                <a16:creationId xmlns:a16="http://schemas.microsoft.com/office/drawing/2014/main" id="{34BC31EE-ACBC-49FF-898F-550D6066B96A}"/>
              </a:ext>
            </a:extLst>
          </p:cNvPr>
          <p:cNvSpPr txBox="1"/>
          <p:nvPr/>
        </p:nvSpPr>
        <p:spPr>
          <a:xfrm>
            <a:off x="238247" y="100471"/>
            <a:ext cx="1073784" cy="338554"/>
          </a:xfrm>
          <a:prstGeom prst="rect">
            <a:avLst/>
          </a:prstGeom>
          <a:noFill/>
          <a:ln w="9525"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300" normalizeH="0" baseline="0" noProof="0">
                <a:ln>
                  <a:noFill/>
                </a:ln>
                <a:solidFill>
                  <a:srgbClr val="E5E7E7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MODULE 3 </a:t>
            </a:r>
            <a:endParaRPr kumimoji="0" lang="en-US" sz="800" b="1" i="0" u="none" strike="noStrike" kern="1200" cap="none" spc="300" normalizeH="0" baseline="0" noProof="0" dirty="0">
              <a:ln>
                <a:noFill/>
              </a:ln>
              <a:solidFill>
                <a:srgbClr val="E5E7E7"/>
              </a:solidFill>
              <a:effectLst/>
              <a:uLnTx/>
              <a:uFillTx/>
              <a:latin typeface="Avenir Book" panose="02000503020000020003" pitchFamily="2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300" normalizeH="0" baseline="0" noProof="0" dirty="0">
                <a:ln>
                  <a:noFill/>
                </a:ln>
                <a:solidFill>
                  <a:srgbClr val="E5E7E7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INTRO</a:t>
            </a:r>
          </a:p>
        </p:txBody>
      </p:sp>
      <p:cxnSp>
        <p:nvCxnSpPr>
          <p:cNvPr id="28" name="Lige forbindelse 32">
            <a:extLst>
              <a:ext uri="{FF2B5EF4-FFF2-40B4-BE49-F238E27FC236}">
                <a16:creationId xmlns:a16="http://schemas.microsoft.com/office/drawing/2014/main" id="{C606EF1B-AC22-4F5A-A2CF-E1B0D1DB81A0}"/>
              </a:ext>
            </a:extLst>
          </p:cNvPr>
          <p:cNvCxnSpPr>
            <a:cxnSpLocks/>
          </p:cNvCxnSpPr>
          <p:nvPr/>
        </p:nvCxnSpPr>
        <p:spPr>
          <a:xfrm>
            <a:off x="1312774" y="9762"/>
            <a:ext cx="0" cy="493994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Rektangel 33">
            <a:extLst>
              <a:ext uri="{FF2B5EF4-FFF2-40B4-BE49-F238E27FC236}">
                <a16:creationId xmlns:a16="http://schemas.microsoft.com/office/drawing/2014/main" id="{A1B2ABB1-CDB3-40CA-B4C7-55374C56BB09}"/>
              </a:ext>
            </a:extLst>
          </p:cNvPr>
          <p:cNvSpPr/>
          <p:nvPr/>
        </p:nvSpPr>
        <p:spPr>
          <a:xfrm>
            <a:off x="1513252" y="74636"/>
            <a:ext cx="2647766" cy="365091"/>
          </a:xfrm>
          <a:prstGeom prst="rect">
            <a:avLst/>
          </a:prstGeom>
          <a:ln>
            <a:noFill/>
          </a:ln>
        </p:spPr>
        <p:txBody>
          <a:bodyPr wrap="square" lIns="144000" tIns="7200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300" normalizeH="0" baseline="0" noProof="0" dirty="0">
                <a:ln>
                  <a:noFill/>
                </a:ln>
                <a:solidFill>
                  <a:srgbClr val="E5E7E7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DAY 1 </a:t>
            </a:r>
            <a:r>
              <a:rPr kumimoji="0" lang="en-US" sz="800" b="1" i="0" u="none" strike="noStrike" kern="1200" cap="none" spc="300" normalizeH="0" baseline="0" noProof="0">
                <a:ln>
                  <a:noFill/>
                </a:ln>
                <a:solidFill>
                  <a:srgbClr val="E5E7E7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– THE SUSTAINABLE VALUE CHAIN</a:t>
            </a:r>
            <a:endParaRPr kumimoji="0" lang="en-US" sz="800" b="1" i="0" u="none" strike="noStrike" kern="1200" cap="none" spc="300" normalizeH="0" baseline="0" noProof="0" dirty="0">
              <a:ln>
                <a:noFill/>
              </a:ln>
              <a:solidFill>
                <a:srgbClr val="E5E7E7"/>
              </a:solidFill>
              <a:effectLst/>
              <a:uLnTx/>
              <a:uFillTx/>
              <a:latin typeface="Avenir Book" panose="02000503020000020003" pitchFamily="2" charset="0"/>
              <a:ea typeface="+mn-ea"/>
              <a:cs typeface="+mn-cs"/>
            </a:endParaRPr>
          </a:p>
        </p:txBody>
      </p:sp>
      <p:cxnSp>
        <p:nvCxnSpPr>
          <p:cNvPr id="39" name="Lige forbindelse 35">
            <a:extLst>
              <a:ext uri="{FF2B5EF4-FFF2-40B4-BE49-F238E27FC236}">
                <a16:creationId xmlns:a16="http://schemas.microsoft.com/office/drawing/2014/main" id="{5A207BB2-DAF1-4C2B-B573-B3E8B19088D2}"/>
              </a:ext>
            </a:extLst>
          </p:cNvPr>
          <p:cNvCxnSpPr>
            <a:cxnSpLocks/>
          </p:cNvCxnSpPr>
          <p:nvPr/>
        </p:nvCxnSpPr>
        <p:spPr>
          <a:xfrm>
            <a:off x="4028781" y="884"/>
            <a:ext cx="0" cy="515532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6" name="Grafik 26" descr="Knappenål med massiv udfyldning">
            <a:extLst>
              <a:ext uri="{FF2B5EF4-FFF2-40B4-BE49-F238E27FC236}">
                <a16:creationId xmlns:a16="http://schemas.microsoft.com/office/drawing/2014/main" id="{BE9F4B7A-3C2C-4D1A-9201-8C13A3361C9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5400000">
            <a:off x="11613523" y="52595"/>
            <a:ext cx="385899" cy="385899"/>
          </a:xfrm>
          <a:prstGeom prst="rect">
            <a:avLst/>
          </a:prstGeom>
        </p:spPr>
      </p:pic>
      <p:sp>
        <p:nvSpPr>
          <p:cNvPr id="18" name="TextBox 18">
            <a:hlinkClick r:id="" action="ppaction://noaction"/>
            <a:extLst>
              <a:ext uri="{FF2B5EF4-FFF2-40B4-BE49-F238E27FC236}">
                <a16:creationId xmlns:a16="http://schemas.microsoft.com/office/drawing/2014/main" id="{6DA9367D-9D26-A645-B4E2-270DC12FEC20}"/>
              </a:ext>
            </a:extLst>
          </p:cNvPr>
          <p:cNvSpPr txBox="1"/>
          <p:nvPr/>
        </p:nvSpPr>
        <p:spPr>
          <a:xfrm>
            <a:off x="7923313" y="137660"/>
            <a:ext cx="1514229" cy="241980"/>
          </a:xfrm>
          <a:prstGeom prst="rect">
            <a:avLst/>
          </a:prstGeom>
          <a:noFill/>
          <a:ln w="9525">
            <a:noFill/>
          </a:ln>
        </p:spPr>
        <p:txBody>
          <a:bodyPr wrap="square" tIns="7200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300" normalizeH="0" baseline="0" noProof="0" dirty="0">
                <a:ln>
                  <a:noFill/>
                </a:ln>
                <a:solidFill>
                  <a:srgbClr val="E5E7E7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HOW</a:t>
            </a:r>
          </a:p>
        </p:txBody>
      </p:sp>
      <p:sp>
        <p:nvSpPr>
          <p:cNvPr id="19" name="TextBox 18">
            <a:hlinkClick r:id="" action="ppaction://noaction"/>
            <a:extLst>
              <a:ext uri="{FF2B5EF4-FFF2-40B4-BE49-F238E27FC236}">
                <a16:creationId xmlns:a16="http://schemas.microsoft.com/office/drawing/2014/main" id="{3390CB51-2956-6348-878C-BB7DC0FC86B7}"/>
              </a:ext>
            </a:extLst>
          </p:cNvPr>
          <p:cNvSpPr txBox="1"/>
          <p:nvPr/>
        </p:nvSpPr>
        <p:spPr>
          <a:xfrm>
            <a:off x="9657503" y="132515"/>
            <a:ext cx="1514229" cy="241980"/>
          </a:xfrm>
          <a:prstGeom prst="rect">
            <a:avLst/>
          </a:prstGeom>
          <a:noFill/>
          <a:ln w="9525">
            <a:noFill/>
          </a:ln>
        </p:spPr>
        <p:txBody>
          <a:bodyPr wrap="square" tIns="7200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300" normalizeH="0" baseline="0" noProof="0" dirty="0">
                <a:ln>
                  <a:noFill/>
                </a:ln>
                <a:solidFill>
                  <a:srgbClr val="E5E7E7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CASE: COOP</a:t>
            </a:r>
          </a:p>
        </p:txBody>
      </p:sp>
      <p:sp>
        <p:nvSpPr>
          <p:cNvPr id="20" name="TextBox 18">
            <a:hlinkClick r:id="" action="ppaction://noaction"/>
            <a:extLst>
              <a:ext uri="{FF2B5EF4-FFF2-40B4-BE49-F238E27FC236}">
                <a16:creationId xmlns:a16="http://schemas.microsoft.com/office/drawing/2014/main" id="{012B1C85-7DF2-D044-B564-6ECFD1B30377}"/>
              </a:ext>
            </a:extLst>
          </p:cNvPr>
          <p:cNvSpPr txBox="1"/>
          <p:nvPr/>
        </p:nvSpPr>
        <p:spPr>
          <a:xfrm>
            <a:off x="4457563" y="130470"/>
            <a:ext cx="1514229" cy="241980"/>
          </a:xfrm>
          <a:prstGeom prst="rect">
            <a:avLst/>
          </a:prstGeom>
          <a:noFill/>
          <a:ln w="9525">
            <a:noFill/>
          </a:ln>
        </p:spPr>
        <p:txBody>
          <a:bodyPr wrap="square" tIns="7200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300" normalizeH="0" baseline="0" noProof="0" dirty="0">
                <a:ln>
                  <a:noFill/>
                </a:ln>
                <a:solidFill>
                  <a:srgbClr val="E5E7E7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WHY</a:t>
            </a:r>
          </a:p>
        </p:txBody>
      </p:sp>
      <p:sp>
        <p:nvSpPr>
          <p:cNvPr id="21" name="TextBox 18">
            <a:hlinkClick r:id="" action="ppaction://noaction"/>
            <a:extLst>
              <a:ext uri="{FF2B5EF4-FFF2-40B4-BE49-F238E27FC236}">
                <a16:creationId xmlns:a16="http://schemas.microsoft.com/office/drawing/2014/main" id="{C44363D8-FB03-5E4F-A567-C2D40C4592F9}"/>
              </a:ext>
            </a:extLst>
          </p:cNvPr>
          <p:cNvSpPr txBox="1"/>
          <p:nvPr/>
        </p:nvSpPr>
        <p:spPr>
          <a:xfrm>
            <a:off x="6200378" y="130470"/>
            <a:ext cx="1514230" cy="241980"/>
          </a:xfrm>
          <a:prstGeom prst="rect">
            <a:avLst/>
          </a:prstGeom>
          <a:noFill/>
          <a:ln w="9525">
            <a:noFill/>
          </a:ln>
        </p:spPr>
        <p:txBody>
          <a:bodyPr wrap="square" tIns="7200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300" normalizeH="0" baseline="0" noProof="0" dirty="0">
                <a:ln>
                  <a:noFill/>
                </a:ln>
                <a:solidFill>
                  <a:srgbClr val="E5E7E7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WHAT</a:t>
            </a:r>
          </a:p>
        </p:txBody>
      </p:sp>
    </p:spTree>
    <p:extLst>
      <p:ext uri="{BB962C8B-B14F-4D97-AF65-F5344CB8AC3E}">
        <p14:creationId xmlns:p14="http://schemas.microsoft.com/office/powerpoint/2010/main" val="2089203072"/>
      </p:ext>
    </p:extLst>
  </p:cSld>
  <p:clrMapOvr>
    <a:masterClrMapping/>
  </p:clrMapOvr>
</p:sldLayout>
</file>

<file path=ppt/slideLayouts/slideLayout3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Header-M1-Day1-blueframe">
    <p:bg>
      <p:bgPr>
        <a:solidFill>
          <a:srgbClr val="374D6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ktangel 11">
            <a:extLst>
              <a:ext uri="{FF2B5EF4-FFF2-40B4-BE49-F238E27FC236}">
                <a16:creationId xmlns:a16="http://schemas.microsoft.com/office/drawing/2014/main" id="{E15AF629-8FA2-EE44-847E-C737018DB964}"/>
              </a:ext>
            </a:extLst>
          </p:cNvPr>
          <p:cNvSpPr/>
          <p:nvPr/>
        </p:nvSpPr>
        <p:spPr>
          <a:xfrm>
            <a:off x="319177" y="517564"/>
            <a:ext cx="11559398" cy="60658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3" name="Billede 11">
            <a:extLst>
              <a:ext uri="{FF2B5EF4-FFF2-40B4-BE49-F238E27FC236}">
                <a16:creationId xmlns:a16="http://schemas.microsoft.com/office/drawing/2014/main" id="{FA21631E-0B29-41D0-9CA2-8CF9DF25A7A0}"/>
              </a:ext>
            </a:extLst>
          </p:cNvPr>
          <p:cNvPicPr>
            <a:picLocks noChangeAspect="1"/>
          </p:cNvPicPr>
          <p:nvPr/>
        </p:nvPicPr>
        <p:blipFill>
          <a:blip r:embed="rId2">
            <a:lum bright="70000" contrast="-70000"/>
            <a:alphaModFix amt="50000"/>
          </a:blip>
          <a:stretch>
            <a:fillRect/>
          </a:stretch>
        </p:blipFill>
        <p:spPr>
          <a:xfrm>
            <a:off x="10846599" y="6601248"/>
            <a:ext cx="1046264" cy="277914"/>
          </a:xfrm>
          <a:prstGeom prst="rect">
            <a:avLst/>
          </a:prstGeom>
        </p:spPr>
      </p:pic>
      <p:pic>
        <p:nvPicPr>
          <p:cNvPr id="15" name="Picture 14" descr="Icon&#10;&#10;Description automatically generated">
            <a:extLst>
              <a:ext uri="{FF2B5EF4-FFF2-40B4-BE49-F238E27FC236}">
                <a16:creationId xmlns:a16="http://schemas.microsoft.com/office/drawing/2014/main" id="{C042AFB2-FA84-4989-93E8-2807E25DB281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37000"/>
          </a:blip>
          <a:stretch>
            <a:fillRect/>
          </a:stretch>
        </p:blipFill>
        <p:spPr>
          <a:xfrm>
            <a:off x="425324" y="5935610"/>
            <a:ext cx="628387" cy="628387"/>
          </a:xfrm>
          <a:prstGeom prst="rect">
            <a:avLst/>
          </a:prstGeom>
        </p:spPr>
      </p:pic>
      <p:sp>
        <p:nvSpPr>
          <p:cNvPr id="26" name="Rektangel 25">
            <a:extLst>
              <a:ext uri="{FF2B5EF4-FFF2-40B4-BE49-F238E27FC236}">
                <a16:creationId xmlns:a16="http://schemas.microsoft.com/office/drawing/2014/main" id="{A58F95EC-0BC1-CA48-B55B-2FAB86312728}"/>
              </a:ext>
            </a:extLst>
          </p:cNvPr>
          <p:cNvSpPr/>
          <p:nvPr/>
        </p:nvSpPr>
        <p:spPr>
          <a:xfrm>
            <a:off x="319177" y="517564"/>
            <a:ext cx="11559398" cy="60658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7" name="Billede 11">
            <a:extLst>
              <a:ext uri="{FF2B5EF4-FFF2-40B4-BE49-F238E27FC236}">
                <a16:creationId xmlns:a16="http://schemas.microsoft.com/office/drawing/2014/main" id="{E037E20C-0C1E-0E44-A250-8E02520A507E}"/>
              </a:ext>
            </a:extLst>
          </p:cNvPr>
          <p:cNvPicPr>
            <a:picLocks noChangeAspect="1"/>
          </p:cNvPicPr>
          <p:nvPr/>
        </p:nvPicPr>
        <p:blipFill>
          <a:blip r:embed="rId2">
            <a:lum bright="70000" contrast="-70000"/>
            <a:alphaModFix amt="50000"/>
          </a:blip>
          <a:stretch>
            <a:fillRect/>
          </a:stretch>
        </p:blipFill>
        <p:spPr>
          <a:xfrm>
            <a:off x="10846599" y="6601248"/>
            <a:ext cx="1046264" cy="277914"/>
          </a:xfrm>
          <a:prstGeom prst="rect">
            <a:avLst/>
          </a:prstGeom>
        </p:spPr>
      </p:pic>
      <p:pic>
        <p:nvPicPr>
          <p:cNvPr id="28" name="Picture 14" descr="Icon&#10;&#10;Description automatically generated">
            <a:extLst>
              <a:ext uri="{FF2B5EF4-FFF2-40B4-BE49-F238E27FC236}">
                <a16:creationId xmlns:a16="http://schemas.microsoft.com/office/drawing/2014/main" id="{C0C02623-A3E4-3440-BC7F-C211FD015137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37000"/>
          </a:blip>
          <a:stretch>
            <a:fillRect/>
          </a:stretch>
        </p:blipFill>
        <p:spPr>
          <a:xfrm>
            <a:off x="425324" y="5935610"/>
            <a:ext cx="628387" cy="628387"/>
          </a:xfrm>
          <a:prstGeom prst="rect">
            <a:avLst/>
          </a:prstGeom>
        </p:spPr>
      </p:pic>
      <p:sp>
        <p:nvSpPr>
          <p:cNvPr id="29" name="Rectangle 14">
            <a:extLst>
              <a:ext uri="{FF2B5EF4-FFF2-40B4-BE49-F238E27FC236}">
                <a16:creationId xmlns:a16="http://schemas.microsoft.com/office/drawing/2014/main" id="{BDBCA735-243F-C044-8F82-6DE3D19FC7E4}"/>
              </a:ext>
            </a:extLst>
          </p:cNvPr>
          <p:cNvSpPr/>
          <p:nvPr/>
        </p:nvSpPr>
        <p:spPr>
          <a:xfrm>
            <a:off x="1" y="0"/>
            <a:ext cx="12191999" cy="520589"/>
          </a:xfrm>
          <a:prstGeom prst="rect">
            <a:avLst/>
          </a:prstGeom>
          <a:solidFill>
            <a:srgbClr val="374D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0" name="TextBox 18">
            <a:hlinkClick r:id="" action="ppaction://noaction"/>
            <a:extLst>
              <a:ext uri="{FF2B5EF4-FFF2-40B4-BE49-F238E27FC236}">
                <a16:creationId xmlns:a16="http://schemas.microsoft.com/office/drawing/2014/main" id="{A26A644B-33E3-B14D-B9B6-C8781EB1384D}"/>
              </a:ext>
            </a:extLst>
          </p:cNvPr>
          <p:cNvSpPr txBox="1"/>
          <p:nvPr/>
        </p:nvSpPr>
        <p:spPr>
          <a:xfrm>
            <a:off x="257302" y="99940"/>
            <a:ext cx="1073784" cy="338554"/>
          </a:xfrm>
          <a:prstGeom prst="rect">
            <a:avLst/>
          </a:prstGeom>
          <a:noFill/>
          <a:ln w="9525"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300" normalizeH="0" baseline="0" noProof="0" dirty="0">
                <a:ln>
                  <a:noFill/>
                </a:ln>
                <a:solidFill>
                  <a:srgbClr val="E5E7E7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MODULE 1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300" normalizeH="0" baseline="0" noProof="0" dirty="0">
                <a:ln>
                  <a:noFill/>
                </a:ln>
                <a:solidFill>
                  <a:srgbClr val="E5E7E7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INTRO</a:t>
            </a:r>
          </a:p>
        </p:txBody>
      </p:sp>
      <p:cxnSp>
        <p:nvCxnSpPr>
          <p:cNvPr id="31" name="Lige forbindelse 30">
            <a:extLst>
              <a:ext uri="{FF2B5EF4-FFF2-40B4-BE49-F238E27FC236}">
                <a16:creationId xmlns:a16="http://schemas.microsoft.com/office/drawing/2014/main" id="{1B5C7F8C-D29C-AE45-B6E6-69237704A1B8}"/>
              </a:ext>
            </a:extLst>
          </p:cNvPr>
          <p:cNvCxnSpPr>
            <a:cxnSpLocks/>
          </p:cNvCxnSpPr>
          <p:nvPr/>
        </p:nvCxnSpPr>
        <p:spPr>
          <a:xfrm>
            <a:off x="1331829" y="18644"/>
            <a:ext cx="0" cy="493994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16">
            <a:hlinkClick r:id="" action="ppaction://noaction"/>
            <a:extLst>
              <a:ext uri="{FF2B5EF4-FFF2-40B4-BE49-F238E27FC236}">
                <a16:creationId xmlns:a16="http://schemas.microsoft.com/office/drawing/2014/main" id="{289E1AEF-6A4E-5244-8A80-8B9943F957C4}"/>
              </a:ext>
            </a:extLst>
          </p:cNvPr>
          <p:cNvSpPr txBox="1"/>
          <p:nvPr/>
        </p:nvSpPr>
        <p:spPr>
          <a:xfrm>
            <a:off x="7609712" y="155376"/>
            <a:ext cx="1615366" cy="215444"/>
          </a:xfrm>
          <a:prstGeom prst="rect">
            <a:avLst/>
          </a:prstGeom>
          <a:noFill/>
          <a:ln w="9525"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300" normalizeH="0" baseline="0" noProof="0" dirty="0">
                <a:ln>
                  <a:noFill/>
                </a:ln>
                <a:solidFill>
                  <a:srgbClr val="E5E7E7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DEFINITIONS</a:t>
            </a:r>
          </a:p>
        </p:txBody>
      </p:sp>
      <p:sp>
        <p:nvSpPr>
          <p:cNvPr id="33" name="TextBox 18">
            <a:hlinkClick r:id="" action="ppaction://noaction"/>
            <a:extLst>
              <a:ext uri="{FF2B5EF4-FFF2-40B4-BE49-F238E27FC236}">
                <a16:creationId xmlns:a16="http://schemas.microsoft.com/office/drawing/2014/main" id="{F12E6F00-EE4F-3744-B2FE-FAEEB98D8629}"/>
              </a:ext>
            </a:extLst>
          </p:cNvPr>
          <p:cNvSpPr txBox="1"/>
          <p:nvPr/>
        </p:nvSpPr>
        <p:spPr>
          <a:xfrm>
            <a:off x="4521280" y="128405"/>
            <a:ext cx="1326478" cy="241980"/>
          </a:xfrm>
          <a:prstGeom prst="rect">
            <a:avLst/>
          </a:prstGeom>
          <a:noFill/>
          <a:ln w="9525">
            <a:solidFill>
              <a:schemeClr val="bg1"/>
            </a:solidFill>
          </a:ln>
        </p:spPr>
        <p:txBody>
          <a:bodyPr wrap="square" tIns="7200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300" normalizeH="0" baseline="0" noProof="0" dirty="0">
                <a:ln>
                  <a:noFill/>
                </a:ln>
                <a:solidFill>
                  <a:srgbClr val="E5E7E7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MEGATRENDS</a:t>
            </a:r>
          </a:p>
        </p:txBody>
      </p:sp>
      <p:sp>
        <p:nvSpPr>
          <p:cNvPr id="34" name="Rektangel 33">
            <a:extLst>
              <a:ext uri="{FF2B5EF4-FFF2-40B4-BE49-F238E27FC236}">
                <a16:creationId xmlns:a16="http://schemas.microsoft.com/office/drawing/2014/main" id="{A32299B7-1F77-D642-8B04-D921B05DC7B5}"/>
              </a:ext>
            </a:extLst>
          </p:cNvPr>
          <p:cNvSpPr/>
          <p:nvPr/>
        </p:nvSpPr>
        <p:spPr>
          <a:xfrm>
            <a:off x="1532307" y="78323"/>
            <a:ext cx="2647766" cy="365091"/>
          </a:xfrm>
          <a:prstGeom prst="rect">
            <a:avLst/>
          </a:prstGeom>
          <a:ln>
            <a:noFill/>
          </a:ln>
        </p:spPr>
        <p:txBody>
          <a:bodyPr wrap="square" lIns="144000" tIns="7200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300" normalizeH="0" baseline="0" noProof="0" dirty="0">
                <a:ln>
                  <a:noFill/>
                </a:ln>
                <a:solidFill>
                  <a:srgbClr val="E5E7E7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DAY 1 - THE SUSTAINABLE BUSINESS MINDSET</a:t>
            </a:r>
          </a:p>
        </p:txBody>
      </p:sp>
      <p:sp>
        <p:nvSpPr>
          <p:cNvPr id="35" name="TextBox 16">
            <a:hlinkClick r:id="" action="ppaction://noaction"/>
            <a:extLst>
              <a:ext uri="{FF2B5EF4-FFF2-40B4-BE49-F238E27FC236}">
                <a16:creationId xmlns:a16="http://schemas.microsoft.com/office/drawing/2014/main" id="{041835B3-05FA-054F-9773-6A0A7D9AFB5B}"/>
              </a:ext>
            </a:extLst>
          </p:cNvPr>
          <p:cNvSpPr txBox="1"/>
          <p:nvPr/>
        </p:nvSpPr>
        <p:spPr>
          <a:xfrm>
            <a:off x="8842769" y="153344"/>
            <a:ext cx="1615366" cy="215444"/>
          </a:xfrm>
          <a:prstGeom prst="rect">
            <a:avLst/>
          </a:prstGeom>
          <a:noFill/>
          <a:ln w="9525"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300" normalizeH="0" baseline="0" noProof="0" dirty="0">
                <a:ln>
                  <a:noFill/>
                </a:ln>
                <a:solidFill>
                  <a:srgbClr val="E5E7E7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PHASES</a:t>
            </a:r>
          </a:p>
        </p:txBody>
      </p:sp>
      <p:sp>
        <p:nvSpPr>
          <p:cNvPr id="36" name="TextBox 16">
            <a:hlinkClick r:id="" action="ppaction://noaction"/>
            <a:extLst>
              <a:ext uri="{FF2B5EF4-FFF2-40B4-BE49-F238E27FC236}">
                <a16:creationId xmlns:a16="http://schemas.microsoft.com/office/drawing/2014/main" id="{4A4FD116-8C02-DF49-B322-3029E0364FF1}"/>
              </a:ext>
            </a:extLst>
          </p:cNvPr>
          <p:cNvSpPr txBox="1"/>
          <p:nvPr/>
        </p:nvSpPr>
        <p:spPr>
          <a:xfrm>
            <a:off x="9937118" y="141673"/>
            <a:ext cx="1615366" cy="215444"/>
          </a:xfrm>
          <a:prstGeom prst="rect">
            <a:avLst/>
          </a:prstGeom>
          <a:noFill/>
          <a:ln w="9525"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300" normalizeH="0" baseline="0" noProof="0" dirty="0">
                <a:ln>
                  <a:noFill/>
                </a:ln>
                <a:solidFill>
                  <a:srgbClr val="E5E7E7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MOTIVATION</a:t>
            </a:r>
          </a:p>
        </p:txBody>
      </p:sp>
      <p:sp>
        <p:nvSpPr>
          <p:cNvPr id="37" name="TextBox 18">
            <a:hlinkClick r:id="" action="ppaction://noaction"/>
            <a:extLst>
              <a:ext uri="{FF2B5EF4-FFF2-40B4-BE49-F238E27FC236}">
                <a16:creationId xmlns:a16="http://schemas.microsoft.com/office/drawing/2014/main" id="{D52879F8-D5B6-F94F-B0C5-CC25D34F289F}"/>
              </a:ext>
            </a:extLst>
          </p:cNvPr>
          <p:cNvSpPr txBox="1"/>
          <p:nvPr/>
        </p:nvSpPr>
        <p:spPr>
          <a:xfrm>
            <a:off x="5847758" y="153344"/>
            <a:ext cx="1866445" cy="215444"/>
          </a:xfrm>
          <a:prstGeom prst="rect">
            <a:avLst/>
          </a:prstGeom>
          <a:noFill/>
          <a:ln w="9525"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300" normalizeH="0" baseline="0" noProof="0" dirty="0">
                <a:ln>
                  <a:noFill/>
                </a:ln>
                <a:solidFill>
                  <a:srgbClr val="E5E7E7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MARKET DRIVERS</a:t>
            </a:r>
          </a:p>
        </p:txBody>
      </p:sp>
      <p:cxnSp>
        <p:nvCxnSpPr>
          <p:cNvPr id="38" name="Lige forbindelse 37">
            <a:extLst>
              <a:ext uri="{FF2B5EF4-FFF2-40B4-BE49-F238E27FC236}">
                <a16:creationId xmlns:a16="http://schemas.microsoft.com/office/drawing/2014/main" id="{DF5107EE-E6C7-CA47-AA84-E46EFD97E97D}"/>
              </a:ext>
            </a:extLst>
          </p:cNvPr>
          <p:cNvCxnSpPr>
            <a:cxnSpLocks/>
          </p:cNvCxnSpPr>
          <p:nvPr/>
        </p:nvCxnSpPr>
        <p:spPr>
          <a:xfrm>
            <a:off x="4255835" y="0"/>
            <a:ext cx="0" cy="515532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Rectangle 14">
            <a:extLst>
              <a:ext uri="{FF2B5EF4-FFF2-40B4-BE49-F238E27FC236}">
                <a16:creationId xmlns:a16="http://schemas.microsoft.com/office/drawing/2014/main" id="{35DF1201-CDCE-EA42-904B-B7B027343833}"/>
              </a:ext>
            </a:extLst>
          </p:cNvPr>
          <p:cNvSpPr/>
          <p:nvPr/>
        </p:nvSpPr>
        <p:spPr>
          <a:xfrm>
            <a:off x="1" y="0"/>
            <a:ext cx="12191999" cy="520589"/>
          </a:xfrm>
          <a:prstGeom prst="rect">
            <a:avLst/>
          </a:prstGeom>
          <a:solidFill>
            <a:srgbClr val="374D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0" name="TextBox 18">
            <a:hlinkClick r:id="" action="ppaction://noaction"/>
            <a:extLst>
              <a:ext uri="{FF2B5EF4-FFF2-40B4-BE49-F238E27FC236}">
                <a16:creationId xmlns:a16="http://schemas.microsoft.com/office/drawing/2014/main" id="{1F4C44E3-B68D-AD47-B43E-34484403BB20}"/>
              </a:ext>
            </a:extLst>
          </p:cNvPr>
          <p:cNvSpPr txBox="1"/>
          <p:nvPr/>
        </p:nvSpPr>
        <p:spPr>
          <a:xfrm>
            <a:off x="257302" y="99940"/>
            <a:ext cx="1073784" cy="338554"/>
          </a:xfrm>
          <a:prstGeom prst="rect">
            <a:avLst/>
          </a:prstGeom>
          <a:noFill/>
          <a:ln w="9525"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300" normalizeH="0" baseline="0" noProof="0" dirty="0">
                <a:ln>
                  <a:noFill/>
                </a:ln>
                <a:solidFill>
                  <a:srgbClr val="E5E7E7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MODULE 1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300" normalizeH="0" baseline="0" noProof="0" dirty="0">
                <a:ln>
                  <a:noFill/>
                </a:ln>
                <a:solidFill>
                  <a:srgbClr val="E5E7E7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INTRO</a:t>
            </a:r>
          </a:p>
        </p:txBody>
      </p:sp>
      <p:cxnSp>
        <p:nvCxnSpPr>
          <p:cNvPr id="41" name="Lige forbindelse 40">
            <a:extLst>
              <a:ext uri="{FF2B5EF4-FFF2-40B4-BE49-F238E27FC236}">
                <a16:creationId xmlns:a16="http://schemas.microsoft.com/office/drawing/2014/main" id="{7863D02F-C557-864F-B325-06F6218D0756}"/>
              </a:ext>
            </a:extLst>
          </p:cNvPr>
          <p:cNvCxnSpPr>
            <a:cxnSpLocks/>
          </p:cNvCxnSpPr>
          <p:nvPr/>
        </p:nvCxnSpPr>
        <p:spPr>
          <a:xfrm>
            <a:off x="1331829" y="18644"/>
            <a:ext cx="0" cy="493994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TextBox 16">
            <a:hlinkClick r:id="" action="ppaction://noaction"/>
            <a:extLst>
              <a:ext uri="{FF2B5EF4-FFF2-40B4-BE49-F238E27FC236}">
                <a16:creationId xmlns:a16="http://schemas.microsoft.com/office/drawing/2014/main" id="{AFE00A81-6BE5-1B48-A9F5-055066D99FCF}"/>
              </a:ext>
            </a:extLst>
          </p:cNvPr>
          <p:cNvSpPr txBox="1"/>
          <p:nvPr/>
        </p:nvSpPr>
        <p:spPr>
          <a:xfrm>
            <a:off x="8608421" y="141673"/>
            <a:ext cx="1615366" cy="215444"/>
          </a:xfrm>
          <a:prstGeom prst="rect">
            <a:avLst/>
          </a:prstGeom>
          <a:noFill/>
          <a:ln w="9525"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300" normalizeH="0" baseline="0" noProof="0" dirty="0">
                <a:ln>
                  <a:noFill/>
                </a:ln>
                <a:solidFill>
                  <a:srgbClr val="E5E7E7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DEFINITIONS</a:t>
            </a:r>
          </a:p>
        </p:txBody>
      </p:sp>
      <p:sp>
        <p:nvSpPr>
          <p:cNvPr id="43" name="TextBox 18">
            <a:hlinkClick r:id="" action="ppaction://noaction"/>
            <a:extLst>
              <a:ext uri="{FF2B5EF4-FFF2-40B4-BE49-F238E27FC236}">
                <a16:creationId xmlns:a16="http://schemas.microsoft.com/office/drawing/2014/main" id="{43DBA6FB-B7FA-424C-8088-37305BEB357D}"/>
              </a:ext>
            </a:extLst>
          </p:cNvPr>
          <p:cNvSpPr txBox="1"/>
          <p:nvPr/>
        </p:nvSpPr>
        <p:spPr>
          <a:xfrm>
            <a:off x="4521280" y="128405"/>
            <a:ext cx="1326478" cy="241980"/>
          </a:xfrm>
          <a:prstGeom prst="rect">
            <a:avLst/>
          </a:prstGeom>
          <a:noFill/>
          <a:ln w="9525">
            <a:noFill/>
          </a:ln>
        </p:spPr>
        <p:txBody>
          <a:bodyPr wrap="square" tIns="7200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300" normalizeH="0" baseline="0" noProof="0" dirty="0">
                <a:ln>
                  <a:noFill/>
                </a:ln>
                <a:solidFill>
                  <a:srgbClr val="E5E7E7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MEGATRENDS</a:t>
            </a:r>
          </a:p>
        </p:txBody>
      </p:sp>
      <p:sp>
        <p:nvSpPr>
          <p:cNvPr id="44" name="Rektangel 43">
            <a:extLst>
              <a:ext uri="{FF2B5EF4-FFF2-40B4-BE49-F238E27FC236}">
                <a16:creationId xmlns:a16="http://schemas.microsoft.com/office/drawing/2014/main" id="{F873BEC8-7C32-5541-BDA1-9BDCEEAB092A}"/>
              </a:ext>
            </a:extLst>
          </p:cNvPr>
          <p:cNvSpPr/>
          <p:nvPr/>
        </p:nvSpPr>
        <p:spPr>
          <a:xfrm>
            <a:off x="1532307" y="78323"/>
            <a:ext cx="2647766" cy="365091"/>
          </a:xfrm>
          <a:prstGeom prst="rect">
            <a:avLst/>
          </a:prstGeom>
          <a:ln>
            <a:noFill/>
          </a:ln>
        </p:spPr>
        <p:txBody>
          <a:bodyPr wrap="square" lIns="144000" tIns="7200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300" normalizeH="0" baseline="0" noProof="0" dirty="0">
                <a:ln>
                  <a:noFill/>
                </a:ln>
                <a:solidFill>
                  <a:srgbClr val="E5E7E7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DAY 1 - THE SUSTAINABLE BUSINESS MINDSET</a:t>
            </a:r>
          </a:p>
        </p:txBody>
      </p:sp>
      <p:sp>
        <p:nvSpPr>
          <p:cNvPr id="45" name="TextBox 16">
            <a:hlinkClick r:id="" action="ppaction://noaction"/>
            <a:extLst>
              <a:ext uri="{FF2B5EF4-FFF2-40B4-BE49-F238E27FC236}">
                <a16:creationId xmlns:a16="http://schemas.microsoft.com/office/drawing/2014/main" id="{E5D6217A-048A-5F4F-B284-35EDF44543CF}"/>
              </a:ext>
            </a:extLst>
          </p:cNvPr>
          <p:cNvSpPr txBox="1"/>
          <p:nvPr/>
        </p:nvSpPr>
        <p:spPr>
          <a:xfrm>
            <a:off x="7456716" y="145933"/>
            <a:ext cx="1386053" cy="215444"/>
          </a:xfrm>
          <a:prstGeom prst="rect">
            <a:avLst/>
          </a:prstGeom>
          <a:noFill/>
          <a:ln w="9525"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300" normalizeH="0" baseline="0" noProof="0" dirty="0">
                <a:ln>
                  <a:noFill/>
                </a:ln>
                <a:solidFill>
                  <a:srgbClr val="E5E7E7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PHASES</a:t>
            </a:r>
          </a:p>
        </p:txBody>
      </p:sp>
      <p:sp>
        <p:nvSpPr>
          <p:cNvPr id="46" name="TextBox 16">
            <a:hlinkClick r:id="" action="ppaction://noaction"/>
            <a:extLst>
              <a:ext uri="{FF2B5EF4-FFF2-40B4-BE49-F238E27FC236}">
                <a16:creationId xmlns:a16="http://schemas.microsoft.com/office/drawing/2014/main" id="{14430DDD-D68E-9649-8CAF-1ED299D982F1}"/>
              </a:ext>
            </a:extLst>
          </p:cNvPr>
          <p:cNvSpPr txBox="1"/>
          <p:nvPr/>
        </p:nvSpPr>
        <p:spPr>
          <a:xfrm>
            <a:off x="9937118" y="141673"/>
            <a:ext cx="1615366" cy="215444"/>
          </a:xfrm>
          <a:prstGeom prst="rect">
            <a:avLst/>
          </a:prstGeom>
          <a:noFill/>
          <a:ln w="9525"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300" normalizeH="0" baseline="0" noProof="0" dirty="0">
                <a:ln>
                  <a:noFill/>
                </a:ln>
                <a:solidFill>
                  <a:srgbClr val="E5E7E7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MOTIVATION</a:t>
            </a:r>
          </a:p>
        </p:txBody>
      </p:sp>
      <p:sp>
        <p:nvSpPr>
          <p:cNvPr id="47" name="TextBox 18">
            <a:hlinkClick r:id="" action="ppaction://noaction"/>
            <a:extLst>
              <a:ext uri="{FF2B5EF4-FFF2-40B4-BE49-F238E27FC236}">
                <a16:creationId xmlns:a16="http://schemas.microsoft.com/office/drawing/2014/main" id="{4315F7CA-1931-B549-9C22-CD0166F706E2}"/>
              </a:ext>
            </a:extLst>
          </p:cNvPr>
          <p:cNvSpPr txBox="1"/>
          <p:nvPr/>
        </p:nvSpPr>
        <p:spPr>
          <a:xfrm>
            <a:off x="5847758" y="153344"/>
            <a:ext cx="1866445" cy="215444"/>
          </a:xfrm>
          <a:prstGeom prst="rect">
            <a:avLst/>
          </a:prstGeom>
          <a:noFill/>
          <a:ln w="9525"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300" normalizeH="0" baseline="0" noProof="0" dirty="0">
                <a:ln>
                  <a:noFill/>
                </a:ln>
                <a:solidFill>
                  <a:srgbClr val="E5E7E7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MARKET DRIVERS</a:t>
            </a:r>
          </a:p>
        </p:txBody>
      </p:sp>
      <p:cxnSp>
        <p:nvCxnSpPr>
          <p:cNvPr id="48" name="Lige forbindelse 47">
            <a:extLst>
              <a:ext uri="{FF2B5EF4-FFF2-40B4-BE49-F238E27FC236}">
                <a16:creationId xmlns:a16="http://schemas.microsoft.com/office/drawing/2014/main" id="{2E470B3D-E3A8-FC43-987D-B9326007C5A1}"/>
              </a:ext>
            </a:extLst>
          </p:cNvPr>
          <p:cNvCxnSpPr>
            <a:cxnSpLocks/>
          </p:cNvCxnSpPr>
          <p:nvPr/>
        </p:nvCxnSpPr>
        <p:spPr>
          <a:xfrm>
            <a:off x="4132265" y="0"/>
            <a:ext cx="0" cy="515532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37473809"/>
      </p:ext>
    </p:extLst>
  </p:cSld>
  <p:clrMapOvr>
    <a:masterClrMapping/>
  </p:clrMapOvr>
</p:sldLayout>
</file>

<file path=ppt/slideLayouts/slideLayout3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Header-M1-Day3-whitebac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9FE354BA-8E23-430D-8C6E-11C6D14D016D}"/>
              </a:ext>
            </a:extLst>
          </p:cNvPr>
          <p:cNvSpPr/>
          <p:nvPr/>
        </p:nvSpPr>
        <p:spPr>
          <a:xfrm>
            <a:off x="532660" y="470517"/>
            <a:ext cx="10955045" cy="5734974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sz="11500"/>
              <a:t>Day  3 templates</a:t>
            </a:r>
            <a:endParaRPr lang="LID4096" sz="11500"/>
          </a:p>
        </p:txBody>
      </p:sp>
    </p:spTree>
    <p:extLst>
      <p:ext uri="{BB962C8B-B14F-4D97-AF65-F5344CB8AC3E}">
        <p14:creationId xmlns:p14="http://schemas.microsoft.com/office/powerpoint/2010/main" val="495277916"/>
      </p:ext>
    </p:extLst>
  </p:cSld>
  <p:clrMapOvr>
    <a:masterClrMapping/>
  </p:clrMapOvr>
</p:sldLayout>
</file>

<file path=ppt/slideLayouts/slideLayout3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eader-M1-Day3-TOOL-whitebac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15" descr="Icon&#10;&#10;Description automatically generated">
            <a:extLst>
              <a:ext uri="{FF2B5EF4-FFF2-40B4-BE49-F238E27FC236}">
                <a16:creationId xmlns:a16="http://schemas.microsoft.com/office/drawing/2014/main" id="{633EA1C0-C9D8-C94E-B88F-2F73081422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9137" y="6111818"/>
            <a:ext cx="628387" cy="628387"/>
          </a:xfrm>
          <a:prstGeom prst="rect">
            <a:avLst/>
          </a:prstGeom>
        </p:spPr>
      </p:pic>
      <p:pic>
        <p:nvPicPr>
          <p:cNvPr id="25" name="Billede 11">
            <a:extLst>
              <a:ext uri="{FF2B5EF4-FFF2-40B4-BE49-F238E27FC236}">
                <a16:creationId xmlns:a16="http://schemas.microsoft.com/office/drawing/2014/main" id="{ED5D94F6-2948-9E46-820F-1CC067619B17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73000"/>
          </a:blip>
          <a:stretch>
            <a:fillRect/>
          </a:stretch>
        </p:blipFill>
        <p:spPr>
          <a:xfrm>
            <a:off x="10846599" y="6426011"/>
            <a:ext cx="1046264" cy="277914"/>
          </a:xfrm>
          <a:prstGeom prst="rect">
            <a:avLst/>
          </a:prstGeom>
        </p:spPr>
      </p:pic>
      <p:sp>
        <p:nvSpPr>
          <p:cNvPr id="26" name="AutoShape 2">
            <a:extLst>
              <a:ext uri="{FF2B5EF4-FFF2-40B4-BE49-F238E27FC236}">
                <a16:creationId xmlns:a16="http://schemas.microsoft.com/office/drawing/2014/main" id="{9957F8F7-2CEB-ED40-A8F1-9E033E4EFE50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84149" y="-144463"/>
            <a:ext cx="660217" cy="6602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  <p:sp>
        <p:nvSpPr>
          <p:cNvPr id="27" name="AutoShape 3">
            <a:extLst>
              <a:ext uri="{FF2B5EF4-FFF2-40B4-BE49-F238E27FC236}">
                <a16:creationId xmlns:a16="http://schemas.microsoft.com/office/drawing/2014/main" id="{C81A7940-F387-104B-954E-F6241315BC52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44524" y="-144463"/>
            <a:ext cx="660217" cy="6602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  <p:sp>
        <p:nvSpPr>
          <p:cNvPr id="28" name="AutoShape 4">
            <a:extLst>
              <a:ext uri="{FF2B5EF4-FFF2-40B4-BE49-F238E27FC236}">
                <a16:creationId xmlns:a16="http://schemas.microsoft.com/office/drawing/2014/main" id="{B84E4F2B-0D6D-5540-84E2-682E732A068D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104899" y="-144463"/>
            <a:ext cx="660217" cy="6602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  <p:sp>
        <p:nvSpPr>
          <p:cNvPr id="29" name="AutoShape 5">
            <a:extLst>
              <a:ext uri="{FF2B5EF4-FFF2-40B4-BE49-F238E27FC236}">
                <a16:creationId xmlns:a16="http://schemas.microsoft.com/office/drawing/2014/main" id="{9AF760D8-41A6-9A44-93E3-5D69CEF0A89A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565274" y="-144463"/>
            <a:ext cx="660217" cy="6602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  <p:sp>
        <p:nvSpPr>
          <p:cNvPr id="30" name="Rectangle 14">
            <a:extLst>
              <a:ext uri="{FF2B5EF4-FFF2-40B4-BE49-F238E27FC236}">
                <a16:creationId xmlns:a16="http://schemas.microsoft.com/office/drawing/2014/main" id="{898BF77F-28F5-E84E-B271-1EE8C2E8E6C0}"/>
              </a:ext>
            </a:extLst>
          </p:cNvPr>
          <p:cNvSpPr/>
          <p:nvPr/>
        </p:nvSpPr>
        <p:spPr>
          <a:xfrm>
            <a:off x="1" y="0"/>
            <a:ext cx="12191999" cy="520589"/>
          </a:xfrm>
          <a:prstGeom prst="rect">
            <a:avLst/>
          </a:prstGeom>
          <a:solidFill>
            <a:srgbClr val="374D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31" name="Lige forbindelse 30">
            <a:extLst>
              <a:ext uri="{FF2B5EF4-FFF2-40B4-BE49-F238E27FC236}">
                <a16:creationId xmlns:a16="http://schemas.microsoft.com/office/drawing/2014/main" id="{E7D24125-4682-B94C-8E71-BBF4BEE19D33}"/>
              </a:ext>
            </a:extLst>
          </p:cNvPr>
          <p:cNvCxnSpPr>
            <a:cxnSpLocks/>
          </p:cNvCxnSpPr>
          <p:nvPr/>
        </p:nvCxnSpPr>
        <p:spPr>
          <a:xfrm>
            <a:off x="1296806" y="-8238"/>
            <a:ext cx="0" cy="528827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Rectangle 14">
            <a:extLst>
              <a:ext uri="{FF2B5EF4-FFF2-40B4-BE49-F238E27FC236}">
                <a16:creationId xmlns:a16="http://schemas.microsoft.com/office/drawing/2014/main" id="{0951519C-F1A5-3F43-9A5C-4CD94A7424FB}"/>
              </a:ext>
            </a:extLst>
          </p:cNvPr>
          <p:cNvSpPr/>
          <p:nvPr/>
        </p:nvSpPr>
        <p:spPr>
          <a:xfrm>
            <a:off x="1" y="0"/>
            <a:ext cx="12191999" cy="520589"/>
          </a:xfrm>
          <a:prstGeom prst="rect">
            <a:avLst/>
          </a:prstGeom>
          <a:solidFill>
            <a:srgbClr val="374D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3" name="TextBox 18">
            <a:hlinkClick r:id="rId4" action="ppaction://hlinksldjump"/>
            <a:extLst>
              <a:ext uri="{FF2B5EF4-FFF2-40B4-BE49-F238E27FC236}">
                <a16:creationId xmlns:a16="http://schemas.microsoft.com/office/drawing/2014/main" id="{87D72087-4090-4C48-92B7-9C98A0CDC60C}"/>
              </a:ext>
            </a:extLst>
          </p:cNvPr>
          <p:cNvSpPr txBox="1"/>
          <p:nvPr/>
        </p:nvSpPr>
        <p:spPr>
          <a:xfrm>
            <a:off x="257302" y="99940"/>
            <a:ext cx="1073784" cy="338554"/>
          </a:xfrm>
          <a:prstGeom prst="rect">
            <a:avLst/>
          </a:prstGeom>
          <a:noFill/>
          <a:ln w="9525"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300" normalizeH="0" baseline="0" noProof="0" dirty="0">
                <a:ln>
                  <a:noFill/>
                </a:ln>
                <a:solidFill>
                  <a:srgbClr val="E5E7E7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MODULE 1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300" normalizeH="0" baseline="0" noProof="0" dirty="0">
                <a:ln>
                  <a:noFill/>
                </a:ln>
                <a:solidFill>
                  <a:srgbClr val="E5E7E7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INTRO</a:t>
            </a:r>
          </a:p>
        </p:txBody>
      </p:sp>
      <p:cxnSp>
        <p:nvCxnSpPr>
          <p:cNvPr id="34" name="Lige forbindelse 33">
            <a:extLst>
              <a:ext uri="{FF2B5EF4-FFF2-40B4-BE49-F238E27FC236}">
                <a16:creationId xmlns:a16="http://schemas.microsoft.com/office/drawing/2014/main" id="{40723F4F-E476-7848-9BD3-928CCCBFD152}"/>
              </a:ext>
            </a:extLst>
          </p:cNvPr>
          <p:cNvCxnSpPr>
            <a:cxnSpLocks/>
          </p:cNvCxnSpPr>
          <p:nvPr/>
        </p:nvCxnSpPr>
        <p:spPr>
          <a:xfrm>
            <a:off x="1331829" y="18644"/>
            <a:ext cx="0" cy="493994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Rektangel 34">
            <a:extLst>
              <a:ext uri="{FF2B5EF4-FFF2-40B4-BE49-F238E27FC236}">
                <a16:creationId xmlns:a16="http://schemas.microsoft.com/office/drawing/2014/main" id="{EE6CA9AB-9852-FC49-90DA-73B22DC66CBF}"/>
              </a:ext>
            </a:extLst>
          </p:cNvPr>
          <p:cNvSpPr/>
          <p:nvPr/>
        </p:nvSpPr>
        <p:spPr>
          <a:xfrm>
            <a:off x="1532307" y="78323"/>
            <a:ext cx="2647766" cy="365091"/>
          </a:xfrm>
          <a:prstGeom prst="rect">
            <a:avLst/>
          </a:prstGeom>
          <a:ln>
            <a:noFill/>
          </a:ln>
        </p:spPr>
        <p:txBody>
          <a:bodyPr wrap="square" lIns="144000" tIns="7200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300" normalizeH="0" baseline="0" noProof="0" dirty="0">
                <a:ln>
                  <a:noFill/>
                </a:ln>
                <a:solidFill>
                  <a:srgbClr val="E5E7E7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DAY 3 – THE STRATEGIC FOUNDATION</a:t>
            </a:r>
          </a:p>
        </p:txBody>
      </p:sp>
      <p:sp>
        <p:nvSpPr>
          <p:cNvPr id="36" name="TextBox 18">
            <a:hlinkClick r:id="rId4" action="ppaction://hlinksldjump"/>
            <a:extLst>
              <a:ext uri="{FF2B5EF4-FFF2-40B4-BE49-F238E27FC236}">
                <a16:creationId xmlns:a16="http://schemas.microsoft.com/office/drawing/2014/main" id="{C1C607D6-D9C6-4844-B8CD-18FA044F2C8A}"/>
              </a:ext>
            </a:extLst>
          </p:cNvPr>
          <p:cNvSpPr txBox="1"/>
          <p:nvPr/>
        </p:nvSpPr>
        <p:spPr>
          <a:xfrm>
            <a:off x="4681835" y="134139"/>
            <a:ext cx="2088401" cy="241980"/>
          </a:xfrm>
          <a:prstGeom prst="rect">
            <a:avLst/>
          </a:prstGeom>
          <a:noFill/>
          <a:ln w="9525">
            <a:noFill/>
          </a:ln>
        </p:spPr>
        <p:txBody>
          <a:bodyPr wrap="square" tIns="7200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300" normalizeH="0" baseline="0" noProof="0" dirty="0">
                <a:ln>
                  <a:noFill/>
                </a:ln>
                <a:solidFill>
                  <a:srgbClr val="E5E7E7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6 ANALYTICAL STEPS</a:t>
            </a:r>
          </a:p>
        </p:txBody>
      </p:sp>
      <p:cxnSp>
        <p:nvCxnSpPr>
          <p:cNvPr id="37" name="Lige forbindelse 36">
            <a:extLst>
              <a:ext uri="{FF2B5EF4-FFF2-40B4-BE49-F238E27FC236}">
                <a16:creationId xmlns:a16="http://schemas.microsoft.com/office/drawing/2014/main" id="{47AF49B2-D7B3-4E45-953F-F292C4552CAD}"/>
              </a:ext>
            </a:extLst>
          </p:cNvPr>
          <p:cNvCxnSpPr>
            <a:cxnSpLocks/>
          </p:cNvCxnSpPr>
          <p:nvPr/>
        </p:nvCxnSpPr>
        <p:spPr>
          <a:xfrm>
            <a:off x="4255835" y="0"/>
            <a:ext cx="0" cy="515532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8" name="Grafik 37" descr="Værktøjer med massiv udfyldning">
            <a:extLst>
              <a:ext uri="{FF2B5EF4-FFF2-40B4-BE49-F238E27FC236}">
                <a16:creationId xmlns:a16="http://schemas.microsoft.com/office/drawing/2014/main" id="{3AB4F544-7B63-BB49-8EF3-3A227117440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1588943" y="92133"/>
            <a:ext cx="341929" cy="341929"/>
          </a:xfrm>
          <a:prstGeom prst="rect">
            <a:avLst/>
          </a:prstGeom>
        </p:spPr>
      </p:pic>
      <p:cxnSp>
        <p:nvCxnSpPr>
          <p:cNvPr id="39" name="Lige forbindelse 38">
            <a:extLst>
              <a:ext uri="{FF2B5EF4-FFF2-40B4-BE49-F238E27FC236}">
                <a16:creationId xmlns:a16="http://schemas.microsoft.com/office/drawing/2014/main" id="{1D1C4498-D285-0F49-9A9C-4FAC06EBE018}"/>
              </a:ext>
            </a:extLst>
          </p:cNvPr>
          <p:cNvCxnSpPr>
            <a:cxnSpLocks/>
          </p:cNvCxnSpPr>
          <p:nvPr/>
        </p:nvCxnSpPr>
        <p:spPr>
          <a:xfrm>
            <a:off x="7163547" y="-8238"/>
            <a:ext cx="0" cy="515532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Picture 15" descr="Icon&#10;&#10;Description automatically generated">
            <a:extLst>
              <a:ext uri="{FF2B5EF4-FFF2-40B4-BE49-F238E27FC236}">
                <a16:creationId xmlns:a16="http://schemas.microsoft.com/office/drawing/2014/main" id="{2109D29A-A08B-4CFC-B186-406E22D86A6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9137" y="6111818"/>
            <a:ext cx="628387" cy="628387"/>
          </a:xfrm>
          <a:prstGeom prst="rect">
            <a:avLst/>
          </a:prstGeom>
        </p:spPr>
      </p:pic>
      <p:pic>
        <p:nvPicPr>
          <p:cNvPr id="19" name="Billede 11">
            <a:extLst>
              <a:ext uri="{FF2B5EF4-FFF2-40B4-BE49-F238E27FC236}">
                <a16:creationId xmlns:a16="http://schemas.microsoft.com/office/drawing/2014/main" id="{0C22AC1B-7D6D-43F0-B65F-4ACEF34B1C30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73000"/>
          </a:blip>
          <a:stretch>
            <a:fillRect/>
          </a:stretch>
        </p:blipFill>
        <p:spPr>
          <a:xfrm>
            <a:off x="10846599" y="6426011"/>
            <a:ext cx="1046264" cy="277914"/>
          </a:xfrm>
          <a:prstGeom prst="rect">
            <a:avLst/>
          </a:prstGeom>
        </p:spPr>
      </p:pic>
      <p:sp>
        <p:nvSpPr>
          <p:cNvPr id="20" name="AutoShape 2">
            <a:extLst>
              <a:ext uri="{FF2B5EF4-FFF2-40B4-BE49-F238E27FC236}">
                <a16:creationId xmlns:a16="http://schemas.microsoft.com/office/drawing/2014/main" id="{26DF2FB7-6E34-49BF-AEE0-1D0CB2F09F37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84149" y="-144463"/>
            <a:ext cx="660217" cy="6602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  <p:sp>
        <p:nvSpPr>
          <p:cNvPr id="21" name="AutoShape 3">
            <a:extLst>
              <a:ext uri="{FF2B5EF4-FFF2-40B4-BE49-F238E27FC236}">
                <a16:creationId xmlns:a16="http://schemas.microsoft.com/office/drawing/2014/main" id="{88393FE8-C393-4B59-9377-E9AAC9929510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44524" y="-144463"/>
            <a:ext cx="660217" cy="6602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  <p:sp>
        <p:nvSpPr>
          <p:cNvPr id="22" name="AutoShape 4">
            <a:extLst>
              <a:ext uri="{FF2B5EF4-FFF2-40B4-BE49-F238E27FC236}">
                <a16:creationId xmlns:a16="http://schemas.microsoft.com/office/drawing/2014/main" id="{B51EA5E9-7618-4508-B97D-F67BF885963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104899" y="-144463"/>
            <a:ext cx="660217" cy="6602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  <p:sp>
        <p:nvSpPr>
          <p:cNvPr id="23" name="AutoShape 5">
            <a:extLst>
              <a:ext uri="{FF2B5EF4-FFF2-40B4-BE49-F238E27FC236}">
                <a16:creationId xmlns:a16="http://schemas.microsoft.com/office/drawing/2014/main" id="{57982A6A-6F31-4739-B902-A4523CC75347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565274" y="-144463"/>
            <a:ext cx="660217" cy="6602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  <p:sp>
        <p:nvSpPr>
          <p:cNvPr id="40" name="Rectangle 14">
            <a:extLst>
              <a:ext uri="{FF2B5EF4-FFF2-40B4-BE49-F238E27FC236}">
                <a16:creationId xmlns:a16="http://schemas.microsoft.com/office/drawing/2014/main" id="{8CB7AC63-9E4F-4755-9116-98129FB24EC7}"/>
              </a:ext>
            </a:extLst>
          </p:cNvPr>
          <p:cNvSpPr/>
          <p:nvPr/>
        </p:nvSpPr>
        <p:spPr>
          <a:xfrm>
            <a:off x="1" y="0"/>
            <a:ext cx="12191999" cy="520589"/>
          </a:xfrm>
          <a:prstGeom prst="rect">
            <a:avLst/>
          </a:prstGeom>
          <a:solidFill>
            <a:srgbClr val="374D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41" name="Lige forbindelse 28">
            <a:extLst>
              <a:ext uri="{FF2B5EF4-FFF2-40B4-BE49-F238E27FC236}">
                <a16:creationId xmlns:a16="http://schemas.microsoft.com/office/drawing/2014/main" id="{0106DD9C-F233-4A17-B5C4-3B38B2416376}"/>
              </a:ext>
            </a:extLst>
          </p:cNvPr>
          <p:cNvCxnSpPr>
            <a:cxnSpLocks/>
          </p:cNvCxnSpPr>
          <p:nvPr/>
        </p:nvCxnSpPr>
        <p:spPr>
          <a:xfrm>
            <a:off x="1296806" y="-8238"/>
            <a:ext cx="0" cy="528827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Rectangle 14">
            <a:extLst>
              <a:ext uri="{FF2B5EF4-FFF2-40B4-BE49-F238E27FC236}">
                <a16:creationId xmlns:a16="http://schemas.microsoft.com/office/drawing/2014/main" id="{3AB0B382-8DA8-48DE-9CAE-39AE9BD6A57A}"/>
              </a:ext>
            </a:extLst>
          </p:cNvPr>
          <p:cNvSpPr/>
          <p:nvPr/>
        </p:nvSpPr>
        <p:spPr>
          <a:xfrm>
            <a:off x="1" y="0"/>
            <a:ext cx="12191999" cy="520589"/>
          </a:xfrm>
          <a:prstGeom prst="rect">
            <a:avLst/>
          </a:prstGeom>
          <a:solidFill>
            <a:srgbClr val="374D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3" name="TextBox 18">
            <a:hlinkClick r:id="rId4" action="ppaction://hlinksldjump"/>
            <a:extLst>
              <a:ext uri="{FF2B5EF4-FFF2-40B4-BE49-F238E27FC236}">
                <a16:creationId xmlns:a16="http://schemas.microsoft.com/office/drawing/2014/main" id="{ABD8742B-8858-4E4F-A8A7-4E9F2FD73A96}"/>
              </a:ext>
            </a:extLst>
          </p:cNvPr>
          <p:cNvSpPr txBox="1"/>
          <p:nvPr/>
        </p:nvSpPr>
        <p:spPr>
          <a:xfrm>
            <a:off x="257302" y="99940"/>
            <a:ext cx="1073784" cy="338554"/>
          </a:xfrm>
          <a:prstGeom prst="rect">
            <a:avLst/>
          </a:prstGeom>
          <a:noFill/>
          <a:ln w="9525"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300" normalizeH="0" baseline="0" noProof="0" dirty="0">
                <a:ln>
                  <a:noFill/>
                </a:ln>
                <a:solidFill>
                  <a:srgbClr val="E5E7E7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MODULE 1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300" normalizeH="0" baseline="0" noProof="0" dirty="0">
                <a:ln>
                  <a:noFill/>
                </a:ln>
                <a:solidFill>
                  <a:srgbClr val="E5E7E7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INTRO</a:t>
            </a:r>
          </a:p>
        </p:txBody>
      </p:sp>
      <p:cxnSp>
        <p:nvCxnSpPr>
          <p:cNvPr id="44" name="Lige forbindelse 31">
            <a:extLst>
              <a:ext uri="{FF2B5EF4-FFF2-40B4-BE49-F238E27FC236}">
                <a16:creationId xmlns:a16="http://schemas.microsoft.com/office/drawing/2014/main" id="{9C4DE91F-E9B9-42A4-854F-4913B1E3BA4E}"/>
              </a:ext>
            </a:extLst>
          </p:cNvPr>
          <p:cNvCxnSpPr>
            <a:cxnSpLocks/>
          </p:cNvCxnSpPr>
          <p:nvPr/>
        </p:nvCxnSpPr>
        <p:spPr>
          <a:xfrm>
            <a:off x="1331829" y="18644"/>
            <a:ext cx="0" cy="493994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Rektangel 32">
            <a:extLst>
              <a:ext uri="{FF2B5EF4-FFF2-40B4-BE49-F238E27FC236}">
                <a16:creationId xmlns:a16="http://schemas.microsoft.com/office/drawing/2014/main" id="{9B208B39-4262-4914-95CE-36EB0FCA7F78}"/>
              </a:ext>
            </a:extLst>
          </p:cNvPr>
          <p:cNvSpPr/>
          <p:nvPr/>
        </p:nvSpPr>
        <p:spPr>
          <a:xfrm>
            <a:off x="1532307" y="78323"/>
            <a:ext cx="2647766" cy="365091"/>
          </a:xfrm>
          <a:prstGeom prst="rect">
            <a:avLst/>
          </a:prstGeom>
          <a:ln>
            <a:noFill/>
          </a:ln>
        </p:spPr>
        <p:txBody>
          <a:bodyPr wrap="square" lIns="144000" tIns="7200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300" normalizeH="0" baseline="0" noProof="0" dirty="0">
                <a:ln>
                  <a:noFill/>
                </a:ln>
                <a:solidFill>
                  <a:srgbClr val="E5E7E7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DAY 3 – THE STRATEGIC FOUNDATION</a:t>
            </a:r>
          </a:p>
        </p:txBody>
      </p:sp>
      <p:sp>
        <p:nvSpPr>
          <p:cNvPr id="46" name="TextBox 18">
            <a:hlinkClick r:id="rId4" action="ppaction://hlinksldjump"/>
            <a:extLst>
              <a:ext uri="{FF2B5EF4-FFF2-40B4-BE49-F238E27FC236}">
                <a16:creationId xmlns:a16="http://schemas.microsoft.com/office/drawing/2014/main" id="{356F925C-9B0C-4F94-A2CB-B75B9D21CDED}"/>
              </a:ext>
            </a:extLst>
          </p:cNvPr>
          <p:cNvSpPr txBox="1"/>
          <p:nvPr/>
        </p:nvSpPr>
        <p:spPr>
          <a:xfrm>
            <a:off x="4681835" y="134139"/>
            <a:ext cx="2088401" cy="241980"/>
          </a:xfrm>
          <a:prstGeom prst="rect">
            <a:avLst/>
          </a:prstGeom>
          <a:noFill/>
          <a:ln w="9525">
            <a:noFill/>
          </a:ln>
        </p:spPr>
        <p:txBody>
          <a:bodyPr wrap="square" tIns="7200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300" normalizeH="0" baseline="0" noProof="0" dirty="0">
                <a:ln>
                  <a:noFill/>
                </a:ln>
                <a:solidFill>
                  <a:srgbClr val="E5E7E7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6 ANALYTICAL STEPS</a:t>
            </a:r>
          </a:p>
        </p:txBody>
      </p:sp>
      <p:cxnSp>
        <p:nvCxnSpPr>
          <p:cNvPr id="47" name="Lige forbindelse 35">
            <a:extLst>
              <a:ext uri="{FF2B5EF4-FFF2-40B4-BE49-F238E27FC236}">
                <a16:creationId xmlns:a16="http://schemas.microsoft.com/office/drawing/2014/main" id="{A93ACE54-F08A-44BD-8B2B-94A39DFC438B}"/>
              </a:ext>
            </a:extLst>
          </p:cNvPr>
          <p:cNvCxnSpPr>
            <a:cxnSpLocks/>
          </p:cNvCxnSpPr>
          <p:nvPr/>
        </p:nvCxnSpPr>
        <p:spPr>
          <a:xfrm>
            <a:off x="4255835" y="0"/>
            <a:ext cx="0" cy="515532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8" name="Grafik 36" descr="Værktøjer med massiv udfyldning">
            <a:extLst>
              <a:ext uri="{FF2B5EF4-FFF2-40B4-BE49-F238E27FC236}">
                <a16:creationId xmlns:a16="http://schemas.microsoft.com/office/drawing/2014/main" id="{3B5E7A0F-AFD4-4AF9-9248-54BD2B75562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1588943" y="92133"/>
            <a:ext cx="341929" cy="341929"/>
          </a:xfrm>
          <a:prstGeom prst="rect">
            <a:avLst/>
          </a:prstGeom>
        </p:spPr>
      </p:pic>
      <p:cxnSp>
        <p:nvCxnSpPr>
          <p:cNvPr id="49" name="Lige forbindelse 37">
            <a:extLst>
              <a:ext uri="{FF2B5EF4-FFF2-40B4-BE49-F238E27FC236}">
                <a16:creationId xmlns:a16="http://schemas.microsoft.com/office/drawing/2014/main" id="{2BBA8E0B-125D-43E3-82BB-337548C4B7AB}"/>
              </a:ext>
            </a:extLst>
          </p:cNvPr>
          <p:cNvCxnSpPr>
            <a:cxnSpLocks/>
          </p:cNvCxnSpPr>
          <p:nvPr/>
        </p:nvCxnSpPr>
        <p:spPr>
          <a:xfrm>
            <a:off x="7163547" y="-8238"/>
            <a:ext cx="0" cy="515532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1483760"/>
      </p:ext>
    </p:extLst>
  </p:cSld>
  <p:clrMapOvr>
    <a:masterClrMapping/>
  </p:clrMapOvr>
</p:sldLayout>
</file>

<file path=ppt/slideLayouts/slideLayout3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eader-M1-Day3-whitebac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15" descr="Icon&#10;&#10;Description automatically generated">
            <a:extLst>
              <a:ext uri="{FF2B5EF4-FFF2-40B4-BE49-F238E27FC236}">
                <a16:creationId xmlns:a16="http://schemas.microsoft.com/office/drawing/2014/main" id="{633EA1C0-C9D8-C94E-B88F-2F73081422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9137" y="6111818"/>
            <a:ext cx="628387" cy="628387"/>
          </a:xfrm>
          <a:prstGeom prst="rect">
            <a:avLst/>
          </a:prstGeom>
        </p:spPr>
      </p:pic>
      <p:pic>
        <p:nvPicPr>
          <p:cNvPr id="25" name="Billede 11">
            <a:extLst>
              <a:ext uri="{FF2B5EF4-FFF2-40B4-BE49-F238E27FC236}">
                <a16:creationId xmlns:a16="http://schemas.microsoft.com/office/drawing/2014/main" id="{ED5D94F6-2948-9E46-820F-1CC067619B17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73000"/>
          </a:blip>
          <a:stretch>
            <a:fillRect/>
          </a:stretch>
        </p:blipFill>
        <p:spPr>
          <a:xfrm>
            <a:off x="10846599" y="6426011"/>
            <a:ext cx="1046264" cy="277914"/>
          </a:xfrm>
          <a:prstGeom prst="rect">
            <a:avLst/>
          </a:prstGeom>
        </p:spPr>
      </p:pic>
      <p:sp>
        <p:nvSpPr>
          <p:cNvPr id="26" name="AutoShape 2">
            <a:extLst>
              <a:ext uri="{FF2B5EF4-FFF2-40B4-BE49-F238E27FC236}">
                <a16:creationId xmlns:a16="http://schemas.microsoft.com/office/drawing/2014/main" id="{9957F8F7-2CEB-ED40-A8F1-9E033E4EFE50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84149" y="-144463"/>
            <a:ext cx="660217" cy="6602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  <p:sp>
        <p:nvSpPr>
          <p:cNvPr id="27" name="AutoShape 3">
            <a:extLst>
              <a:ext uri="{FF2B5EF4-FFF2-40B4-BE49-F238E27FC236}">
                <a16:creationId xmlns:a16="http://schemas.microsoft.com/office/drawing/2014/main" id="{C81A7940-F387-104B-954E-F6241315BC52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44524" y="-144463"/>
            <a:ext cx="660217" cy="6602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  <p:sp>
        <p:nvSpPr>
          <p:cNvPr id="28" name="AutoShape 4">
            <a:extLst>
              <a:ext uri="{FF2B5EF4-FFF2-40B4-BE49-F238E27FC236}">
                <a16:creationId xmlns:a16="http://schemas.microsoft.com/office/drawing/2014/main" id="{B84E4F2B-0D6D-5540-84E2-682E732A068D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104899" y="-144463"/>
            <a:ext cx="660217" cy="6602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  <p:sp>
        <p:nvSpPr>
          <p:cNvPr id="29" name="AutoShape 5">
            <a:extLst>
              <a:ext uri="{FF2B5EF4-FFF2-40B4-BE49-F238E27FC236}">
                <a16:creationId xmlns:a16="http://schemas.microsoft.com/office/drawing/2014/main" id="{9AF760D8-41A6-9A44-93E3-5D69CEF0A89A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565274" y="-144463"/>
            <a:ext cx="660217" cy="6602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  <p:sp>
        <p:nvSpPr>
          <p:cNvPr id="30" name="Rectangle 14">
            <a:extLst>
              <a:ext uri="{FF2B5EF4-FFF2-40B4-BE49-F238E27FC236}">
                <a16:creationId xmlns:a16="http://schemas.microsoft.com/office/drawing/2014/main" id="{898BF77F-28F5-E84E-B271-1EE8C2E8E6C0}"/>
              </a:ext>
            </a:extLst>
          </p:cNvPr>
          <p:cNvSpPr/>
          <p:nvPr/>
        </p:nvSpPr>
        <p:spPr>
          <a:xfrm>
            <a:off x="1" y="0"/>
            <a:ext cx="12191999" cy="520589"/>
          </a:xfrm>
          <a:prstGeom prst="rect">
            <a:avLst/>
          </a:prstGeom>
          <a:solidFill>
            <a:srgbClr val="374D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31" name="Lige forbindelse 30">
            <a:extLst>
              <a:ext uri="{FF2B5EF4-FFF2-40B4-BE49-F238E27FC236}">
                <a16:creationId xmlns:a16="http://schemas.microsoft.com/office/drawing/2014/main" id="{E7D24125-4682-B94C-8E71-BBF4BEE19D33}"/>
              </a:ext>
            </a:extLst>
          </p:cNvPr>
          <p:cNvCxnSpPr>
            <a:cxnSpLocks/>
          </p:cNvCxnSpPr>
          <p:nvPr/>
        </p:nvCxnSpPr>
        <p:spPr>
          <a:xfrm>
            <a:off x="1296806" y="-8238"/>
            <a:ext cx="0" cy="528827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Rectangle 14">
            <a:extLst>
              <a:ext uri="{FF2B5EF4-FFF2-40B4-BE49-F238E27FC236}">
                <a16:creationId xmlns:a16="http://schemas.microsoft.com/office/drawing/2014/main" id="{0951519C-F1A5-3F43-9A5C-4CD94A7424FB}"/>
              </a:ext>
            </a:extLst>
          </p:cNvPr>
          <p:cNvSpPr/>
          <p:nvPr/>
        </p:nvSpPr>
        <p:spPr>
          <a:xfrm>
            <a:off x="1" y="0"/>
            <a:ext cx="12191999" cy="520589"/>
          </a:xfrm>
          <a:prstGeom prst="rect">
            <a:avLst/>
          </a:prstGeom>
          <a:solidFill>
            <a:srgbClr val="374D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3" name="TextBox 18">
            <a:hlinkClick r:id="rId4" action="ppaction://hlinksldjump"/>
            <a:extLst>
              <a:ext uri="{FF2B5EF4-FFF2-40B4-BE49-F238E27FC236}">
                <a16:creationId xmlns:a16="http://schemas.microsoft.com/office/drawing/2014/main" id="{87D72087-4090-4C48-92B7-9C98A0CDC60C}"/>
              </a:ext>
            </a:extLst>
          </p:cNvPr>
          <p:cNvSpPr txBox="1"/>
          <p:nvPr/>
        </p:nvSpPr>
        <p:spPr>
          <a:xfrm>
            <a:off x="257302" y="99940"/>
            <a:ext cx="1073784" cy="338554"/>
          </a:xfrm>
          <a:prstGeom prst="rect">
            <a:avLst/>
          </a:prstGeom>
          <a:noFill/>
          <a:ln w="9525"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300" normalizeH="0" baseline="0" noProof="0" dirty="0">
                <a:ln>
                  <a:noFill/>
                </a:ln>
                <a:solidFill>
                  <a:srgbClr val="E5E7E7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MODULE 1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300" normalizeH="0" baseline="0" noProof="0" dirty="0">
                <a:ln>
                  <a:noFill/>
                </a:ln>
                <a:solidFill>
                  <a:srgbClr val="E5E7E7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INTRO</a:t>
            </a:r>
          </a:p>
        </p:txBody>
      </p:sp>
      <p:cxnSp>
        <p:nvCxnSpPr>
          <p:cNvPr id="34" name="Lige forbindelse 33">
            <a:extLst>
              <a:ext uri="{FF2B5EF4-FFF2-40B4-BE49-F238E27FC236}">
                <a16:creationId xmlns:a16="http://schemas.microsoft.com/office/drawing/2014/main" id="{40723F4F-E476-7848-9BD3-928CCCBFD152}"/>
              </a:ext>
            </a:extLst>
          </p:cNvPr>
          <p:cNvCxnSpPr>
            <a:cxnSpLocks/>
          </p:cNvCxnSpPr>
          <p:nvPr/>
        </p:nvCxnSpPr>
        <p:spPr>
          <a:xfrm>
            <a:off x="1331829" y="18644"/>
            <a:ext cx="0" cy="493994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Rektangel 34">
            <a:extLst>
              <a:ext uri="{FF2B5EF4-FFF2-40B4-BE49-F238E27FC236}">
                <a16:creationId xmlns:a16="http://schemas.microsoft.com/office/drawing/2014/main" id="{EE6CA9AB-9852-FC49-90DA-73B22DC66CBF}"/>
              </a:ext>
            </a:extLst>
          </p:cNvPr>
          <p:cNvSpPr/>
          <p:nvPr/>
        </p:nvSpPr>
        <p:spPr>
          <a:xfrm>
            <a:off x="1532307" y="78323"/>
            <a:ext cx="2647766" cy="365091"/>
          </a:xfrm>
          <a:prstGeom prst="rect">
            <a:avLst/>
          </a:prstGeom>
          <a:ln>
            <a:noFill/>
          </a:ln>
        </p:spPr>
        <p:txBody>
          <a:bodyPr wrap="square" lIns="144000" tIns="7200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300" normalizeH="0" baseline="0" noProof="0" dirty="0">
                <a:ln>
                  <a:noFill/>
                </a:ln>
                <a:solidFill>
                  <a:srgbClr val="E5E7E7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DAY 3 – THE STRATEGIC FOUNDATION</a:t>
            </a:r>
          </a:p>
        </p:txBody>
      </p:sp>
      <p:sp>
        <p:nvSpPr>
          <p:cNvPr id="36" name="TextBox 18">
            <a:hlinkClick r:id="rId4" action="ppaction://hlinksldjump"/>
            <a:extLst>
              <a:ext uri="{FF2B5EF4-FFF2-40B4-BE49-F238E27FC236}">
                <a16:creationId xmlns:a16="http://schemas.microsoft.com/office/drawing/2014/main" id="{C1C607D6-D9C6-4844-B8CD-18FA044F2C8A}"/>
              </a:ext>
            </a:extLst>
          </p:cNvPr>
          <p:cNvSpPr txBox="1"/>
          <p:nvPr/>
        </p:nvSpPr>
        <p:spPr>
          <a:xfrm>
            <a:off x="4681835" y="134139"/>
            <a:ext cx="2088401" cy="241980"/>
          </a:xfrm>
          <a:prstGeom prst="rect">
            <a:avLst/>
          </a:prstGeom>
          <a:noFill/>
          <a:ln w="9525">
            <a:noFill/>
          </a:ln>
        </p:spPr>
        <p:txBody>
          <a:bodyPr wrap="square" tIns="7200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300" normalizeH="0" baseline="0" noProof="0" dirty="0">
                <a:ln>
                  <a:noFill/>
                </a:ln>
                <a:solidFill>
                  <a:srgbClr val="E5E7E7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6 ANALYTICAL STEPS</a:t>
            </a:r>
          </a:p>
        </p:txBody>
      </p:sp>
      <p:cxnSp>
        <p:nvCxnSpPr>
          <p:cNvPr id="37" name="Lige forbindelse 36">
            <a:extLst>
              <a:ext uri="{FF2B5EF4-FFF2-40B4-BE49-F238E27FC236}">
                <a16:creationId xmlns:a16="http://schemas.microsoft.com/office/drawing/2014/main" id="{47AF49B2-D7B3-4E45-953F-F292C4552CAD}"/>
              </a:ext>
            </a:extLst>
          </p:cNvPr>
          <p:cNvCxnSpPr>
            <a:cxnSpLocks/>
          </p:cNvCxnSpPr>
          <p:nvPr/>
        </p:nvCxnSpPr>
        <p:spPr>
          <a:xfrm>
            <a:off x="4255835" y="0"/>
            <a:ext cx="0" cy="515532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8" name="Grafik 37" descr="Værktøjer med massiv udfyldning">
            <a:extLst>
              <a:ext uri="{FF2B5EF4-FFF2-40B4-BE49-F238E27FC236}">
                <a16:creationId xmlns:a16="http://schemas.microsoft.com/office/drawing/2014/main" id="{3AB4F544-7B63-BB49-8EF3-3A227117440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1588943" y="92133"/>
            <a:ext cx="341929" cy="341929"/>
          </a:xfrm>
          <a:prstGeom prst="rect">
            <a:avLst/>
          </a:prstGeom>
        </p:spPr>
      </p:pic>
      <p:cxnSp>
        <p:nvCxnSpPr>
          <p:cNvPr id="39" name="Lige forbindelse 38">
            <a:extLst>
              <a:ext uri="{FF2B5EF4-FFF2-40B4-BE49-F238E27FC236}">
                <a16:creationId xmlns:a16="http://schemas.microsoft.com/office/drawing/2014/main" id="{1D1C4498-D285-0F49-9A9C-4FAC06EBE018}"/>
              </a:ext>
            </a:extLst>
          </p:cNvPr>
          <p:cNvCxnSpPr>
            <a:cxnSpLocks/>
          </p:cNvCxnSpPr>
          <p:nvPr/>
        </p:nvCxnSpPr>
        <p:spPr>
          <a:xfrm>
            <a:off x="7163547" y="-8238"/>
            <a:ext cx="0" cy="515532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Picture 15" descr="Icon&#10;&#10;Description automatically generated">
            <a:extLst>
              <a:ext uri="{FF2B5EF4-FFF2-40B4-BE49-F238E27FC236}">
                <a16:creationId xmlns:a16="http://schemas.microsoft.com/office/drawing/2014/main" id="{2109D29A-A08B-4CFC-B186-406E22D86A6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9137" y="6111818"/>
            <a:ext cx="628387" cy="628387"/>
          </a:xfrm>
          <a:prstGeom prst="rect">
            <a:avLst/>
          </a:prstGeom>
        </p:spPr>
      </p:pic>
      <p:pic>
        <p:nvPicPr>
          <p:cNvPr id="19" name="Billede 11">
            <a:extLst>
              <a:ext uri="{FF2B5EF4-FFF2-40B4-BE49-F238E27FC236}">
                <a16:creationId xmlns:a16="http://schemas.microsoft.com/office/drawing/2014/main" id="{0C22AC1B-7D6D-43F0-B65F-4ACEF34B1C30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73000"/>
          </a:blip>
          <a:stretch>
            <a:fillRect/>
          </a:stretch>
        </p:blipFill>
        <p:spPr>
          <a:xfrm>
            <a:off x="10846599" y="6426011"/>
            <a:ext cx="1046264" cy="277914"/>
          </a:xfrm>
          <a:prstGeom prst="rect">
            <a:avLst/>
          </a:prstGeom>
        </p:spPr>
      </p:pic>
      <p:sp>
        <p:nvSpPr>
          <p:cNvPr id="20" name="AutoShape 2">
            <a:extLst>
              <a:ext uri="{FF2B5EF4-FFF2-40B4-BE49-F238E27FC236}">
                <a16:creationId xmlns:a16="http://schemas.microsoft.com/office/drawing/2014/main" id="{26DF2FB7-6E34-49BF-AEE0-1D0CB2F09F37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84149" y="-144463"/>
            <a:ext cx="660217" cy="6602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  <p:sp>
        <p:nvSpPr>
          <p:cNvPr id="21" name="AutoShape 3">
            <a:extLst>
              <a:ext uri="{FF2B5EF4-FFF2-40B4-BE49-F238E27FC236}">
                <a16:creationId xmlns:a16="http://schemas.microsoft.com/office/drawing/2014/main" id="{88393FE8-C393-4B59-9377-E9AAC9929510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44524" y="-144463"/>
            <a:ext cx="660217" cy="6602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  <p:sp>
        <p:nvSpPr>
          <p:cNvPr id="22" name="AutoShape 4">
            <a:extLst>
              <a:ext uri="{FF2B5EF4-FFF2-40B4-BE49-F238E27FC236}">
                <a16:creationId xmlns:a16="http://schemas.microsoft.com/office/drawing/2014/main" id="{B51EA5E9-7618-4508-B97D-F67BF885963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104899" y="-144463"/>
            <a:ext cx="660217" cy="6602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  <p:sp>
        <p:nvSpPr>
          <p:cNvPr id="23" name="AutoShape 5">
            <a:extLst>
              <a:ext uri="{FF2B5EF4-FFF2-40B4-BE49-F238E27FC236}">
                <a16:creationId xmlns:a16="http://schemas.microsoft.com/office/drawing/2014/main" id="{57982A6A-6F31-4739-B902-A4523CC75347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565274" y="-144463"/>
            <a:ext cx="660217" cy="6602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  <p:sp>
        <p:nvSpPr>
          <p:cNvPr id="40" name="Rectangle 14">
            <a:extLst>
              <a:ext uri="{FF2B5EF4-FFF2-40B4-BE49-F238E27FC236}">
                <a16:creationId xmlns:a16="http://schemas.microsoft.com/office/drawing/2014/main" id="{8CB7AC63-9E4F-4755-9116-98129FB24EC7}"/>
              </a:ext>
            </a:extLst>
          </p:cNvPr>
          <p:cNvSpPr/>
          <p:nvPr/>
        </p:nvSpPr>
        <p:spPr>
          <a:xfrm>
            <a:off x="1" y="0"/>
            <a:ext cx="12191999" cy="520589"/>
          </a:xfrm>
          <a:prstGeom prst="rect">
            <a:avLst/>
          </a:prstGeom>
          <a:solidFill>
            <a:srgbClr val="374D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41" name="Lige forbindelse 28">
            <a:extLst>
              <a:ext uri="{FF2B5EF4-FFF2-40B4-BE49-F238E27FC236}">
                <a16:creationId xmlns:a16="http://schemas.microsoft.com/office/drawing/2014/main" id="{0106DD9C-F233-4A17-B5C4-3B38B2416376}"/>
              </a:ext>
            </a:extLst>
          </p:cNvPr>
          <p:cNvCxnSpPr>
            <a:cxnSpLocks/>
          </p:cNvCxnSpPr>
          <p:nvPr/>
        </p:nvCxnSpPr>
        <p:spPr>
          <a:xfrm>
            <a:off x="1296806" y="-8238"/>
            <a:ext cx="0" cy="528827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Rectangle 14">
            <a:extLst>
              <a:ext uri="{FF2B5EF4-FFF2-40B4-BE49-F238E27FC236}">
                <a16:creationId xmlns:a16="http://schemas.microsoft.com/office/drawing/2014/main" id="{3AB0B382-8DA8-48DE-9CAE-39AE9BD6A57A}"/>
              </a:ext>
            </a:extLst>
          </p:cNvPr>
          <p:cNvSpPr/>
          <p:nvPr/>
        </p:nvSpPr>
        <p:spPr>
          <a:xfrm>
            <a:off x="1" y="0"/>
            <a:ext cx="12191999" cy="520589"/>
          </a:xfrm>
          <a:prstGeom prst="rect">
            <a:avLst/>
          </a:prstGeom>
          <a:solidFill>
            <a:srgbClr val="374D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3" name="TextBox 18">
            <a:hlinkClick r:id="rId4" action="ppaction://hlinksldjump"/>
            <a:extLst>
              <a:ext uri="{FF2B5EF4-FFF2-40B4-BE49-F238E27FC236}">
                <a16:creationId xmlns:a16="http://schemas.microsoft.com/office/drawing/2014/main" id="{ABD8742B-8858-4E4F-A8A7-4E9F2FD73A96}"/>
              </a:ext>
            </a:extLst>
          </p:cNvPr>
          <p:cNvSpPr txBox="1"/>
          <p:nvPr/>
        </p:nvSpPr>
        <p:spPr>
          <a:xfrm>
            <a:off x="257302" y="99940"/>
            <a:ext cx="1073784" cy="338554"/>
          </a:xfrm>
          <a:prstGeom prst="rect">
            <a:avLst/>
          </a:prstGeom>
          <a:noFill/>
          <a:ln w="9525"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300" normalizeH="0" baseline="0" noProof="0" dirty="0">
                <a:ln>
                  <a:noFill/>
                </a:ln>
                <a:solidFill>
                  <a:srgbClr val="E5E7E7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MODULE 1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300" normalizeH="0" baseline="0" noProof="0" dirty="0">
                <a:ln>
                  <a:noFill/>
                </a:ln>
                <a:solidFill>
                  <a:srgbClr val="E5E7E7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INTRO</a:t>
            </a:r>
          </a:p>
        </p:txBody>
      </p:sp>
      <p:cxnSp>
        <p:nvCxnSpPr>
          <p:cNvPr id="44" name="Lige forbindelse 31">
            <a:extLst>
              <a:ext uri="{FF2B5EF4-FFF2-40B4-BE49-F238E27FC236}">
                <a16:creationId xmlns:a16="http://schemas.microsoft.com/office/drawing/2014/main" id="{9C4DE91F-E9B9-42A4-854F-4913B1E3BA4E}"/>
              </a:ext>
            </a:extLst>
          </p:cNvPr>
          <p:cNvCxnSpPr>
            <a:cxnSpLocks/>
          </p:cNvCxnSpPr>
          <p:nvPr/>
        </p:nvCxnSpPr>
        <p:spPr>
          <a:xfrm>
            <a:off x="1331829" y="18644"/>
            <a:ext cx="0" cy="493994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Rektangel 32">
            <a:extLst>
              <a:ext uri="{FF2B5EF4-FFF2-40B4-BE49-F238E27FC236}">
                <a16:creationId xmlns:a16="http://schemas.microsoft.com/office/drawing/2014/main" id="{9B208B39-4262-4914-95CE-36EB0FCA7F78}"/>
              </a:ext>
            </a:extLst>
          </p:cNvPr>
          <p:cNvSpPr/>
          <p:nvPr/>
        </p:nvSpPr>
        <p:spPr>
          <a:xfrm>
            <a:off x="1532307" y="78323"/>
            <a:ext cx="2647766" cy="365091"/>
          </a:xfrm>
          <a:prstGeom prst="rect">
            <a:avLst/>
          </a:prstGeom>
          <a:ln>
            <a:noFill/>
          </a:ln>
        </p:spPr>
        <p:txBody>
          <a:bodyPr wrap="square" lIns="144000" tIns="7200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300" normalizeH="0" baseline="0" noProof="0" dirty="0">
                <a:ln>
                  <a:noFill/>
                </a:ln>
                <a:solidFill>
                  <a:srgbClr val="E5E7E7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DAY 3 – THE STRATEGIC FOUNDATION</a:t>
            </a:r>
          </a:p>
        </p:txBody>
      </p:sp>
      <p:sp>
        <p:nvSpPr>
          <p:cNvPr id="46" name="TextBox 18">
            <a:hlinkClick r:id="rId4" action="ppaction://hlinksldjump"/>
            <a:extLst>
              <a:ext uri="{FF2B5EF4-FFF2-40B4-BE49-F238E27FC236}">
                <a16:creationId xmlns:a16="http://schemas.microsoft.com/office/drawing/2014/main" id="{356F925C-9B0C-4F94-A2CB-B75B9D21CDED}"/>
              </a:ext>
            </a:extLst>
          </p:cNvPr>
          <p:cNvSpPr txBox="1"/>
          <p:nvPr/>
        </p:nvSpPr>
        <p:spPr>
          <a:xfrm>
            <a:off x="4681835" y="134139"/>
            <a:ext cx="2088401" cy="241980"/>
          </a:xfrm>
          <a:prstGeom prst="rect">
            <a:avLst/>
          </a:prstGeom>
          <a:noFill/>
          <a:ln w="9525">
            <a:noFill/>
          </a:ln>
        </p:spPr>
        <p:txBody>
          <a:bodyPr wrap="square" tIns="7200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300" normalizeH="0" baseline="0" noProof="0" dirty="0">
                <a:ln>
                  <a:noFill/>
                </a:ln>
                <a:solidFill>
                  <a:srgbClr val="E5E7E7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6 ANALYTICAL STEPS</a:t>
            </a:r>
          </a:p>
        </p:txBody>
      </p:sp>
      <p:cxnSp>
        <p:nvCxnSpPr>
          <p:cNvPr id="47" name="Lige forbindelse 35">
            <a:extLst>
              <a:ext uri="{FF2B5EF4-FFF2-40B4-BE49-F238E27FC236}">
                <a16:creationId xmlns:a16="http://schemas.microsoft.com/office/drawing/2014/main" id="{A93ACE54-F08A-44BD-8B2B-94A39DFC438B}"/>
              </a:ext>
            </a:extLst>
          </p:cNvPr>
          <p:cNvCxnSpPr>
            <a:cxnSpLocks/>
          </p:cNvCxnSpPr>
          <p:nvPr/>
        </p:nvCxnSpPr>
        <p:spPr>
          <a:xfrm>
            <a:off x="4255835" y="0"/>
            <a:ext cx="0" cy="515532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Lige forbindelse 37">
            <a:extLst>
              <a:ext uri="{FF2B5EF4-FFF2-40B4-BE49-F238E27FC236}">
                <a16:creationId xmlns:a16="http://schemas.microsoft.com/office/drawing/2014/main" id="{2BBA8E0B-125D-43E3-82BB-337548C4B7AB}"/>
              </a:ext>
            </a:extLst>
          </p:cNvPr>
          <p:cNvCxnSpPr>
            <a:cxnSpLocks/>
          </p:cNvCxnSpPr>
          <p:nvPr/>
        </p:nvCxnSpPr>
        <p:spPr>
          <a:xfrm>
            <a:off x="7163547" y="-8238"/>
            <a:ext cx="0" cy="515532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17068056"/>
      </p:ext>
    </p:extLst>
  </p:cSld>
  <p:clrMapOvr>
    <a:masterClrMapping/>
  </p:clrMapOvr>
</p:sldLayout>
</file>

<file path=ppt/slideLayouts/slideLayout3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Header-M1-Day1-whitebac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15" descr="Icon&#10;&#10;Description automatically generated">
            <a:extLst>
              <a:ext uri="{FF2B5EF4-FFF2-40B4-BE49-F238E27FC236}">
                <a16:creationId xmlns:a16="http://schemas.microsoft.com/office/drawing/2014/main" id="{7FB44BA9-38A5-964C-B72A-84A49DA6F98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9137" y="6111818"/>
            <a:ext cx="628387" cy="628387"/>
          </a:xfrm>
          <a:prstGeom prst="rect">
            <a:avLst/>
          </a:prstGeom>
        </p:spPr>
      </p:pic>
      <p:pic>
        <p:nvPicPr>
          <p:cNvPr id="23" name="Billede 11">
            <a:extLst>
              <a:ext uri="{FF2B5EF4-FFF2-40B4-BE49-F238E27FC236}">
                <a16:creationId xmlns:a16="http://schemas.microsoft.com/office/drawing/2014/main" id="{367596CB-A5B3-AF43-B8E0-8F2921406BBF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50000"/>
          </a:blip>
          <a:stretch>
            <a:fillRect/>
          </a:stretch>
        </p:blipFill>
        <p:spPr>
          <a:xfrm>
            <a:off x="10846599" y="6426011"/>
            <a:ext cx="1046264" cy="277914"/>
          </a:xfrm>
          <a:prstGeom prst="rect">
            <a:avLst/>
          </a:prstGeom>
        </p:spPr>
      </p:pic>
      <p:sp>
        <p:nvSpPr>
          <p:cNvPr id="24" name="AutoShape 2">
            <a:extLst>
              <a:ext uri="{FF2B5EF4-FFF2-40B4-BE49-F238E27FC236}">
                <a16:creationId xmlns:a16="http://schemas.microsoft.com/office/drawing/2014/main" id="{1E67F0A5-6999-44C0-A338-171A6E0115D4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84149" y="-144463"/>
            <a:ext cx="660217" cy="6602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  <p:sp>
        <p:nvSpPr>
          <p:cNvPr id="25" name="AutoShape 3">
            <a:extLst>
              <a:ext uri="{FF2B5EF4-FFF2-40B4-BE49-F238E27FC236}">
                <a16:creationId xmlns:a16="http://schemas.microsoft.com/office/drawing/2014/main" id="{879E412D-3146-4BCD-BF93-8058DC9C1D2D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44524" y="-144463"/>
            <a:ext cx="660217" cy="6602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  <p:sp>
        <p:nvSpPr>
          <p:cNvPr id="26" name="AutoShape 4">
            <a:extLst>
              <a:ext uri="{FF2B5EF4-FFF2-40B4-BE49-F238E27FC236}">
                <a16:creationId xmlns:a16="http://schemas.microsoft.com/office/drawing/2014/main" id="{04A7713A-6CF6-47F0-B0D3-8723D86BE642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104899" y="-144463"/>
            <a:ext cx="660217" cy="6602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  <p:sp>
        <p:nvSpPr>
          <p:cNvPr id="27" name="AutoShape 5">
            <a:extLst>
              <a:ext uri="{FF2B5EF4-FFF2-40B4-BE49-F238E27FC236}">
                <a16:creationId xmlns:a16="http://schemas.microsoft.com/office/drawing/2014/main" id="{E60E9F17-6DE8-4D31-B23E-CF22AFE5C94F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565274" y="-144463"/>
            <a:ext cx="660217" cy="6602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  <p:sp>
        <p:nvSpPr>
          <p:cNvPr id="28" name="Rectangle 14">
            <a:extLst>
              <a:ext uri="{FF2B5EF4-FFF2-40B4-BE49-F238E27FC236}">
                <a16:creationId xmlns:a16="http://schemas.microsoft.com/office/drawing/2014/main" id="{F2C78CD4-DB76-45AD-BF1A-ECB23332653C}"/>
              </a:ext>
            </a:extLst>
          </p:cNvPr>
          <p:cNvSpPr/>
          <p:nvPr/>
        </p:nvSpPr>
        <p:spPr>
          <a:xfrm>
            <a:off x="1" y="0"/>
            <a:ext cx="12191999" cy="520589"/>
          </a:xfrm>
          <a:prstGeom prst="rect">
            <a:avLst/>
          </a:prstGeom>
          <a:solidFill>
            <a:srgbClr val="374D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29" name="Lige forbindelse 30">
            <a:extLst>
              <a:ext uri="{FF2B5EF4-FFF2-40B4-BE49-F238E27FC236}">
                <a16:creationId xmlns:a16="http://schemas.microsoft.com/office/drawing/2014/main" id="{307A0111-7BF1-4C72-B469-066765C5C839}"/>
              </a:ext>
            </a:extLst>
          </p:cNvPr>
          <p:cNvCxnSpPr>
            <a:cxnSpLocks/>
          </p:cNvCxnSpPr>
          <p:nvPr/>
        </p:nvCxnSpPr>
        <p:spPr>
          <a:xfrm>
            <a:off x="1296806" y="-8238"/>
            <a:ext cx="0" cy="528827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Rectangle 14">
            <a:extLst>
              <a:ext uri="{FF2B5EF4-FFF2-40B4-BE49-F238E27FC236}">
                <a16:creationId xmlns:a16="http://schemas.microsoft.com/office/drawing/2014/main" id="{5458A459-504B-438D-B8C7-B16B4752ADCD}"/>
              </a:ext>
            </a:extLst>
          </p:cNvPr>
          <p:cNvSpPr/>
          <p:nvPr/>
        </p:nvSpPr>
        <p:spPr>
          <a:xfrm>
            <a:off x="1" y="0"/>
            <a:ext cx="12191999" cy="520589"/>
          </a:xfrm>
          <a:prstGeom prst="rect">
            <a:avLst/>
          </a:prstGeom>
          <a:solidFill>
            <a:srgbClr val="374D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1" name="TextBox 18">
            <a:hlinkClick r:id="rId4" action="ppaction://hlinksldjump"/>
            <a:extLst>
              <a:ext uri="{FF2B5EF4-FFF2-40B4-BE49-F238E27FC236}">
                <a16:creationId xmlns:a16="http://schemas.microsoft.com/office/drawing/2014/main" id="{7DA4E2B5-3814-4197-A6F4-6C53296D7899}"/>
              </a:ext>
            </a:extLst>
          </p:cNvPr>
          <p:cNvSpPr txBox="1"/>
          <p:nvPr/>
        </p:nvSpPr>
        <p:spPr>
          <a:xfrm>
            <a:off x="257302" y="99940"/>
            <a:ext cx="1073784" cy="338554"/>
          </a:xfrm>
          <a:prstGeom prst="rect">
            <a:avLst/>
          </a:prstGeom>
          <a:noFill/>
          <a:ln w="9525"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300" normalizeH="0" baseline="0" noProof="0" dirty="0">
                <a:ln>
                  <a:noFill/>
                </a:ln>
                <a:solidFill>
                  <a:srgbClr val="E5E7E7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MODULE 1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300" normalizeH="0" baseline="0" noProof="0" dirty="0">
                <a:ln>
                  <a:noFill/>
                </a:ln>
                <a:solidFill>
                  <a:srgbClr val="E5E7E7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INTRO</a:t>
            </a:r>
          </a:p>
        </p:txBody>
      </p:sp>
      <p:cxnSp>
        <p:nvCxnSpPr>
          <p:cNvPr id="32" name="Lige forbindelse 33">
            <a:extLst>
              <a:ext uri="{FF2B5EF4-FFF2-40B4-BE49-F238E27FC236}">
                <a16:creationId xmlns:a16="http://schemas.microsoft.com/office/drawing/2014/main" id="{EDFB4788-1EFF-4630-8A86-2B80F2843F32}"/>
              </a:ext>
            </a:extLst>
          </p:cNvPr>
          <p:cNvCxnSpPr>
            <a:cxnSpLocks/>
          </p:cNvCxnSpPr>
          <p:nvPr/>
        </p:nvCxnSpPr>
        <p:spPr>
          <a:xfrm>
            <a:off x="1331829" y="18644"/>
            <a:ext cx="0" cy="493994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Rektangel 34">
            <a:extLst>
              <a:ext uri="{FF2B5EF4-FFF2-40B4-BE49-F238E27FC236}">
                <a16:creationId xmlns:a16="http://schemas.microsoft.com/office/drawing/2014/main" id="{5218A83F-B22E-4BB3-8CE2-C48351D5BD8C}"/>
              </a:ext>
            </a:extLst>
          </p:cNvPr>
          <p:cNvSpPr/>
          <p:nvPr/>
        </p:nvSpPr>
        <p:spPr>
          <a:xfrm>
            <a:off x="1532307" y="78323"/>
            <a:ext cx="2647766" cy="365091"/>
          </a:xfrm>
          <a:prstGeom prst="rect">
            <a:avLst/>
          </a:prstGeom>
          <a:ln>
            <a:noFill/>
          </a:ln>
        </p:spPr>
        <p:txBody>
          <a:bodyPr wrap="square" lIns="144000" tIns="7200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300" normalizeH="0" baseline="0" noProof="0" dirty="0">
                <a:ln>
                  <a:noFill/>
                </a:ln>
                <a:solidFill>
                  <a:srgbClr val="E5E7E7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DAY 3 – THE STRATEGIC FOUNDATION</a:t>
            </a:r>
          </a:p>
        </p:txBody>
      </p:sp>
      <p:sp>
        <p:nvSpPr>
          <p:cNvPr id="34" name="TextBox 18">
            <a:hlinkClick r:id="rId4" action="ppaction://hlinksldjump"/>
            <a:extLst>
              <a:ext uri="{FF2B5EF4-FFF2-40B4-BE49-F238E27FC236}">
                <a16:creationId xmlns:a16="http://schemas.microsoft.com/office/drawing/2014/main" id="{0D3696AE-0F3A-4E0C-9730-21864F99D156}"/>
              </a:ext>
            </a:extLst>
          </p:cNvPr>
          <p:cNvSpPr txBox="1"/>
          <p:nvPr/>
        </p:nvSpPr>
        <p:spPr>
          <a:xfrm>
            <a:off x="4681835" y="134139"/>
            <a:ext cx="2088401" cy="241980"/>
          </a:xfrm>
          <a:prstGeom prst="rect">
            <a:avLst/>
          </a:prstGeom>
          <a:noFill/>
          <a:ln w="9525">
            <a:noFill/>
          </a:ln>
        </p:spPr>
        <p:txBody>
          <a:bodyPr wrap="square" tIns="7200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300" normalizeH="0" baseline="0" noProof="0" dirty="0">
                <a:ln>
                  <a:noFill/>
                </a:ln>
                <a:solidFill>
                  <a:srgbClr val="E5E7E7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6 ANALYTICAL STEPS</a:t>
            </a:r>
          </a:p>
        </p:txBody>
      </p:sp>
      <p:cxnSp>
        <p:nvCxnSpPr>
          <p:cNvPr id="35" name="Lige forbindelse 36">
            <a:extLst>
              <a:ext uri="{FF2B5EF4-FFF2-40B4-BE49-F238E27FC236}">
                <a16:creationId xmlns:a16="http://schemas.microsoft.com/office/drawing/2014/main" id="{51181682-6D96-4C31-B38A-1ACCE02CDFE3}"/>
              </a:ext>
            </a:extLst>
          </p:cNvPr>
          <p:cNvCxnSpPr>
            <a:cxnSpLocks/>
          </p:cNvCxnSpPr>
          <p:nvPr/>
        </p:nvCxnSpPr>
        <p:spPr>
          <a:xfrm>
            <a:off x="4255835" y="0"/>
            <a:ext cx="0" cy="515532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6" name="Grafik 37" descr="Værktøjer med massiv udfyldning">
            <a:extLst>
              <a:ext uri="{FF2B5EF4-FFF2-40B4-BE49-F238E27FC236}">
                <a16:creationId xmlns:a16="http://schemas.microsoft.com/office/drawing/2014/main" id="{4F72B162-6CEB-42E7-A217-D2D77E8FBA0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1588943" y="92133"/>
            <a:ext cx="341929" cy="341929"/>
          </a:xfrm>
          <a:prstGeom prst="rect">
            <a:avLst/>
          </a:prstGeom>
        </p:spPr>
      </p:pic>
      <p:cxnSp>
        <p:nvCxnSpPr>
          <p:cNvPr id="37" name="Lige forbindelse 38">
            <a:extLst>
              <a:ext uri="{FF2B5EF4-FFF2-40B4-BE49-F238E27FC236}">
                <a16:creationId xmlns:a16="http://schemas.microsoft.com/office/drawing/2014/main" id="{32CACE53-88ED-4702-8727-AEFEE8C6BE38}"/>
              </a:ext>
            </a:extLst>
          </p:cNvPr>
          <p:cNvCxnSpPr>
            <a:cxnSpLocks/>
          </p:cNvCxnSpPr>
          <p:nvPr/>
        </p:nvCxnSpPr>
        <p:spPr>
          <a:xfrm>
            <a:off x="7163547" y="-8238"/>
            <a:ext cx="0" cy="515532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AutoShape 2">
            <a:extLst>
              <a:ext uri="{FF2B5EF4-FFF2-40B4-BE49-F238E27FC236}">
                <a16:creationId xmlns:a16="http://schemas.microsoft.com/office/drawing/2014/main" id="{B69DE47C-2AF0-40B3-9BDD-5392BAF871D7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84149" y="-144463"/>
            <a:ext cx="660217" cy="6602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  <p:sp>
        <p:nvSpPr>
          <p:cNvPr id="39" name="AutoShape 3">
            <a:extLst>
              <a:ext uri="{FF2B5EF4-FFF2-40B4-BE49-F238E27FC236}">
                <a16:creationId xmlns:a16="http://schemas.microsoft.com/office/drawing/2014/main" id="{F3CCAA7A-B4F5-4E83-952E-15B4C8BA5359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44524" y="-144463"/>
            <a:ext cx="660217" cy="6602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  <p:sp>
        <p:nvSpPr>
          <p:cNvPr id="40" name="AutoShape 4">
            <a:extLst>
              <a:ext uri="{FF2B5EF4-FFF2-40B4-BE49-F238E27FC236}">
                <a16:creationId xmlns:a16="http://schemas.microsoft.com/office/drawing/2014/main" id="{65B37A69-3908-4173-ADAF-A7000BC45F21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104899" y="-144463"/>
            <a:ext cx="660217" cy="6602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  <p:sp>
        <p:nvSpPr>
          <p:cNvPr id="41" name="AutoShape 5">
            <a:extLst>
              <a:ext uri="{FF2B5EF4-FFF2-40B4-BE49-F238E27FC236}">
                <a16:creationId xmlns:a16="http://schemas.microsoft.com/office/drawing/2014/main" id="{5C66A873-02C6-482C-AAB4-53C9BAF8126E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565274" y="-144463"/>
            <a:ext cx="660217" cy="6602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  <p:sp>
        <p:nvSpPr>
          <p:cNvPr id="42" name="Rectangle 14">
            <a:extLst>
              <a:ext uri="{FF2B5EF4-FFF2-40B4-BE49-F238E27FC236}">
                <a16:creationId xmlns:a16="http://schemas.microsoft.com/office/drawing/2014/main" id="{1A433057-15B9-455A-849D-437B44401255}"/>
              </a:ext>
            </a:extLst>
          </p:cNvPr>
          <p:cNvSpPr/>
          <p:nvPr/>
        </p:nvSpPr>
        <p:spPr>
          <a:xfrm>
            <a:off x="1" y="0"/>
            <a:ext cx="12191999" cy="520589"/>
          </a:xfrm>
          <a:prstGeom prst="rect">
            <a:avLst/>
          </a:prstGeom>
          <a:solidFill>
            <a:srgbClr val="374D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43" name="Lige forbindelse 28">
            <a:extLst>
              <a:ext uri="{FF2B5EF4-FFF2-40B4-BE49-F238E27FC236}">
                <a16:creationId xmlns:a16="http://schemas.microsoft.com/office/drawing/2014/main" id="{143E4FF6-6613-4FFB-8532-EACAB19F2C3A}"/>
              </a:ext>
            </a:extLst>
          </p:cNvPr>
          <p:cNvCxnSpPr>
            <a:cxnSpLocks/>
          </p:cNvCxnSpPr>
          <p:nvPr/>
        </p:nvCxnSpPr>
        <p:spPr>
          <a:xfrm>
            <a:off x="1296806" y="-8238"/>
            <a:ext cx="0" cy="528827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Rectangle 14">
            <a:extLst>
              <a:ext uri="{FF2B5EF4-FFF2-40B4-BE49-F238E27FC236}">
                <a16:creationId xmlns:a16="http://schemas.microsoft.com/office/drawing/2014/main" id="{7B9401BB-9F42-4D0E-A7A8-D6939DB35BA6}"/>
              </a:ext>
            </a:extLst>
          </p:cNvPr>
          <p:cNvSpPr/>
          <p:nvPr/>
        </p:nvSpPr>
        <p:spPr>
          <a:xfrm>
            <a:off x="1" y="0"/>
            <a:ext cx="12191999" cy="520589"/>
          </a:xfrm>
          <a:prstGeom prst="rect">
            <a:avLst/>
          </a:prstGeom>
          <a:solidFill>
            <a:srgbClr val="374D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5" name="TextBox 18">
            <a:hlinkClick r:id="rId4" action="ppaction://hlinksldjump"/>
            <a:extLst>
              <a:ext uri="{FF2B5EF4-FFF2-40B4-BE49-F238E27FC236}">
                <a16:creationId xmlns:a16="http://schemas.microsoft.com/office/drawing/2014/main" id="{DE0665FD-ED28-4433-A79A-07387B8B4539}"/>
              </a:ext>
            </a:extLst>
          </p:cNvPr>
          <p:cNvSpPr txBox="1"/>
          <p:nvPr/>
        </p:nvSpPr>
        <p:spPr>
          <a:xfrm>
            <a:off x="257302" y="99940"/>
            <a:ext cx="1073784" cy="338554"/>
          </a:xfrm>
          <a:prstGeom prst="rect">
            <a:avLst/>
          </a:prstGeom>
          <a:noFill/>
          <a:ln w="9525"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300" normalizeH="0" baseline="0" noProof="0" dirty="0">
                <a:ln>
                  <a:noFill/>
                </a:ln>
                <a:solidFill>
                  <a:srgbClr val="E5E7E7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MODULE 1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300" normalizeH="0" baseline="0" noProof="0" dirty="0">
                <a:ln>
                  <a:noFill/>
                </a:ln>
                <a:solidFill>
                  <a:srgbClr val="E5E7E7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INTRO</a:t>
            </a:r>
          </a:p>
        </p:txBody>
      </p:sp>
      <p:cxnSp>
        <p:nvCxnSpPr>
          <p:cNvPr id="46" name="Lige forbindelse 31">
            <a:extLst>
              <a:ext uri="{FF2B5EF4-FFF2-40B4-BE49-F238E27FC236}">
                <a16:creationId xmlns:a16="http://schemas.microsoft.com/office/drawing/2014/main" id="{F47F10AE-461E-4756-9B76-3CCE1FE31ED9}"/>
              </a:ext>
            </a:extLst>
          </p:cNvPr>
          <p:cNvCxnSpPr>
            <a:cxnSpLocks/>
          </p:cNvCxnSpPr>
          <p:nvPr/>
        </p:nvCxnSpPr>
        <p:spPr>
          <a:xfrm>
            <a:off x="1331829" y="18644"/>
            <a:ext cx="0" cy="493994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Rektangel 32">
            <a:extLst>
              <a:ext uri="{FF2B5EF4-FFF2-40B4-BE49-F238E27FC236}">
                <a16:creationId xmlns:a16="http://schemas.microsoft.com/office/drawing/2014/main" id="{6324AD6D-D5EF-4505-B310-69317815ED0D}"/>
              </a:ext>
            </a:extLst>
          </p:cNvPr>
          <p:cNvSpPr/>
          <p:nvPr/>
        </p:nvSpPr>
        <p:spPr>
          <a:xfrm>
            <a:off x="1532307" y="78323"/>
            <a:ext cx="2647766" cy="365091"/>
          </a:xfrm>
          <a:prstGeom prst="rect">
            <a:avLst/>
          </a:prstGeom>
          <a:ln>
            <a:noFill/>
          </a:ln>
        </p:spPr>
        <p:txBody>
          <a:bodyPr wrap="square" lIns="144000" tIns="7200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300" normalizeH="0" baseline="0" noProof="0" dirty="0">
                <a:ln>
                  <a:noFill/>
                </a:ln>
                <a:solidFill>
                  <a:srgbClr val="E5E7E7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DAY 3 – THE STRATEGIC FOUNDATION</a:t>
            </a:r>
          </a:p>
        </p:txBody>
      </p:sp>
      <p:sp>
        <p:nvSpPr>
          <p:cNvPr id="48" name="TextBox 18">
            <a:hlinkClick r:id="rId4" action="ppaction://hlinksldjump"/>
            <a:extLst>
              <a:ext uri="{FF2B5EF4-FFF2-40B4-BE49-F238E27FC236}">
                <a16:creationId xmlns:a16="http://schemas.microsoft.com/office/drawing/2014/main" id="{3DC878C6-2D45-493B-B07F-0D24CFFBFEF1}"/>
              </a:ext>
            </a:extLst>
          </p:cNvPr>
          <p:cNvSpPr txBox="1"/>
          <p:nvPr/>
        </p:nvSpPr>
        <p:spPr>
          <a:xfrm>
            <a:off x="4681835" y="134139"/>
            <a:ext cx="2088401" cy="241980"/>
          </a:xfrm>
          <a:prstGeom prst="rect">
            <a:avLst/>
          </a:prstGeom>
          <a:noFill/>
          <a:ln w="9525">
            <a:noFill/>
          </a:ln>
        </p:spPr>
        <p:txBody>
          <a:bodyPr wrap="square" tIns="7200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300" normalizeH="0" baseline="0" noProof="0" dirty="0">
                <a:ln>
                  <a:noFill/>
                </a:ln>
                <a:solidFill>
                  <a:srgbClr val="E5E7E7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6 ANALYTICAL STEPS</a:t>
            </a:r>
          </a:p>
        </p:txBody>
      </p:sp>
      <p:cxnSp>
        <p:nvCxnSpPr>
          <p:cNvPr id="49" name="Lige forbindelse 35">
            <a:extLst>
              <a:ext uri="{FF2B5EF4-FFF2-40B4-BE49-F238E27FC236}">
                <a16:creationId xmlns:a16="http://schemas.microsoft.com/office/drawing/2014/main" id="{C5967457-A6A8-462F-90D3-8FBE16B3E0F8}"/>
              </a:ext>
            </a:extLst>
          </p:cNvPr>
          <p:cNvCxnSpPr>
            <a:cxnSpLocks/>
          </p:cNvCxnSpPr>
          <p:nvPr/>
        </p:nvCxnSpPr>
        <p:spPr>
          <a:xfrm>
            <a:off x="4255835" y="0"/>
            <a:ext cx="0" cy="515532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Lige forbindelse 37">
            <a:extLst>
              <a:ext uri="{FF2B5EF4-FFF2-40B4-BE49-F238E27FC236}">
                <a16:creationId xmlns:a16="http://schemas.microsoft.com/office/drawing/2014/main" id="{26FE1AE7-BDDF-4F72-8564-403993F30D5E}"/>
              </a:ext>
            </a:extLst>
          </p:cNvPr>
          <p:cNvCxnSpPr>
            <a:cxnSpLocks/>
          </p:cNvCxnSpPr>
          <p:nvPr/>
        </p:nvCxnSpPr>
        <p:spPr>
          <a:xfrm>
            <a:off x="7163547" y="-8238"/>
            <a:ext cx="0" cy="515532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57973807"/>
      </p:ext>
    </p:extLst>
  </p:cSld>
  <p:clrMapOvr>
    <a:masterClrMapping/>
  </p:clrMapOvr>
</p:sldLayout>
</file>

<file path=ppt/slideLayouts/slideLayout3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Header-M1-Day1-whiteback-TOO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15" descr="Icon&#10;&#10;Description automatically generated">
            <a:extLst>
              <a:ext uri="{FF2B5EF4-FFF2-40B4-BE49-F238E27FC236}">
                <a16:creationId xmlns:a16="http://schemas.microsoft.com/office/drawing/2014/main" id="{7FB44BA9-38A5-964C-B72A-84A49DA6F98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9137" y="6111818"/>
            <a:ext cx="628387" cy="628387"/>
          </a:xfrm>
          <a:prstGeom prst="rect">
            <a:avLst/>
          </a:prstGeom>
        </p:spPr>
      </p:pic>
      <p:pic>
        <p:nvPicPr>
          <p:cNvPr id="23" name="Billede 11">
            <a:extLst>
              <a:ext uri="{FF2B5EF4-FFF2-40B4-BE49-F238E27FC236}">
                <a16:creationId xmlns:a16="http://schemas.microsoft.com/office/drawing/2014/main" id="{367596CB-A5B3-AF43-B8E0-8F2921406BBF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73000"/>
          </a:blip>
          <a:stretch>
            <a:fillRect/>
          </a:stretch>
        </p:blipFill>
        <p:spPr>
          <a:xfrm>
            <a:off x="10846599" y="6426011"/>
            <a:ext cx="1046264" cy="277914"/>
          </a:xfrm>
          <a:prstGeom prst="rect">
            <a:avLst/>
          </a:prstGeom>
        </p:spPr>
      </p:pic>
      <p:sp>
        <p:nvSpPr>
          <p:cNvPr id="72" name="AutoShape 2">
            <a:extLst>
              <a:ext uri="{FF2B5EF4-FFF2-40B4-BE49-F238E27FC236}">
                <a16:creationId xmlns:a16="http://schemas.microsoft.com/office/drawing/2014/main" id="{2AE19B32-6EE8-47DE-833C-78367A22A83A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84148" y="-144461"/>
            <a:ext cx="660217" cy="6602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  <p:sp>
        <p:nvSpPr>
          <p:cNvPr id="73" name="AutoShape 3">
            <a:extLst>
              <a:ext uri="{FF2B5EF4-FFF2-40B4-BE49-F238E27FC236}">
                <a16:creationId xmlns:a16="http://schemas.microsoft.com/office/drawing/2014/main" id="{52BBA939-D115-4FF1-85FB-1153268E2440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44523" y="-144461"/>
            <a:ext cx="660217" cy="6602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  <p:sp>
        <p:nvSpPr>
          <p:cNvPr id="74" name="AutoShape 4">
            <a:extLst>
              <a:ext uri="{FF2B5EF4-FFF2-40B4-BE49-F238E27FC236}">
                <a16:creationId xmlns:a16="http://schemas.microsoft.com/office/drawing/2014/main" id="{0206BB7F-53EB-4FB4-85AD-F2B85EC38E9E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104898" y="-144461"/>
            <a:ext cx="660217" cy="6602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  <p:sp>
        <p:nvSpPr>
          <p:cNvPr id="75" name="AutoShape 5">
            <a:extLst>
              <a:ext uri="{FF2B5EF4-FFF2-40B4-BE49-F238E27FC236}">
                <a16:creationId xmlns:a16="http://schemas.microsoft.com/office/drawing/2014/main" id="{3E349FFE-76A4-48A6-B694-AB0E3B070324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565273" y="-144461"/>
            <a:ext cx="660217" cy="6602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  <p:sp>
        <p:nvSpPr>
          <p:cNvPr id="76" name="Rectangle 14">
            <a:extLst>
              <a:ext uri="{FF2B5EF4-FFF2-40B4-BE49-F238E27FC236}">
                <a16:creationId xmlns:a16="http://schemas.microsoft.com/office/drawing/2014/main" id="{5A3277BA-AFBF-4C0A-BB6A-B89E10AEA775}"/>
              </a:ext>
            </a:extLst>
          </p:cNvPr>
          <p:cNvSpPr/>
          <p:nvPr/>
        </p:nvSpPr>
        <p:spPr>
          <a:xfrm>
            <a:off x="0" y="2"/>
            <a:ext cx="12191999" cy="520589"/>
          </a:xfrm>
          <a:prstGeom prst="rect">
            <a:avLst/>
          </a:prstGeom>
          <a:solidFill>
            <a:srgbClr val="374D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77" name="Lige forbindelse 30">
            <a:extLst>
              <a:ext uri="{FF2B5EF4-FFF2-40B4-BE49-F238E27FC236}">
                <a16:creationId xmlns:a16="http://schemas.microsoft.com/office/drawing/2014/main" id="{276FC957-3719-4468-8A55-390A44B24E52}"/>
              </a:ext>
            </a:extLst>
          </p:cNvPr>
          <p:cNvCxnSpPr>
            <a:cxnSpLocks/>
          </p:cNvCxnSpPr>
          <p:nvPr/>
        </p:nvCxnSpPr>
        <p:spPr>
          <a:xfrm>
            <a:off x="1296805" y="-8236"/>
            <a:ext cx="0" cy="528827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8" name="Rectangle 14">
            <a:extLst>
              <a:ext uri="{FF2B5EF4-FFF2-40B4-BE49-F238E27FC236}">
                <a16:creationId xmlns:a16="http://schemas.microsoft.com/office/drawing/2014/main" id="{E718B47D-8BF7-4289-B20D-DF6F2297609A}"/>
              </a:ext>
            </a:extLst>
          </p:cNvPr>
          <p:cNvSpPr/>
          <p:nvPr/>
        </p:nvSpPr>
        <p:spPr>
          <a:xfrm>
            <a:off x="0" y="2"/>
            <a:ext cx="12191999" cy="520589"/>
          </a:xfrm>
          <a:prstGeom prst="rect">
            <a:avLst/>
          </a:prstGeom>
          <a:solidFill>
            <a:srgbClr val="374D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9" name="TextBox 18">
            <a:hlinkClick r:id="rId4" action="ppaction://hlinksldjump"/>
            <a:extLst>
              <a:ext uri="{FF2B5EF4-FFF2-40B4-BE49-F238E27FC236}">
                <a16:creationId xmlns:a16="http://schemas.microsoft.com/office/drawing/2014/main" id="{C71A7B56-7DD4-45EC-8650-C34EFCB47DB0}"/>
              </a:ext>
            </a:extLst>
          </p:cNvPr>
          <p:cNvSpPr txBox="1"/>
          <p:nvPr/>
        </p:nvSpPr>
        <p:spPr>
          <a:xfrm>
            <a:off x="257301" y="99942"/>
            <a:ext cx="1073784" cy="338554"/>
          </a:xfrm>
          <a:prstGeom prst="rect">
            <a:avLst/>
          </a:prstGeom>
          <a:noFill/>
          <a:ln w="9525"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300" normalizeH="0" baseline="0" noProof="0" dirty="0">
                <a:ln>
                  <a:noFill/>
                </a:ln>
                <a:solidFill>
                  <a:srgbClr val="E5E7E7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MODULE 1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300" normalizeH="0" baseline="0" noProof="0" dirty="0">
                <a:ln>
                  <a:noFill/>
                </a:ln>
                <a:solidFill>
                  <a:srgbClr val="E5E7E7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INTRO</a:t>
            </a:r>
          </a:p>
        </p:txBody>
      </p:sp>
      <p:cxnSp>
        <p:nvCxnSpPr>
          <p:cNvPr id="80" name="Lige forbindelse 33">
            <a:extLst>
              <a:ext uri="{FF2B5EF4-FFF2-40B4-BE49-F238E27FC236}">
                <a16:creationId xmlns:a16="http://schemas.microsoft.com/office/drawing/2014/main" id="{9A54B9E1-1D1D-43F0-A442-D52829729167}"/>
              </a:ext>
            </a:extLst>
          </p:cNvPr>
          <p:cNvCxnSpPr>
            <a:cxnSpLocks/>
          </p:cNvCxnSpPr>
          <p:nvPr/>
        </p:nvCxnSpPr>
        <p:spPr>
          <a:xfrm>
            <a:off x="1331828" y="18646"/>
            <a:ext cx="0" cy="493994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1" name="Rektangel 34">
            <a:extLst>
              <a:ext uri="{FF2B5EF4-FFF2-40B4-BE49-F238E27FC236}">
                <a16:creationId xmlns:a16="http://schemas.microsoft.com/office/drawing/2014/main" id="{0B51DD31-2D5C-4EC9-9455-AF40EED0FE88}"/>
              </a:ext>
            </a:extLst>
          </p:cNvPr>
          <p:cNvSpPr/>
          <p:nvPr/>
        </p:nvSpPr>
        <p:spPr>
          <a:xfrm>
            <a:off x="1532306" y="78325"/>
            <a:ext cx="2647766" cy="365091"/>
          </a:xfrm>
          <a:prstGeom prst="rect">
            <a:avLst/>
          </a:prstGeom>
          <a:ln>
            <a:noFill/>
          </a:ln>
        </p:spPr>
        <p:txBody>
          <a:bodyPr wrap="square" lIns="144000" tIns="7200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300" normalizeH="0" baseline="0" noProof="0" dirty="0">
                <a:ln>
                  <a:noFill/>
                </a:ln>
                <a:solidFill>
                  <a:srgbClr val="E5E7E7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DAY 3 – THE STRATEGIC FOUNDATION</a:t>
            </a:r>
          </a:p>
        </p:txBody>
      </p:sp>
      <p:sp>
        <p:nvSpPr>
          <p:cNvPr id="82" name="TextBox 18">
            <a:hlinkClick r:id="rId4" action="ppaction://hlinksldjump"/>
            <a:extLst>
              <a:ext uri="{FF2B5EF4-FFF2-40B4-BE49-F238E27FC236}">
                <a16:creationId xmlns:a16="http://schemas.microsoft.com/office/drawing/2014/main" id="{34C11FB0-4622-459C-9C6D-3E63931F6333}"/>
              </a:ext>
            </a:extLst>
          </p:cNvPr>
          <p:cNvSpPr txBox="1"/>
          <p:nvPr/>
        </p:nvSpPr>
        <p:spPr>
          <a:xfrm>
            <a:off x="4681834" y="134141"/>
            <a:ext cx="2088401" cy="241980"/>
          </a:xfrm>
          <a:prstGeom prst="rect">
            <a:avLst/>
          </a:prstGeom>
          <a:noFill/>
          <a:ln w="9525">
            <a:noFill/>
          </a:ln>
        </p:spPr>
        <p:txBody>
          <a:bodyPr wrap="square" tIns="7200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300" normalizeH="0" baseline="0" noProof="0" dirty="0">
                <a:ln>
                  <a:noFill/>
                </a:ln>
                <a:solidFill>
                  <a:srgbClr val="E5E7E7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6 ANALYTICAL STEPS</a:t>
            </a:r>
          </a:p>
        </p:txBody>
      </p:sp>
      <p:cxnSp>
        <p:nvCxnSpPr>
          <p:cNvPr id="83" name="Lige forbindelse 36">
            <a:extLst>
              <a:ext uri="{FF2B5EF4-FFF2-40B4-BE49-F238E27FC236}">
                <a16:creationId xmlns:a16="http://schemas.microsoft.com/office/drawing/2014/main" id="{0375F43E-BE17-48D2-B050-622CE51DCD28}"/>
              </a:ext>
            </a:extLst>
          </p:cNvPr>
          <p:cNvCxnSpPr>
            <a:cxnSpLocks/>
          </p:cNvCxnSpPr>
          <p:nvPr/>
        </p:nvCxnSpPr>
        <p:spPr>
          <a:xfrm>
            <a:off x="4255834" y="2"/>
            <a:ext cx="0" cy="515532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4" name="Grafik 37" descr="Værktøjer med massiv udfyldning">
            <a:extLst>
              <a:ext uri="{FF2B5EF4-FFF2-40B4-BE49-F238E27FC236}">
                <a16:creationId xmlns:a16="http://schemas.microsoft.com/office/drawing/2014/main" id="{22783F90-4781-46F4-B726-DD320BCC321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1588942" y="92135"/>
            <a:ext cx="341929" cy="341929"/>
          </a:xfrm>
          <a:prstGeom prst="rect">
            <a:avLst/>
          </a:prstGeom>
        </p:spPr>
      </p:pic>
      <p:cxnSp>
        <p:nvCxnSpPr>
          <p:cNvPr id="85" name="Lige forbindelse 38">
            <a:extLst>
              <a:ext uri="{FF2B5EF4-FFF2-40B4-BE49-F238E27FC236}">
                <a16:creationId xmlns:a16="http://schemas.microsoft.com/office/drawing/2014/main" id="{F36BD616-6BD1-48A7-B893-A368278C5850}"/>
              </a:ext>
            </a:extLst>
          </p:cNvPr>
          <p:cNvCxnSpPr>
            <a:cxnSpLocks/>
          </p:cNvCxnSpPr>
          <p:nvPr/>
        </p:nvCxnSpPr>
        <p:spPr>
          <a:xfrm>
            <a:off x="7163546" y="-8236"/>
            <a:ext cx="0" cy="515532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6" name="AutoShape 2">
            <a:extLst>
              <a:ext uri="{FF2B5EF4-FFF2-40B4-BE49-F238E27FC236}">
                <a16:creationId xmlns:a16="http://schemas.microsoft.com/office/drawing/2014/main" id="{30BE64EB-843D-49C5-9981-972A3A5C1F20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84148" y="-144461"/>
            <a:ext cx="660217" cy="6602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  <p:sp>
        <p:nvSpPr>
          <p:cNvPr id="87" name="AutoShape 3">
            <a:extLst>
              <a:ext uri="{FF2B5EF4-FFF2-40B4-BE49-F238E27FC236}">
                <a16:creationId xmlns:a16="http://schemas.microsoft.com/office/drawing/2014/main" id="{38AD335A-D5AB-4AAA-87D7-41D1ECAF58C5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44523" y="-144461"/>
            <a:ext cx="660217" cy="6602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  <p:sp>
        <p:nvSpPr>
          <p:cNvPr id="88" name="AutoShape 4">
            <a:extLst>
              <a:ext uri="{FF2B5EF4-FFF2-40B4-BE49-F238E27FC236}">
                <a16:creationId xmlns:a16="http://schemas.microsoft.com/office/drawing/2014/main" id="{7AE5AE62-D306-4467-9C47-F30218184037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104898" y="-144461"/>
            <a:ext cx="660217" cy="6602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  <p:sp>
        <p:nvSpPr>
          <p:cNvPr id="89" name="AutoShape 5">
            <a:extLst>
              <a:ext uri="{FF2B5EF4-FFF2-40B4-BE49-F238E27FC236}">
                <a16:creationId xmlns:a16="http://schemas.microsoft.com/office/drawing/2014/main" id="{DD9C95DE-7493-4C3E-BE44-7D216B447BCF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565273" y="-144461"/>
            <a:ext cx="660217" cy="6602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  <p:sp>
        <p:nvSpPr>
          <p:cNvPr id="90" name="Rectangle 14">
            <a:extLst>
              <a:ext uri="{FF2B5EF4-FFF2-40B4-BE49-F238E27FC236}">
                <a16:creationId xmlns:a16="http://schemas.microsoft.com/office/drawing/2014/main" id="{298E8BEE-481E-411C-9A90-60B327077CAC}"/>
              </a:ext>
            </a:extLst>
          </p:cNvPr>
          <p:cNvSpPr/>
          <p:nvPr/>
        </p:nvSpPr>
        <p:spPr>
          <a:xfrm>
            <a:off x="0" y="2"/>
            <a:ext cx="12191999" cy="520589"/>
          </a:xfrm>
          <a:prstGeom prst="rect">
            <a:avLst/>
          </a:prstGeom>
          <a:solidFill>
            <a:srgbClr val="374D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91" name="Lige forbindelse 28">
            <a:extLst>
              <a:ext uri="{FF2B5EF4-FFF2-40B4-BE49-F238E27FC236}">
                <a16:creationId xmlns:a16="http://schemas.microsoft.com/office/drawing/2014/main" id="{DA390436-CE8E-4200-8153-36E4D905EE62}"/>
              </a:ext>
            </a:extLst>
          </p:cNvPr>
          <p:cNvCxnSpPr>
            <a:cxnSpLocks/>
          </p:cNvCxnSpPr>
          <p:nvPr/>
        </p:nvCxnSpPr>
        <p:spPr>
          <a:xfrm>
            <a:off x="1296805" y="-8236"/>
            <a:ext cx="0" cy="528827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2" name="Rectangle 14">
            <a:extLst>
              <a:ext uri="{FF2B5EF4-FFF2-40B4-BE49-F238E27FC236}">
                <a16:creationId xmlns:a16="http://schemas.microsoft.com/office/drawing/2014/main" id="{20D20876-D1AE-488A-A0E9-799867EC1A2D}"/>
              </a:ext>
            </a:extLst>
          </p:cNvPr>
          <p:cNvSpPr/>
          <p:nvPr/>
        </p:nvSpPr>
        <p:spPr>
          <a:xfrm>
            <a:off x="0" y="2"/>
            <a:ext cx="12191999" cy="520589"/>
          </a:xfrm>
          <a:prstGeom prst="rect">
            <a:avLst/>
          </a:prstGeom>
          <a:solidFill>
            <a:srgbClr val="374D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3" name="TextBox 18">
            <a:hlinkClick r:id="rId4" action="ppaction://hlinksldjump"/>
            <a:extLst>
              <a:ext uri="{FF2B5EF4-FFF2-40B4-BE49-F238E27FC236}">
                <a16:creationId xmlns:a16="http://schemas.microsoft.com/office/drawing/2014/main" id="{EC90DE8C-FD73-426A-B389-22F7C0C8752D}"/>
              </a:ext>
            </a:extLst>
          </p:cNvPr>
          <p:cNvSpPr txBox="1"/>
          <p:nvPr/>
        </p:nvSpPr>
        <p:spPr>
          <a:xfrm>
            <a:off x="257301" y="99942"/>
            <a:ext cx="1073784" cy="338554"/>
          </a:xfrm>
          <a:prstGeom prst="rect">
            <a:avLst/>
          </a:prstGeom>
          <a:noFill/>
          <a:ln w="9525"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300" normalizeH="0" baseline="0" noProof="0" dirty="0">
                <a:ln>
                  <a:noFill/>
                </a:ln>
                <a:solidFill>
                  <a:srgbClr val="E5E7E7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MODULE 1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300" normalizeH="0" baseline="0" noProof="0" dirty="0">
                <a:ln>
                  <a:noFill/>
                </a:ln>
                <a:solidFill>
                  <a:srgbClr val="E5E7E7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INTRO</a:t>
            </a:r>
          </a:p>
        </p:txBody>
      </p:sp>
      <p:cxnSp>
        <p:nvCxnSpPr>
          <p:cNvPr id="94" name="Lige forbindelse 31">
            <a:extLst>
              <a:ext uri="{FF2B5EF4-FFF2-40B4-BE49-F238E27FC236}">
                <a16:creationId xmlns:a16="http://schemas.microsoft.com/office/drawing/2014/main" id="{2D5F0F51-E1B3-4010-91E3-49D7F2C13B67}"/>
              </a:ext>
            </a:extLst>
          </p:cNvPr>
          <p:cNvCxnSpPr>
            <a:cxnSpLocks/>
          </p:cNvCxnSpPr>
          <p:nvPr/>
        </p:nvCxnSpPr>
        <p:spPr>
          <a:xfrm>
            <a:off x="1331828" y="18646"/>
            <a:ext cx="0" cy="493994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5" name="Rektangel 32">
            <a:extLst>
              <a:ext uri="{FF2B5EF4-FFF2-40B4-BE49-F238E27FC236}">
                <a16:creationId xmlns:a16="http://schemas.microsoft.com/office/drawing/2014/main" id="{3FBA89F1-DFC4-4E66-B178-24ABA80D30D7}"/>
              </a:ext>
            </a:extLst>
          </p:cNvPr>
          <p:cNvSpPr/>
          <p:nvPr/>
        </p:nvSpPr>
        <p:spPr>
          <a:xfrm>
            <a:off x="1532306" y="78325"/>
            <a:ext cx="2647766" cy="365091"/>
          </a:xfrm>
          <a:prstGeom prst="rect">
            <a:avLst/>
          </a:prstGeom>
          <a:ln>
            <a:noFill/>
          </a:ln>
        </p:spPr>
        <p:txBody>
          <a:bodyPr wrap="square" lIns="144000" tIns="7200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300" normalizeH="0" baseline="0" noProof="0" dirty="0">
                <a:ln>
                  <a:noFill/>
                </a:ln>
                <a:solidFill>
                  <a:srgbClr val="E5E7E7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DAY 3 – THE STRATEGIC FOUNDATION</a:t>
            </a:r>
          </a:p>
        </p:txBody>
      </p:sp>
      <p:sp>
        <p:nvSpPr>
          <p:cNvPr id="96" name="TextBox 18">
            <a:hlinkClick r:id="rId4" action="ppaction://hlinksldjump"/>
            <a:extLst>
              <a:ext uri="{FF2B5EF4-FFF2-40B4-BE49-F238E27FC236}">
                <a16:creationId xmlns:a16="http://schemas.microsoft.com/office/drawing/2014/main" id="{D2380ADF-0125-4574-8538-FFE720B9D05D}"/>
              </a:ext>
            </a:extLst>
          </p:cNvPr>
          <p:cNvSpPr txBox="1"/>
          <p:nvPr/>
        </p:nvSpPr>
        <p:spPr>
          <a:xfrm>
            <a:off x="4681834" y="134141"/>
            <a:ext cx="2088401" cy="241980"/>
          </a:xfrm>
          <a:prstGeom prst="rect">
            <a:avLst/>
          </a:prstGeom>
          <a:noFill/>
          <a:ln w="9525">
            <a:noFill/>
          </a:ln>
        </p:spPr>
        <p:txBody>
          <a:bodyPr wrap="square" tIns="7200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300" normalizeH="0" baseline="0" noProof="0" dirty="0">
                <a:ln>
                  <a:noFill/>
                </a:ln>
                <a:solidFill>
                  <a:srgbClr val="E5E7E7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6 ANALYTICAL STEPS</a:t>
            </a:r>
          </a:p>
        </p:txBody>
      </p:sp>
      <p:cxnSp>
        <p:nvCxnSpPr>
          <p:cNvPr id="97" name="Lige forbindelse 35">
            <a:extLst>
              <a:ext uri="{FF2B5EF4-FFF2-40B4-BE49-F238E27FC236}">
                <a16:creationId xmlns:a16="http://schemas.microsoft.com/office/drawing/2014/main" id="{AF22D4D3-AE35-47DC-9112-D42B30DDF024}"/>
              </a:ext>
            </a:extLst>
          </p:cNvPr>
          <p:cNvCxnSpPr>
            <a:cxnSpLocks/>
          </p:cNvCxnSpPr>
          <p:nvPr/>
        </p:nvCxnSpPr>
        <p:spPr>
          <a:xfrm>
            <a:off x="4255834" y="2"/>
            <a:ext cx="0" cy="515532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Lige forbindelse 37">
            <a:extLst>
              <a:ext uri="{FF2B5EF4-FFF2-40B4-BE49-F238E27FC236}">
                <a16:creationId xmlns:a16="http://schemas.microsoft.com/office/drawing/2014/main" id="{EE132FD1-77AF-4382-9FB1-CA8621F5D29C}"/>
              </a:ext>
            </a:extLst>
          </p:cNvPr>
          <p:cNvCxnSpPr>
            <a:cxnSpLocks/>
          </p:cNvCxnSpPr>
          <p:nvPr/>
        </p:nvCxnSpPr>
        <p:spPr>
          <a:xfrm>
            <a:off x="7163546" y="-8236"/>
            <a:ext cx="0" cy="515532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9" name="Grafik 23" descr="Værktøjer med massiv udfyldning">
            <a:extLst>
              <a:ext uri="{FF2B5EF4-FFF2-40B4-BE49-F238E27FC236}">
                <a16:creationId xmlns:a16="http://schemas.microsoft.com/office/drawing/2014/main" id="{DD866798-1F24-40F7-A124-B6ABC4FCC80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1603432" y="78430"/>
            <a:ext cx="341929" cy="3419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3702405"/>
      </p:ext>
    </p:extLst>
  </p:cSld>
  <p:clrMapOvr>
    <a:masterClrMapping/>
  </p:clrMapOvr>
</p:sldLayout>
</file>

<file path=ppt/slideLayouts/slideLayout3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Header-M1-Day1-whiteback-PINBO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15" descr="Icon&#10;&#10;Description automatically generated">
            <a:extLst>
              <a:ext uri="{FF2B5EF4-FFF2-40B4-BE49-F238E27FC236}">
                <a16:creationId xmlns:a16="http://schemas.microsoft.com/office/drawing/2014/main" id="{7FB44BA9-38A5-964C-B72A-84A49DA6F98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9137" y="6111818"/>
            <a:ext cx="628387" cy="628387"/>
          </a:xfrm>
          <a:prstGeom prst="rect">
            <a:avLst/>
          </a:prstGeom>
        </p:spPr>
      </p:pic>
      <p:pic>
        <p:nvPicPr>
          <p:cNvPr id="23" name="Billede 11">
            <a:extLst>
              <a:ext uri="{FF2B5EF4-FFF2-40B4-BE49-F238E27FC236}">
                <a16:creationId xmlns:a16="http://schemas.microsoft.com/office/drawing/2014/main" id="{367596CB-A5B3-AF43-B8E0-8F2921406BBF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73000"/>
          </a:blip>
          <a:stretch>
            <a:fillRect/>
          </a:stretch>
        </p:blipFill>
        <p:spPr>
          <a:xfrm>
            <a:off x="10846599" y="6426011"/>
            <a:ext cx="1046264" cy="277914"/>
          </a:xfrm>
          <a:prstGeom prst="rect">
            <a:avLst/>
          </a:prstGeom>
        </p:spPr>
      </p:pic>
      <p:sp>
        <p:nvSpPr>
          <p:cNvPr id="26" name="AutoShape 2">
            <a:extLst>
              <a:ext uri="{FF2B5EF4-FFF2-40B4-BE49-F238E27FC236}">
                <a16:creationId xmlns:a16="http://schemas.microsoft.com/office/drawing/2014/main" id="{4A0B2B0A-B47B-4A61-8E88-C2C253A78EE7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84148" y="903104"/>
            <a:ext cx="660217" cy="6602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  <p:sp>
        <p:nvSpPr>
          <p:cNvPr id="28" name="AutoShape 3">
            <a:extLst>
              <a:ext uri="{FF2B5EF4-FFF2-40B4-BE49-F238E27FC236}">
                <a16:creationId xmlns:a16="http://schemas.microsoft.com/office/drawing/2014/main" id="{220C0E88-0E6D-4337-9303-2C473CD5134E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44523" y="903104"/>
            <a:ext cx="660217" cy="6602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  <p:sp>
        <p:nvSpPr>
          <p:cNvPr id="29" name="AutoShape 4">
            <a:extLst>
              <a:ext uri="{FF2B5EF4-FFF2-40B4-BE49-F238E27FC236}">
                <a16:creationId xmlns:a16="http://schemas.microsoft.com/office/drawing/2014/main" id="{83E9118E-B138-44C6-B5D8-91EB0E0065C3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104898" y="903104"/>
            <a:ext cx="660217" cy="6602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  <p:sp>
        <p:nvSpPr>
          <p:cNvPr id="30" name="AutoShape 5">
            <a:extLst>
              <a:ext uri="{FF2B5EF4-FFF2-40B4-BE49-F238E27FC236}">
                <a16:creationId xmlns:a16="http://schemas.microsoft.com/office/drawing/2014/main" id="{6F4381FC-A6C7-4103-B3D1-543EAA9840F0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565273" y="903104"/>
            <a:ext cx="660217" cy="6602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  <p:sp>
        <p:nvSpPr>
          <p:cNvPr id="31" name="Rectangle 14">
            <a:extLst>
              <a:ext uri="{FF2B5EF4-FFF2-40B4-BE49-F238E27FC236}">
                <a16:creationId xmlns:a16="http://schemas.microsoft.com/office/drawing/2014/main" id="{6330038D-5514-4932-93A4-CB07AB1853F1}"/>
              </a:ext>
            </a:extLst>
          </p:cNvPr>
          <p:cNvSpPr/>
          <p:nvPr/>
        </p:nvSpPr>
        <p:spPr>
          <a:xfrm>
            <a:off x="0" y="-6"/>
            <a:ext cx="12191999" cy="520589"/>
          </a:xfrm>
          <a:prstGeom prst="rect">
            <a:avLst/>
          </a:prstGeom>
          <a:solidFill>
            <a:srgbClr val="374D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32" name="Lige forbindelse 30">
            <a:extLst>
              <a:ext uri="{FF2B5EF4-FFF2-40B4-BE49-F238E27FC236}">
                <a16:creationId xmlns:a16="http://schemas.microsoft.com/office/drawing/2014/main" id="{2E54AF49-CC3F-4609-AD1E-9F063BDDDC52}"/>
              </a:ext>
            </a:extLst>
          </p:cNvPr>
          <p:cNvCxnSpPr>
            <a:cxnSpLocks/>
          </p:cNvCxnSpPr>
          <p:nvPr/>
        </p:nvCxnSpPr>
        <p:spPr>
          <a:xfrm>
            <a:off x="1296805" y="-8244"/>
            <a:ext cx="0" cy="528827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Rectangle 14">
            <a:extLst>
              <a:ext uri="{FF2B5EF4-FFF2-40B4-BE49-F238E27FC236}">
                <a16:creationId xmlns:a16="http://schemas.microsoft.com/office/drawing/2014/main" id="{C4DA2DFF-BDC0-4EA1-BF93-E43CAD4595CF}"/>
              </a:ext>
            </a:extLst>
          </p:cNvPr>
          <p:cNvSpPr/>
          <p:nvPr/>
        </p:nvSpPr>
        <p:spPr>
          <a:xfrm>
            <a:off x="0" y="-6"/>
            <a:ext cx="12191999" cy="520589"/>
          </a:xfrm>
          <a:prstGeom prst="rect">
            <a:avLst/>
          </a:prstGeom>
          <a:solidFill>
            <a:srgbClr val="374D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4" name="TextBox 18">
            <a:hlinkClick r:id="rId4" action="ppaction://hlinksldjump"/>
            <a:extLst>
              <a:ext uri="{FF2B5EF4-FFF2-40B4-BE49-F238E27FC236}">
                <a16:creationId xmlns:a16="http://schemas.microsoft.com/office/drawing/2014/main" id="{AAE4375F-A45A-4078-BE12-F26D8E42553B}"/>
              </a:ext>
            </a:extLst>
          </p:cNvPr>
          <p:cNvSpPr txBox="1"/>
          <p:nvPr/>
        </p:nvSpPr>
        <p:spPr>
          <a:xfrm>
            <a:off x="257301" y="99934"/>
            <a:ext cx="1073784" cy="338554"/>
          </a:xfrm>
          <a:prstGeom prst="rect">
            <a:avLst/>
          </a:prstGeom>
          <a:noFill/>
          <a:ln w="9525"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300" normalizeH="0" baseline="0" noProof="0" dirty="0">
                <a:ln>
                  <a:noFill/>
                </a:ln>
                <a:solidFill>
                  <a:srgbClr val="E5E7E7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MODULE 1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300" normalizeH="0" baseline="0" noProof="0" dirty="0">
                <a:ln>
                  <a:noFill/>
                </a:ln>
                <a:solidFill>
                  <a:srgbClr val="E5E7E7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INTRO</a:t>
            </a:r>
          </a:p>
        </p:txBody>
      </p:sp>
      <p:cxnSp>
        <p:nvCxnSpPr>
          <p:cNvPr id="55" name="Lige forbindelse 33">
            <a:extLst>
              <a:ext uri="{FF2B5EF4-FFF2-40B4-BE49-F238E27FC236}">
                <a16:creationId xmlns:a16="http://schemas.microsoft.com/office/drawing/2014/main" id="{EEF1E891-9F51-432B-906E-224E43B706B3}"/>
              </a:ext>
            </a:extLst>
          </p:cNvPr>
          <p:cNvCxnSpPr>
            <a:cxnSpLocks/>
          </p:cNvCxnSpPr>
          <p:nvPr/>
        </p:nvCxnSpPr>
        <p:spPr>
          <a:xfrm>
            <a:off x="1331828" y="18638"/>
            <a:ext cx="0" cy="493994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Rektangel 34">
            <a:extLst>
              <a:ext uri="{FF2B5EF4-FFF2-40B4-BE49-F238E27FC236}">
                <a16:creationId xmlns:a16="http://schemas.microsoft.com/office/drawing/2014/main" id="{D1657EBA-6DA1-452F-A95A-5CBFE6F9B248}"/>
              </a:ext>
            </a:extLst>
          </p:cNvPr>
          <p:cNvSpPr/>
          <p:nvPr/>
        </p:nvSpPr>
        <p:spPr>
          <a:xfrm>
            <a:off x="1532306" y="78317"/>
            <a:ext cx="2647766" cy="365091"/>
          </a:xfrm>
          <a:prstGeom prst="rect">
            <a:avLst/>
          </a:prstGeom>
          <a:ln>
            <a:noFill/>
          </a:ln>
        </p:spPr>
        <p:txBody>
          <a:bodyPr wrap="square" lIns="144000" tIns="7200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300" normalizeH="0" baseline="0" noProof="0" dirty="0">
                <a:ln>
                  <a:noFill/>
                </a:ln>
                <a:solidFill>
                  <a:srgbClr val="E5E7E7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DAY 3 – THE STRATEGIC FOUNDATION</a:t>
            </a:r>
          </a:p>
        </p:txBody>
      </p:sp>
      <p:sp>
        <p:nvSpPr>
          <p:cNvPr id="57" name="TextBox 18">
            <a:hlinkClick r:id="rId4" action="ppaction://hlinksldjump"/>
            <a:extLst>
              <a:ext uri="{FF2B5EF4-FFF2-40B4-BE49-F238E27FC236}">
                <a16:creationId xmlns:a16="http://schemas.microsoft.com/office/drawing/2014/main" id="{A4A309E2-3CD4-4FC4-AB94-F92811A07E73}"/>
              </a:ext>
            </a:extLst>
          </p:cNvPr>
          <p:cNvSpPr txBox="1"/>
          <p:nvPr/>
        </p:nvSpPr>
        <p:spPr>
          <a:xfrm>
            <a:off x="4681834" y="134133"/>
            <a:ext cx="2088401" cy="241980"/>
          </a:xfrm>
          <a:prstGeom prst="rect">
            <a:avLst/>
          </a:prstGeom>
          <a:noFill/>
          <a:ln w="9525">
            <a:noFill/>
          </a:ln>
        </p:spPr>
        <p:txBody>
          <a:bodyPr wrap="square" tIns="7200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300" normalizeH="0" baseline="0" noProof="0" dirty="0">
                <a:ln>
                  <a:noFill/>
                </a:ln>
                <a:solidFill>
                  <a:srgbClr val="E5E7E7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6 ANALYTICAL STEPS</a:t>
            </a:r>
          </a:p>
        </p:txBody>
      </p:sp>
      <p:cxnSp>
        <p:nvCxnSpPr>
          <p:cNvPr id="58" name="Lige forbindelse 36">
            <a:extLst>
              <a:ext uri="{FF2B5EF4-FFF2-40B4-BE49-F238E27FC236}">
                <a16:creationId xmlns:a16="http://schemas.microsoft.com/office/drawing/2014/main" id="{E952F867-42DB-4B83-B7C0-EC474D8D378C}"/>
              </a:ext>
            </a:extLst>
          </p:cNvPr>
          <p:cNvCxnSpPr>
            <a:cxnSpLocks/>
          </p:cNvCxnSpPr>
          <p:nvPr/>
        </p:nvCxnSpPr>
        <p:spPr>
          <a:xfrm>
            <a:off x="4255834" y="-6"/>
            <a:ext cx="0" cy="515532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9" name="Grafik 37" descr="Værktøjer med massiv udfyldning">
            <a:extLst>
              <a:ext uri="{FF2B5EF4-FFF2-40B4-BE49-F238E27FC236}">
                <a16:creationId xmlns:a16="http://schemas.microsoft.com/office/drawing/2014/main" id="{7625DD9F-227E-406F-872D-5980436B631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1588942" y="92127"/>
            <a:ext cx="341929" cy="341929"/>
          </a:xfrm>
          <a:prstGeom prst="rect">
            <a:avLst/>
          </a:prstGeom>
        </p:spPr>
      </p:pic>
      <p:cxnSp>
        <p:nvCxnSpPr>
          <p:cNvPr id="60" name="Lige forbindelse 38">
            <a:extLst>
              <a:ext uri="{FF2B5EF4-FFF2-40B4-BE49-F238E27FC236}">
                <a16:creationId xmlns:a16="http://schemas.microsoft.com/office/drawing/2014/main" id="{C90E8561-DB6D-4A25-BE24-E84CAA426EF6}"/>
              </a:ext>
            </a:extLst>
          </p:cNvPr>
          <p:cNvCxnSpPr>
            <a:cxnSpLocks/>
          </p:cNvCxnSpPr>
          <p:nvPr/>
        </p:nvCxnSpPr>
        <p:spPr>
          <a:xfrm>
            <a:off x="7163546" y="-8244"/>
            <a:ext cx="0" cy="515532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AutoShape 2">
            <a:extLst>
              <a:ext uri="{FF2B5EF4-FFF2-40B4-BE49-F238E27FC236}">
                <a16:creationId xmlns:a16="http://schemas.microsoft.com/office/drawing/2014/main" id="{70736CF6-7B74-4BD7-8509-3364A34B9A6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84148" y="903104"/>
            <a:ext cx="660217" cy="6602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  <p:sp>
        <p:nvSpPr>
          <p:cNvPr id="62" name="AutoShape 3">
            <a:extLst>
              <a:ext uri="{FF2B5EF4-FFF2-40B4-BE49-F238E27FC236}">
                <a16:creationId xmlns:a16="http://schemas.microsoft.com/office/drawing/2014/main" id="{B723DC9E-7933-4BB9-9B9E-A3CCCE2DD493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44523" y="903104"/>
            <a:ext cx="660217" cy="6602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  <p:sp>
        <p:nvSpPr>
          <p:cNvPr id="63" name="AutoShape 4">
            <a:extLst>
              <a:ext uri="{FF2B5EF4-FFF2-40B4-BE49-F238E27FC236}">
                <a16:creationId xmlns:a16="http://schemas.microsoft.com/office/drawing/2014/main" id="{1655B491-58E3-40C7-81B8-74774E097119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104898" y="903104"/>
            <a:ext cx="660217" cy="6602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  <p:sp>
        <p:nvSpPr>
          <p:cNvPr id="64" name="AutoShape 5">
            <a:extLst>
              <a:ext uri="{FF2B5EF4-FFF2-40B4-BE49-F238E27FC236}">
                <a16:creationId xmlns:a16="http://schemas.microsoft.com/office/drawing/2014/main" id="{77AAEEFB-E34D-4B59-9A20-37B752D71A41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565273" y="903104"/>
            <a:ext cx="660217" cy="6602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  <p:sp>
        <p:nvSpPr>
          <p:cNvPr id="65" name="Rectangle 14">
            <a:extLst>
              <a:ext uri="{FF2B5EF4-FFF2-40B4-BE49-F238E27FC236}">
                <a16:creationId xmlns:a16="http://schemas.microsoft.com/office/drawing/2014/main" id="{49D80B89-DD99-408A-8791-56B7A086CF0E}"/>
              </a:ext>
            </a:extLst>
          </p:cNvPr>
          <p:cNvSpPr/>
          <p:nvPr/>
        </p:nvSpPr>
        <p:spPr>
          <a:xfrm>
            <a:off x="0" y="-6"/>
            <a:ext cx="12191999" cy="520589"/>
          </a:xfrm>
          <a:prstGeom prst="rect">
            <a:avLst/>
          </a:prstGeom>
          <a:solidFill>
            <a:srgbClr val="374D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66" name="Lige forbindelse 28">
            <a:extLst>
              <a:ext uri="{FF2B5EF4-FFF2-40B4-BE49-F238E27FC236}">
                <a16:creationId xmlns:a16="http://schemas.microsoft.com/office/drawing/2014/main" id="{2E1DEC35-5249-479A-914D-057C94907BF6}"/>
              </a:ext>
            </a:extLst>
          </p:cNvPr>
          <p:cNvCxnSpPr>
            <a:cxnSpLocks/>
          </p:cNvCxnSpPr>
          <p:nvPr/>
        </p:nvCxnSpPr>
        <p:spPr>
          <a:xfrm>
            <a:off x="1296805" y="-8244"/>
            <a:ext cx="0" cy="528827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Rectangle 14">
            <a:extLst>
              <a:ext uri="{FF2B5EF4-FFF2-40B4-BE49-F238E27FC236}">
                <a16:creationId xmlns:a16="http://schemas.microsoft.com/office/drawing/2014/main" id="{8300B8F2-065C-41BA-BE8D-040E2318EFE1}"/>
              </a:ext>
            </a:extLst>
          </p:cNvPr>
          <p:cNvSpPr/>
          <p:nvPr/>
        </p:nvSpPr>
        <p:spPr>
          <a:xfrm>
            <a:off x="0" y="-6"/>
            <a:ext cx="12191999" cy="520589"/>
          </a:xfrm>
          <a:prstGeom prst="rect">
            <a:avLst/>
          </a:prstGeom>
          <a:solidFill>
            <a:srgbClr val="374D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8" name="TextBox 18">
            <a:hlinkClick r:id="rId4" action="ppaction://hlinksldjump"/>
            <a:extLst>
              <a:ext uri="{FF2B5EF4-FFF2-40B4-BE49-F238E27FC236}">
                <a16:creationId xmlns:a16="http://schemas.microsoft.com/office/drawing/2014/main" id="{2253B4A7-2169-42B5-AF4C-0F6BB10E74DB}"/>
              </a:ext>
            </a:extLst>
          </p:cNvPr>
          <p:cNvSpPr txBox="1"/>
          <p:nvPr/>
        </p:nvSpPr>
        <p:spPr>
          <a:xfrm>
            <a:off x="257301" y="99934"/>
            <a:ext cx="1073784" cy="338554"/>
          </a:xfrm>
          <a:prstGeom prst="rect">
            <a:avLst/>
          </a:prstGeom>
          <a:noFill/>
          <a:ln w="9525"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300" normalizeH="0" baseline="0" noProof="0" dirty="0">
                <a:ln>
                  <a:noFill/>
                </a:ln>
                <a:solidFill>
                  <a:srgbClr val="E5E7E7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MODULE 1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300" normalizeH="0" baseline="0" noProof="0" dirty="0">
                <a:ln>
                  <a:noFill/>
                </a:ln>
                <a:solidFill>
                  <a:srgbClr val="E5E7E7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INTRO</a:t>
            </a:r>
          </a:p>
        </p:txBody>
      </p:sp>
      <p:cxnSp>
        <p:nvCxnSpPr>
          <p:cNvPr id="69" name="Lige forbindelse 31">
            <a:extLst>
              <a:ext uri="{FF2B5EF4-FFF2-40B4-BE49-F238E27FC236}">
                <a16:creationId xmlns:a16="http://schemas.microsoft.com/office/drawing/2014/main" id="{6E384BC2-D344-4653-9DC8-7A26F0C40D3C}"/>
              </a:ext>
            </a:extLst>
          </p:cNvPr>
          <p:cNvCxnSpPr>
            <a:cxnSpLocks/>
          </p:cNvCxnSpPr>
          <p:nvPr/>
        </p:nvCxnSpPr>
        <p:spPr>
          <a:xfrm>
            <a:off x="1331828" y="18638"/>
            <a:ext cx="0" cy="493994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" name="Rektangel 32">
            <a:extLst>
              <a:ext uri="{FF2B5EF4-FFF2-40B4-BE49-F238E27FC236}">
                <a16:creationId xmlns:a16="http://schemas.microsoft.com/office/drawing/2014/main" id="{802FDBA2-DCAC-49D2-9CC6-BB3F8AB4CCD6}"/>
              </a:ext>
            </a:extLst>
          </p:cNvPr>
          <p:cNvSpPr/>
          <p:nvPr/>
        </p:nvSpPr>
        <p:spPr>
          <a:xfrm>
            <a:off x="1532306" y="78317"/>
            <a:ext cx="2647766" cy="365091"/>
          </a:xfrm>
          <a:prstGeom prst="rect">
            <a:avLst/>
          </a:prstGeom>
          <a:ln>
            <a:noFill/>
          </a:ln>
        </p:spPr>
        <p:txBody>
          <a:bodyPr wrap="square" lIns="144000" tIns="7200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300" normalizeH="0" baseline="0" noProof="0" dirty="0">
                <a:ln>
                  <a:noFill/>
                </a:ln>
                <a:solidFill>
                  <a:srgbClr val="E5E7E7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DAY 3 – THE STRATEGIC FOUNDATION</a:t>
            </a:r>
          </a:p>
        </p:txBody>
      </p:sp>
      <p:sp>
        <p:nvSpPr>
          <p:cNvPr id="71" name="TextBox 18">
            <a:hlinkClick r:id="rId4" action="ppaction://hlinksldjump"/>
            <a:extLst>
              <a:ext uri="{FF2B5EF4-FFF2-40B4-BE49-F238E27FC236}">
                <a16:creationId xmlns:a16="http://schemas.microsoft.com/office/drawing/2014/main" id="{6E552206-0441-45A1-A51F-4F2522CF5E7D}"/>
              </a:ext>
            </a:extLst>
          </p:cNvPr>
          <p:cNvSpPr txBox="1"/>
          <p:nvPr/>
        </p:nvSpPr>
        <p:spPr>
          <a:xfrm>
            <a:off x="4681834" y="134133"/>
            <a:ext cx="2088401" cy="241980"/>
          </a:xfrm>
          <a:prstGeom prst="rect">
            <a:avLst/>
          </a:prstGeom>
          <a:noFill/>
          <a:ln w="9525">
            <a:noFill/>
          </a:ln>
        </p:spPr>
        <p:txBody>
          <a:bodyPr wrap="square" tIns="7200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300" normalizeH="0" baseline="0" noProof="0" dirty="0">
                <a:ln>
                  <a:noFill/>
                </a:ln>
                <a:solidFill>
                  <a:srgbClr val="E5E7E7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6 ANALYTICAL STEPS</a:t>
            </a:r>
          </a:p>
        </p:txBody>
      </p:sp>
      <p:cxnSp>
        <p:nvCxnSpPr>
          <p:cNvPr id="72" name="Lige forbindelse 35">
            <a:extLst>
              <a:ext uri="{FF2B5EF4-FFF2-40B4-BE49-F238E27FC236}">
                <a16:creationId xmlns:a16="http://schemas.microsoft.com/office/drawing/2014/main" id="{6608A2BD-9711-4771-8720-4A07B6C8F8A4}"/>
              </a:ext>
            </a:extLst>
          </p:cNvPr>
          <p:cNvCxnSpPr>
            <a:cxnSpLocks/>
          </p:cNvCxnSpPr>
          <p:nvPr/>
        </p:nvCxnSpPr>
        <p:spPr>
          <a:xfrm>
            <a:off x="4255834" y="-6"/>
            <a:ext cx="0" cy="515532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Lige forbindelse 37">
            <a:extLst>
              <a:ext uri="{FF2B5EF4-FFF2-40B4-BE49-F238E27FC236}">
                <a16:creationId xmlns:a16="http://schemas.microsoft.com/office/drawing/2014/main" id="{3A338109-43C7-4CB4-BD5C-C1F92F937611}"/>
              </a:ext>
            </a:extLst>
          </p:cNvPr>
          <p:cNvCxnSpPr>
            <a:cxnSpLocks/>
          </p:cNvCxnSpPr>
          <p:nvPr/>
        </p:nvCxnSpPr>
        <p:spPr>
          <a:xfrm>
            <a:off x="7163546" y="-8244"/>
            <a:ext cx="0" cy="515532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5" name="Grafik 26" descr="Knappenål med massiv udfyldning">
            <a:extLst>
              <a:ext uri="{FF2B5EF4-FFF2-40B4-BE49-F238E27FC236}">
                <a16:creationId xmlns:a16="http://schemas.microsoft.com/office/drawing/2014/main" id="{5A5F842B-54DC-4837-B793-19AFE6FF7D5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 rot="5400000">
            <a:off x="11552484" y="64816"/>
            <a:ext cx="385899" cy="3858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6806913"/>
      </p:ext>
    </p:extLst>
  </p:cSld>
  <p:clrMapOvr>
    <a:masterClrMapping/>
  </p:clrMapOvr>
</p:sldLayout>
</file>

<file path=ppt/slideLayouts/slideLayout3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Header-M1-Day1-colouredbac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Billede 31">
            <a:extLst>
              <a:ext uri="{FF2B5EF4-FFF2-40B4-BE49-F238E27FC236}">
                <a16:creationId xmlns:a16="http://schemas.microsoft.com/office/drawing/2014/main" id="{639B9AE3-929B-E841-A2FE-C381E1ACFEA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</a:blip>
          <a:srcRect l="8285" t="28774" r="58175" b="41828"/>
          <a:stretch/>
        </p:blipFill>
        <p:spPr>
          <a:xfrm>
            <a:off x="257302" y="6201113"/>
            <a:ext cx="716895" cy="628387"/>
          </a:xfrm>
          <a:prstGeom prst="rect">
            <a:avLst/>
          </a:prstGeom>
        </p:spPr>
      </p:pic>
      <p:pic>
        <p:nvPicPr>
          <p:cNvPr id="33" name="Billede 32">
            <a:extLst>
              <a:ext uri="{FF2B5EF4-FFF2-40B4-BE49-F238E27FC236}">
                <a16:creationId xmlns:a16="http://schemas.microsoft.com/office/drawing/2014/main" id="{CFE1FB3C-98A5-8144-AE3E-46B92CE4CF0B}"/>
              </a:ext>
            </a:extLst>
          </p:cNvPr>
          <p:cNvPicPr>
            <a:picLocks noChangeAspect="1"/>
          </p:cNvPicPr>
          <p:nvPr/>
        </p:nvPicPr>
        <p:blipFill>
          <a:blip r:embed="rId3">
            <a:biLevel thresh="25000"/>
            <a:alphaModFix amt="5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1500"/>
                    </a14:imgEffect>
                    <a14:imgEffect>
                      <a14:saturation sat="191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723783" y="6415290"/>
            <a:ext cx="1034680" cy="274837"/>
          </a:xfrm>
          <a:prstGeom prst="rect">
            <a:avLst/>
          </a:prstGeom>
        </p:spPr>
      </p:pic>
      <p:sp>
        <p:nvSpPr>
          <p:cNvPr id="24" name="Rectangle 14">
            <a:extLst>
              <a:ext uri="{FF2B5EF4-FFF2-40B4-BE49-F238E27FC236}">
                <a16:creationId xmlns:a16="http://schemas.microsoft.com/office/drawing/2014/main" id="{57CD5879-8209-4180-A045-A1176862A6EF}"/>
              </a:ext>
            </a:extLst>
          </p:cNvPr>
          <p:cNvSpPr/>
          <p:nvPr/>
        </p:nvSpPr>
        <p:spPr>
          <a:xfrm>
            <a:off x="0" y="-6"/>
            <a:ext cx="12191999" cy="520589"/>
          </a:xfrm>
          <a:prstGeom prst="rect">
            <a:avLst/>
          </a:prstGeom>
          <a:solidFill>
            <a:srgbClr val="374D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25" name="Lige forbindelse 30">
            <a:extLst>
              <a:ext uri="{FF2B5EF4-FFF2-40B4-BE49-F238E27FC236}">
                <a16:creationId xmlns:a16="http://schemas.microsoft.com/office/drawing/2014/main" id="{D539797E-A6AD-4433-B9F5-48EFC57294F1}"/>
              </a:ext>
            </a:extLst>
          </p:cNvPr>
          <p:cNvCxnSpPr>
            <a:cxnSpLocks/>
          </p:cNvCxnSpPr>
          <p:nvPr/>
        </p:nvCxnSpPr>
        <p:spPr>
          <a:xfrm>
            <a:off x="1296805" y="-8244"/>
            <a:ext cx="0" cy="528827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Rectangle 14">
            <a:extLst>
              <a:ext uri="{FF2B5EF4-FFF2-40B4-BE49-F238E27FC236}">
                <a16:creationId xmlns:a16="http://schemas.microsoft.com/office/drawing/2014/main" id="{DF4D444D-691B-45E1-ABF3-17B26ED53962}"/>
              </a:ext>
            </a:extLst>
          </p:cNvPr>
          <p:cNvSpPr/>
          <p:nvPr/>
        </p:nvSpPr>
        <p:spPr>
          <a:xfrm>
            <a:off x="0" y="-6"/>
            <a:ext cx="12191999" cy="520589"/>
          </a:xfrm>
          <a:prstGeom prst="rect">
            <a:avLst/>
          </a:prstGeom>
          <a:solidFill>
            <a:srgbClr val="374D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9" name="TextBox 18">
            <a:hlinkClick r:id="rId5" action="ppaction://hlinksldjump"/>
            <a:extLst>
              <a:ext uri="{FF2B5EF4-FFF2-40B4-BE49-F238E27FC236}">
                <a16:creationId xmlns:a16="http://schemas.microsoft.com/office/drawing/2014/main" id="{0C7C9607-0774-4853-8570-14D7B26CA779}"/>
              </a:ext>
            </a:extLst>
          </p:cNvPr>
          <p:cNvSpPr txBox="1"/>
          <p:nvPr/>
        </p:nvSpPr>
        <p:spPr>
          <a:xfrm>
            <a:off x="257301" y="99934"/>
            <a:ext cx="1073784" cy="338554"/>
          </a:xfrm>
          <a:prstGeom prst="rect">
            <a:avLst/>
          </a:prstGeom>
          <a:noFill/>
          <a:ln w="9525"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300" normalizeH="0" baseline="0" noProof="0" dirty="0">
                <a:ln>
                  <a:noFill/>
                </a:ln>
                <a:solidFill>
                  <a:srgbClr val="E5E7E7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MODULE 1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300" normalizeH="0" baseline="0" noProof="0" dirty="0">
                <a:ln>
                  <a:noFill/>
                </a:ln>
                <a:solidFill>
                  <a:srgbClr val="E5E7E7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INTRO</a:t>
            </a:r>
          </a:p>
        </p:txBody>
      </p:sp>
      <p:cxnSp>
        <p:nvCxnSpPr>
          <p:cNvPr id="50" name="Lige forbindelse 33">
            <a:extLst>
              <a:ext uri="{FF2B5EF4-FFF2-40B4-BE49-F238E27FC236}">
                <a16:creationId xmlns:a16="http://schemas.microsoft.com/office/drawing/2014/main" id="{D8B7CA12-6DC8-47B6-AD48-0123272C215A}"/>
              </a:ext>
            </a:extLst>
          </p:cNvPr>
          <p:cNvCxnSpPr>
            <a:cxnSpLocks/>
          </p:cNvCxnSpPr>
          <p:nvPr/>
        </p:nvCxnSpPr>
        <p:spPr>
          <a:xfrm>
            <a:off x="1331828" y="18638"/>
            <a:ext cx="0" cy="493994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Rektangel 34">
            <a:extLst>
              <a:ext uri="{FF2B5EF4-FFF2-40B4-BE49-F238E27FC236}">
                <a16:creationId xmlns:a16="http://schemas.microsoft.com/office/drawing/2014/main" id="{D5EC5225-7F34-4E38-86C2-DE6E6604C7FC}"/>
              </a:ext>
            </a:extLst>
          </p:cNvPr>
          <p:cNvSpPr/>
          <p:nvPr/>
        </p:nvSpPr>
        <p:spPr>
          <a:xfrm>
            <a:off x="1532306" y="78317"/>
            <a:ext cx="2647766" cy="365091"/>
          </a:xfrm>
          <a:prstGeom prst="rect">
            <a:avLst/>
          </a:prstGeom>
          <a:ln>
            <a:noFill/>
          </a:ln>
        </p:spPr>
        <p:txBody>
          <a:bodyPr wrap="square" lIns="144000" tIns="7200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300" normalizeH="0" baseline="0" noProof="0" dirty="0">
                <a:ln>
                  <a:noFill/>
                </a:ln>
                <a:solidFill>
                  <a:srgbClr val="E5E7E7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DAY 3 – THE STRATEGIC FOUNDATION</a:t>
            </a:r>
          </a:p>
        </p:txBody>
      </p:sp>
      <p:sp>
        <p:nvSpPr>
          <p:cNvPr id="52" name="TextBox 18">
            <a:hlinkClick r:id="rId5" action="ppaction://hlinksldjump"/>
            <a:extLst>
              <a:ext uri="{FF2B5EF4-FFF2-40B4-BE49-F238E27FC236}">
                <a16:creationId xmlns:a16="http://schemas.microsoft.com/office/drawing/2014/main" id="{526767B0-9E38-41B6-B836-3B28772CF15E}"/>
              </a:ext>
            </a:extLst>
          </p:cNvPr>
          <p:cNvSpPr txBox="1"/>
          <p:nvPr/>
        </p:nvSpPr>
        <p:spPr>
          <a:xfrm>
            <a:off x="4681834" y="134133"/>
            <a:ext cx="2088401" cy="241980"/>
          </a:xfrm>
          <a:prstGeom prst="rect">
            <a:avLst/>
          </a:prstGeom>
          <a:noFill/>
          <a:ln w="9525">
            <a:noFill/>
          </a:ln>
        </p:spPr>
        <p:txBody>
          <a:bodyPr wrap="square" tIns="7200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300" normalizeH="0" baseline="0" noProof="0" dirty="0">
                <a:ln>
                  <a:noFill/>
                </a:ln>
                <a:solidFill>
                  <a:srgbClr val="E5E7E7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6 ANALYTICAL STEPS</a:t>
            </a:r>
          </a:p>
        </p:txBody>
      </p:sp>
      <p:cxnSp>
        <p:nvCxnSpPr>
          <p:cNvPr id="53" name="Lige forbindelse 36">
            <a:extLst>
              <a:ext uri="{FF2B5EF4-FFF2-40B4-BE49-F238E27FC236}">
                <a16:creationId xmlns:a16="http://schemas.microsoft.com/office/drawing/2014/main" id="{0F1EDAFA-97FF-43D1-8F86-CF8006AEF6D2}"/>
              </a:ext>
            </a:extLst>
          </p:cNvPr>
          <p:cNvCxnSpPr>
            <a:cxnSpLocks/>
          </p:cNvCxnSpPr>
          <p:nvPr/>
        </p:nvCxnSpPr>
        <p:spPr>
          <a:xfrm>
            <a:off x="4255834" y="-6"/>
            <a:ext cx="0" cy="515532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4" name="Grafik 37" descr="Værktøjer med massiv udfyldning">
            <a:extLst>
              <a:ext uri="{FF2B5EF4-FFF2-40B4-BE49-F238E27FC236}">
                <a16:creationId xmlns:a16="http://schemas.microsoft.com/office/drawing/2014/main" id="{B93C10BB-F8C6-4AE6-A786-6AE34D28EEC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1588942" y="92127"/>
            <a:ext cx="341929" cy="341929"/>
          </a:xfrm>
          <a:prstGeom prst="rect">
            <a:avLst/>
          </a:prstGeom>
        </p:spPr>
      </p:pic>
      <p:cxnSp>
        <p:nvCxnSpPr>
          <p:cNvPr id="55" name="Lige forbindelse 38">
            <a:extLst>
              <a:ext uri="{FF2B5EF4-FFF2-40B4-BE49-F238E27FC236}">
                <a16:creationId xmlns:a16="http://schemas.microsoft.com/office/drawing/2014/main" id="{ED28394B-4502-46D1-9962-021D520FBAA9}"/>
              </a:ext>
            </a:extLst>
          </p:cNvPr>
          <p:cNvCxnSpPr>
            <a:cxnSpLocks/>
          </p:cNvCxnSpPr>
          <p:nvPr/>
        </p:nvCxnSpPr>
        <p:spPr>
          <a:xfrm>
            <a:off x="7163546" y="-8244"/>
            <a:ext cx="0" cy="515532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Rectangle 14">
            <a:extLst>
              <a:ext uri="{FF2B5EF4-FFF2-40B4-BE49-F238E27FC236}">
                <a16:creationId xmlns:a16="http://schemas.microsoft.com/office/drawing/2014/main" id="{B89489B5-4569-4080-8373-E268FA4FDE47}"/>
              </a:ext>
            </a:extLst>
          </p:cNvPr>
          <p:cNvSpPr/>
          <p:nvPr/>
        </p:nvSpPr>
        <p:spPr>
          <a:xfrm>
            <a:off x="0" y="-6"/>
            <a:ext cx="12191999" cy="520589"/>
          </a:xfrm>
          <a:prstGeom prst="rect">
            <a:avLst/>
          </a:prstGeom>
          <a:solidFill>
            <a:srgbClr val="374D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57" name="Lige forbindelse 28">
            <a:extLst>
              <a:ext uri="{FF2B5EF4-FFF2-40B4-BE49-F238E27FC236}">
                <a16:creationId xmlns:a16="http://schemas.microsoft.com/office/drawing/2014/main" id="{C3F6FD08-BD76-4911-A56E-EC304327B8A6}"/>
              </a:ext>
            </a:extLst>
          </p:cNvPr>
          <p:cNvCxnSpPr>
            <a:cxnSpLocks/>
          </p:cNvCxnSpPr>
          <p:nvPr/>
        </p:nvCxnSpPr>
        <p:spPr>
          <a:xfrm>
            <a:off x="1296805" y="-8244"/>
            <a:ext cx="0" cy="528827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Rectangle 14">
            <a:extLst>
              <a:ext uri="{FF2B5EF4-FFF2-40B4-BE49-F238E27FC236}">
                <a16:creationId xmlns:a16="http://schemas.microsoft.com/office/drawing/2014/main" id="{523ADFBD-EDB3-413C-A60E-AF544004EAED}"/>
              </a:ext>
            </a:extLst>
          </p:cNvPr>
          <p:cNvSpPr/>
          <p:nvPr/>
        </p:nvSpPr>
        <p:spPr>
          <a:xfrm>
            <a:off x="0" y="-6"/>
            <a:ext cx="12191999" cy="520589"/>
          </a:xfrm>
          <a:prstGeom prst="rect">
            <a:avLst/>
          </a:prstGeom>
          <a:solidFill>
            <a:srgbClr val="374D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9" name="TextBox 18">
            <a:hlinkClick r:id="rId5" action="ppaction://hlinksldjump"/>
            <a:extLst>
              <a:ext uri="{FF2B5EF4-FFF2-40B4-BE49-F238E27FC236}">
                <a16:creationId xmlns:a16="http://schemas.microsoft.com/office/drawing/2014/main" id="{8AB0EC90-86BF-4702-B180-09A511A36EDB}"/>
              </a:ext>
            </a:extLst>
          </p:cNvPr>
          <p:cNvSpPr txBox="1"/>
          <p:nvPr/>
        </p:nvSpPr>
        <p:spPr>
          <a:xfrm>
            <a:off x="257301" y="99934"/>
            <a:ext cx="1073784" cy="338554"/>
          </a:xfrm>
          <a:prstGeom prst="rect">
            <a:avLst/>
          </a:prstGeom>
          <a:noFill/>
          <a:ln w="9525"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300" normalizeH="0" baseline="0" noProof="0" dirty="0">
                <a:ln>
                  <a:noFill/>
                </a:ln>
                <a:solidFill>
                  <a:srgbClr val="E5E7E7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MODULE 1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300" normalizeH="0" baseline="0" noProof="0" dirty="0">
                <a:ln>
                  <a:noFill/>
                </a:ln>
                <a:solidFill>
                  <a:srgbClr val="E5E7E7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INTRO</a:t>
            </a:r>
          </a:p>
        </p:txBody>
      </p:sp>
      <p:cxnSp>
        <p:nvCxnSpPr>
          <p:cNvPr id="60" name="Lige forbindelse 31">
            <a:extLst>
              <a:ext uri="{FF2B5EF4-FFF2-40B4-BE49-F238E27FC236}">
                <a16:creationId xmlns:a16="http://schemas.microsoft.com/office/drawing/2014/main" id="{BB8DFF88-1DD6-4745-91C1-F2A8A56A4697}"/>
              </a:ext>
            </a:extLst>
          </p:cNvPr>
          <p:cNvCxnSpPr>
            <a:cxnSpLocks/>
          </p:cNvCxnSpPr>
          <p:nvPr/>
        </p:nvCxnSpPr>
        <p:spPr>
          <a:xfrm>
            <a:off x="1331828" y="18638"/>
            <a:ext cx="0" cy="493994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Rektangel 32">
            <a:extLst>
              <a:ext uri="{FF2B5EF4-FFF2-40B4-BE49-F238E27FC236}">
                <a16:creationId xmlns:a16="http://schemas.microsoft.com/office/drawing/2014/main" id="{D3343401-29F5-4BB8-B30C-651BE782F288}"/>
              </a:ext>
            </a:extLst>
          </p:cNvPr>
          <p:cNvSpPr/>
          <p:nvPr/>
        </p:nvSpPr>
        <p:spPr>
          <a:xfrm>
            <a:off x="1532306" y="78317"/>
            <a:ext cx="2647766" cy="365091"/>
          </a:xfrm>
          <a:prstGeom prst="rect">
            <a:avLst/>
          </a:prstGeom>
          <a:ln>
            <a:noFill/>
          </a:ln>
        </p:spPr>
        <p:txBody>
          <a:bodyPr wrap="square" lIns="144000" tIns="7200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300" normalizeH="0" baseline="0" noProof="0" dirty="0">
                <a:ln>
                  <a:noFill/>
                </a:ln>
                <a:solidFill>
                  <a:srgbClr val="E5E7E7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DAY 3 – THE STRATEGIC FOUNDATION</a:t>
            </a:r>
          </a:p>
        </p:txBody>
      </p:sp>
      <p:sp>
        <p:nvSpPr>
          <p:cNvPr id="62" name="TextBox 18">
            <a:hlinkClick r:id="rId5" action="ppaction://hlinksldjump"/>
            <a:extLst>
              <a:ext uri="{FF2B5EF4-FFF2-40B4-BE49-F238E27FC236}">
                <a16:creationId xmlns:a16="http://schemas.microsoft.com/office/drawing/2014/main" id="{D67004CF-8D99-4290-8B7C-55F7D62DC984}"/>
              </a:ext>
            </a:extLst>
          </p:cNvPr>
          <p:cNvSpPr txBox="1"/>
          <p:nvPr/>
        </p:nvSpPr>
        <p:spPr>
          <a:xfrm>
            <a:off x="4681834" y="134133"/>
            <a:ext cx="2088401" cy="241980"/>
          </a:xfrm>
          <a:prstGeom prst="rect">
            <a:avLst/>
          </a:prstGeom>
          <a:noFill/>
          <a:ln w="9525">
            <a:noFill/>
          </a:ln>
        </p:spPr>
        <p:txBody>
          <a:bodyPr wrap="square" tIns="7200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300" normalizeH="0" baseline="0" noProof="0" dirty="0">
                <a:ln>
                  <a:noFill/>
                </a:ln>
                <a:solidFill>
                  <a:srgbClr val="E5E7E7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6 ANALYTICAL STEPS</a:t>
            </a:r>
          </a:p>
        </p:txBody>
      </p:sp>
      <p:cxnSp>
        <p:nvCxnSpPr>
          <p:cNvPr id="63" name="Lige forbindelse 35">
            <a:extLst>
              <a:ext uri="{FF2B5EF4-FFF2-40B4-BE49-F238E27FC236}">
                <a16:creationId xmlns:a16="http://schemas.microsoft.com/office/drawing/2014/main" id="{F7EB7D81-4202-4CB2-8AED-373A99B7FD1A}"/>
              </a:ext>
            </a:extLst>
          </p:cNvPr>
          <p:cNvCxnSpPr>
            <a:cxnSpLocks/>
          </p:cNvCxnSpPr>
          <p:nvPr/>
        </p:nvCxnSpPr>
        <p:spPr>
          <a:xfrm>
            <a:off x="4255834" y="-6"/>
            <a:ext cx="0" cy="515532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Lige forbindelse 37">
            <a:extLst>
              <a:ext uri="{FF2B5EF4-FFF2-40B4-BE49-F238E27FC236}">
                <a16:creationId xmlns:a16="http://schemas.microsoft.com/office/drawing/2014/main" id="{B1E73209-2DE8-411F-A3FF-73C63A04A62B}"/>
              </a:ext>
            </a:extLst>
          </p:cNvPr>
          <p:cNvCxnSpPr>
            <a:cxnSpLocks/>
          </p:cNvCxnSpPr>
          <p:nvPr/>
        </p:nvCxnSpPr>
        <p:spPr>
          <a:xfrm>
            <a:off x="7163546" y="-8244"/>
            <a:ext cx="0" cy="515532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04717143"/>
      </p:ext>
    </p:extLst>
  </p:cSld>
  <p:clrMapOvr>
    <a:masterClrMapping/>
  </p:clrMapOvr>
</p:sldLayout>
</file>

<file path=ppt/slideLayouts/slideLayout3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Header-M1-Day1-blueframe">
    <p:bg>
      <p:bgPr>
        <a:solidFill>
          <a:srgbClr val="374D6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ktangel 11">
            <a:extLst>
              <a:ext uri="{FF2B5EF4-FFF2-40B4-BE49-F238E27FC236}">
                <a16:creationId xmlns:a16="http://schemas.microsoft.com/office/drawing/2014/main" id="{E15AF629-8FA2-EE44-847E-C737018DB964}"/>
              </a:ext>
            </a:extLst>
          </p:cNvPr>
          <p:cNvSpPr/>
          <p:nvPr/>
        </p:nvSpPr>
        <p:spPr>
          <a:xfrm>
            <a:off x="319177" y="517564"/>
            <a:ext cx="11559398" cy="60658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3" name="Billede 11">
            <a:extLst>
              <a:ext uri="{FF2B5EF4-FFF2-40B4-BE49-F238E27FC236}">
                <a16:creationId xmlns:a16="http://schemas.microsoft.com/office/drawing/2014/main" id="{FA21631E-0B29-41D0-9CA2-8CF9DF25A7A0}"/>
              </a:ext>
            </a:extLst>
          </p:cNvPr>
          <p:cNvPicPr>
            <a:picLocks noChangeAspect="1"/>
          </p:cNvPicPr>
          <p:nvPr/>
        </p:nvPicPr>
        <p:blipFill>
          <a:blip r:embed="rId2">
            <a:lum bright="70000" contrast="-70000"/>
            <a:alphaModFix amt="50000"/>
          </a:blip>
          <a:stretch>
            <a:fillRect/>
          </a:stretch>
        </p:blipFill>
        <p:spPr>
          <a:xfrm>
            <a:off x="10846599" y="6601248"/>
            <a:ext cx="1046264" cy="277914"/>
          </a:xfrm>
          <a:prstGeom prst="rect">
            <a:avLst/>
          </a:prstGeom>
        </p:spPr>
      </p:pic>
      <p:pic>
        <p:nvPicPr>
          <p:cNvPr id="16" name="Picture 15" descr="Icon&#10;&#10;Description automatically generated">
            <a:extLst>
              <a:ext uri="{FF2B5EF4-FFF2-40B4-BE49-F238E27FC236}">
                <a16:creationId xmlns:a16="http://schemas.microsoft.com/office/drawing/2014/main" id="{BBBEA21F-AF75-4CE5-A041-7122CBDE355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5324" y="5935610"/>
            <a:ext cx="628387" cy="628387"/>
          </a:xfrm>
          <a:prstGeom prst="rect">
            <a:avLst/>
          </a:prstGeom>
        </p:spPr>
      </p:pic>
      <p:sp>
        <p:nvSpPr>
          <p:cNvPr id="26" name="Rektangel 25">
            <a:extLst>
              <a:ext uri="{FF2B5EF4-FFF2-40B4-BE49-F238E27FC236}">
                <a16:creationId xmlns:a16="http://schemas.microsoft.com/office/drawing/2014/main" id="{DAD64B8E-DD7C-7B4F-81E2-E09CA4E61772}"/>
              </a:ext>
            </a:extLst>
          </p:cNvPr>
          <p:cNvSpPr/>
          <p:nvPr/>
        </p:nvSpPr>
        <p:spPr>
          <a:xfrm>
            <a:off x="319177" y="517564"/>
            <a:ext cx="11559398" cy="60658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7" name="Billede 11">
            <a:extLst>
              <a:ext uri="{FF2B5EF4-FFF2-40B4-BE49-F238E27FC236}">
                <a16:creationId xmlns:a16="http://schemas.microsoft.com/office/drawing/2014/main" id="{7A4F38A6-B8D4-AD4A-9757-618A82511404}"/>
              </a:ext>
            </a:extLst>
          </p:cNvPr>
          <p:cNvPicPr>
            <a:picLocks noChangeAspect="1"/>
          </p:cNvPicPr>
          <p:nvPr/>
        </p:nvPicPr>
        <p:blipFill>
          <a:blip r:embed="rId2">
            <a:lum bright="70000" contrast="-70000"/>
            <a:alphaModFix amt="50000"/>
          </a:blip>
          <a:stretch>
            <a:fillRect/>
          </a:stretch>
        </p:blipFill>
        <p:spPr>
          <a:xfrm>
            <a:off x="10846599" y="6601248"/>
            <a:ext cx="1046264" cy="277914"/>
          </a:xfrm>
          <a:prstGeom prst="rect">
            <a:avLst/>
          </a:prstGeom>
        </p:spPr>
      </p:pic>
      <p:pic>
        <p:nvPicPr>
          <p:cNvPr id="28" name="Picture 15" descr="Icon&#10;&#10;Description automatically generated">
            <a:extLst>
              <a:ext uri="{FF2B5EF4-FFF2-40B4-BE49-F238E27FC236}">
                <a16:creationId xmlns:a16="http://schemas.microsoft.com/office/drawing/2014/main" id="{DE1E34ED-E171-CF48-A1D9-F07C9DF61EC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5324" y="5935610"/>
            <a:ext cx="628387" cy="628387"/>
          </a:xfrm>
          <a:prstGeom prst="rect">
            <a:avLst/>
          </a:prstGeom>
        </p:spPr>
      </p:pic>
      <p:sp>
        <p:nvSpPr>
          <p:cNvPr id="69" name="Rectangle 14">
            <a:extLst>
              <a:ext uri="{FF2B5EF4-FFF2-40B4-BE49-F238E27FC236}">
                <a16:creationId xmlns:a16="http://schemas.microsoft.com/office/drawing/2014/main" id="{9F1BAB4B-1B9F-4126-B3E4-F9D3367C18A6}"/>
              </a:ext>
            </a:extLst>
          </p:cNvPr>
          <p:cNvSpPr/>
          <p:nvPr/>
        </p:nvSpPr>
        <p:spPr>
          <a:xfrm>
            <a:off x="0" y="-6"/>
            <a:ext cx="12191999" cy="520589"/>
          </a:xfrm>
          <a:prstGeom prst="rect">
            <a:avLst/>
          </a:prstGeom>
          <a:solidFill>
            <a:srgbClr val="374D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70" name="Lige forbindelse 30">
            <a:extLst>
              <a:ext uri="{FF2B5EF4-FFF2-40B4-BE49-F238E27FC236}">
                <a16:creationId xmlns:a16="http://schemas.microsoft.com/office/drawing/2014/main" id="{9D42338D-C69B-4DEC-B08E-A1BEB65E91AB}"/>
              </a:ext>
            </a:extLst>
          </p:cNvPr>
          <p:cNvCxnSpPr>
            <a:cxnSpLocks/>
          </p:cNvCxnSpPr>
          <p:nvPr/>
        </p:nvCxnSpPr>
        <p:spPr>
          <a:xfrm>
            <a:off x="1296805" y="-8244"/>
            <a:ext cx="0" cy="528827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" name="Rectangle 14">
            <a:extLst>
              <a:ext uri="{FF2B5EF4-FFF2-40B4-BE49-F238E27FC236}">
                <a16:creationId xmlns:a16="http://schemas.microsoft.com/office/drawing/2014/main" id="{9AD3F948-6622-4A1C-AE22-F2D835566F6B}"/>
              </a:ext>
            </a:extLst>
          </p:cNvPr>
          <p:cNvSpPr/>
          <p:nvPr/>
        </p:nvSpPr>
        <p:spPr>
          <a:xfrm>
            <a:off x="0" y="-6"/>
            <a:ext cx="12191999" cy="520589"/>
          </a:xfrm>
          <a:prstGeom prst="rect">
            <a:avLst/>
          </a:prstGeom>
          <a:solidFill>
            <a:srgbClr val="374D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2" name="TextBox 18">
            <a:hlinkClick r:id="rId4" action="ppaction://hlinksldjump"/>
            <a:extLst>
              <a:ext uri="{FF2B5EF4-FFF2-40B4-BE49-F238E27FC236}">
                <a16:creationId xmlns:a16="http://schemas.microsoft.com/office/drawing/2014/main" id="{63963B53-18A9-4131-88CB-8C04288E955B}"/>
              </a:ext>
            </a:extLst>
          </p:cNvPr>
          <p:cNvSpPr txBox="1"/>
          <p:nvPr/>
        </p:nvSpPr>
        <p:spPr>
          <a:xfrm>
            <a:off x="257301" y="99934"/>
            <a:ext cx="1073784" cy="338554"/>
          </a:xfrm>
          <a:prstGeom prst="rect">
            <a:avLst/>
          </a:prstGeom>
          <a:noFill/>
          <a:ln w="9525"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300" normalizeH="0" baseline="0" noProof="0" dirty="0">
                <a:ln>
                  <a:noFill/>
                </a:ln>
                <a:solidFill>
                  <a:srgbClr val="E5E7E7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MODULE 1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300" normalizeH="0" baseline="0" noProof="0" dirty="0">
                <a:ln>
                  <a:noFill/>
                </a:ln>
                <a:solidFill>
                  <a:srgbClr val="E5E7E7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INTRO</a:t>
            </a:r>
          </a:p>
        </p:txBody>
      </p:sp>
      <p:cxnSp>
        <p:nvCxnSpPr>
          <p:cNvPr id="73" name="Lige forbindelse 33">
            <a:extLst>
              <a:ext uri="{FF2B5EF4-FFF2-40B4-BE49-F238E27FC236}">
                <a16:creationId xmlns:a16="http://schemas.microsoft.com/office/drawing/2014/main" id="{2DD3B36A-E28E-4DC8-B3A4-709C37ABDC78}"/>
              </a:ext>
            </a:extLst>
          </p:cNvPr>
          <p:cNvCxnSpPr>
            <a:cxnSpLocks/>
          </p:cNvCxnSpPr>
          <p:nvPr/>
        </p:nvCxnSpPr>
        <p:spPr>
          <a:xfrm>
            <a:off x="1331828" y="18638"/>
            <a:ext cx="0" cy="493994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4" name="Rektangel 34">
            <a:extLst>
              <a:ext uri="{FF2B5EF4-FFF2-40B4-BE49-F238E27FC236}">
                <a16:creationId xmlns:a16="http://schemas.microsoft.com/office/drawing/2014/main" id="{27D7CBC8-4048-423F-A9E5-3F934B61EE42}"/>
              </a:ext>
            </a:extLst>
          </p:cNvPr>
          <p:cNvSpPr/>
          <p:nvPr/>
        </p:nvSpPr>
        <p:spPr>
          <a:xfrm>
            <a:off x="1532306" y="78317"/>
            <a:ext cx="2647766" cy="365091"/>
          </a:xfrm>
          <a:prstGeom prst="rect">
            <a:avLst/>
          </a:prstGeom>
          <a:ln>
            <a:noFill/>
          </a:ln>
        </p:spPr>
        <p:txBody>
          <a:bodyPr wrap="square" lIns="144000" tIns="7200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300" normalizeH="0" baseline="0" noProof="0" dirty="0">
                <a:ln>
                  <a:noFill/>
                </a:ln>
                <a:solidFill>
                  <a:srgbClr val="E5E7E7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DAY 3 – THE STRATEGIC FOUNDATION</a:t>
            </a:r>
          </a:p>
        </p:txBody>
      </p:sp>
      <p:sp>
        <p:nvSpPr>
          <p:cNvPr id="75" name="TextBox 18">
            <a:hlinkClick r:id="rId4" action="ppaction://hlinksldjump"/>
            <a:extLst>
              <a:ext uri="{FF2B5EF4-FFF2-40B4-BE49-F238E27FC236}">
                <a16:creationId xmlns:a16="http://schemas.microsoft.com/office/drawing/2014/main" id="{D29F6644-EF24-4956-A869-5C5DFD6B35DC}"/>
              </a:ext>
            </a:extLst>
          </p:cNvPr>
          <p:cNvSpPr txBox="1"/>
          <p:nvPr/>
        </p:nvSpPr>
        <p:spPr>
          <a:xfrm>
            <a:off x="4681834" y="134133"/>
            <a:ext cx="2088401" cy="241980"/>
          </a:xfrm>
          <a:prstGeom prst="rect">
            <a:avLst/>
          </a:prstGeom>
          <a:noFill/>
          <a:ln w="9525">
            <a:noFill/>
          </a:ln>
        </p:spPr>
        <p:txBody>
          <a:bodyPr wrap="square" tIns="7200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300" normalizeH="0" baseline="0" noProof="0" dirty="0">
                <a:ln>
                  <a:noFill/>
                </a:ln>
                <a:solidFill>
                  <a:srgbClr val="E5E7E7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6 ANALYTICAL STEPS</a:t>
            </a:r>
          </a:p>
        </p:txBody>
      </p:sp>
      <p:cxnSp>
        <p:nvCxnSpPr>
          <p:cNvPr id="76" name="Lige forbindelse 36">
            <a:extLst>
              <a:ext uri="{FF2B5EF4-FFF2-40B4-BE49-F238E27FC236}">
                <a16:creationId xmlns:a16="http://schemas.microsoft.com/office/drawing/2014/main" id="{54E29C52-72D1-47F6-B92B-DF1BE3F2710E}"/>
              </a:ext>
            </a:extLst>
          </p:cNvPr>
          <p:cNvCxnSpPr>
            <a:cxnSpLocks/>
          </p:cNvCxnSpPr>
          <p:nvPr/>
        </p:nvCxnSpPr>
        <p:spPr>
          <a:xfrm>
            <a:off x="4255834" y="-6"/>
            <a:ext cx="0" cy="515532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7" name="Grafik 37" descr="Værktøjer med massiv udfyldning">
            <a:extLst>
              <a:ext uri="{FF2B5EF4-FFF2-40B4-BE49-F238E27FC236}">
                <a16:creationId xmlns:a16="http://schemas.microsoft.com/office/drawing/2014/main" id="{2D4584D8-6DE3-4366-9E9E-52AA885FA0A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1588942" y="92127"/>
            <a:ext cx="341929" cy="341929"/>
          </a:xfrm>
          <a:prstGeom prst="rect">
            <a:avLst/>
          </a:prstGeom>
        </p:spPr>
      </p:pic>
      <p:cxnSp>
        <p:nvCxnSpPr>
          <p:cNvPr id="78" name="Lige forbindelse 38">
            <a:extLst>
              <a:ext uri="{FF2B5EF4-FFF2-40B4-BE49-F238E27FC236}">
                <a16:creationId xmlns:a16="http://schemas.microsoft.com/office/drawing/2014/main" id="{08228FAC-EB4C-4F9A-B5EB-326B503012E7}"/>
              </a:ext>
            </a:extLst>
          </p:cNvPr>
          <p:cNvCxnSpPr>
            <a:cxnSpLocks/>
          </p:cNvCxnSpPr>
          <p:nvPr/>
        </p:nvCxnSpPr>
        <p:spPr>
          <a:xfrm>
            <a:off x="7163546" y="-8244"/>
            <a:ext cx="0" cy="515532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9" name="Rectangle 14">
            <a:extLst>
              <a:ext uri="{FF2B5EF4-FFF2-40B4-BE49-F238E27FC236}">
                <a16:creationId xmlns:a16="http://schemas.microsoft.com/office/drawing/2014/main" id="{05C3ADF2-7762-40DD-B6E7-31EC5B25A202}"/>
              </a:ext>
            </a:extLst>
          </p:cNvPr>
          <p:cNvSpPr/>
          <p:nvPr/>
        </p:nvSpPr>
        <p:spPr>
          <a:xfrm>
            <a:off x="0" y="-6"/>
            <a:ext cx="12191999" cy="520589"/>
          </a:xfrm>
          <a:prstGeom prst="rect">
            <a:avLst/>
          </a:prstGeom>
          <a:solidFill>
            <a:srgbClr val="374D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80" name="Lige forbindelse 28">
            <a:extLst>
              <a:ext uri="{FF2B5EF4-FFF2-40B4-BE49-F238E27FC236}">
                <a16:creationId xmlns:a16="http://schemas.microsoft.com/office/drawing/2014/main" id="{27F79FFE-F43C-49BF-8CB0-A4AF2B7E0F83}"/>
              </a:ext>
            </a:extLst>
          </p:cNvPr>
          <p:cNvCxnSpPr>
            <a:cxnSpLocks/>
          </p:cNvCxnSpPr>
          <p:nvPr/>
        </p:nvCxnSpPr>
        <p:spPr>
          <a:xfrm>
            <a:off x="1296805" y="-8244"/>
            <a:ext cx="0" cy="528827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1" name="Rectangle 14">
            <a:extLst>
              <a:ext uri="{FF2B5EF4-FFF2-40B4-BE49-F238E27FC236}">
                <a16:creationId xmlns:a16="http://schemas.microsoft.com/office/drawing/2014/main" id="{0C6CB14D-54B2-4447-8839-BAE379892431}"/>
              </a:ext>
            </a:extLst>
          </p:cNvPr>
          <p:cNvSpPr/>
          <p:nvPr/>
        </p:nvSpPr>
        <p:spPr>
          <a:xfrm>
            <a:off x="0" y="-6"/>
            <a:ext cx="12191999" cy="520589"/>
          </a:xfrm>
          <a:prstGeom prst="rect">
            <a:avLst/>
          </a:prstGeom>
          <a:solidFill>
            <a:srgbClr val="374D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2" name="TextBox 18">
            <a:hlinkClick r:id="rId4" action="ppaction://hlinksldjump"/>
            <a:extLst>
              <a:ext uri="{FF2B5EF4-FFF2-40B4-BE49-F238E27FC236}">
                <a16:creationId xmlns:a16="http://schemas.microsoft.com/office/drawing/2014/main" id="{7B7700E1-6967-4A83-AFF9-6BCA6CDDE982}"/>
              </a:ext>
            </a:extLst>
          </p:cNvPr>
          <p:cNvSpPr txBox="1"/>
          <p:nvPr/>
        </p:nvSpPr>
        <p:spPr>
          <a:xfrm>
            <a:off x="257301" y="99934"/>
            <a:ext cx="1073784" cy="338554"/>
          </a:xfrm>
          <a:prstGeom prst="rect">
            <a:avLst/>
          </a:prstGeom>
          <a:noFill/>
          <a:ln w="9525"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300" normalizeH="0" baseline="0" noProof="0" dirty="0">
                <a:ln>
                  <a:noFill/>
                </a:ln>
                <a:solidFill>
                  <a:srgbClr val="E5E7E7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MODULE 1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300" normalizeH="0" baseline="0" noProof="0" dirty="0">
                <a:ln>
                  <a:noFill/>
                </a:ln>
                <a:solidFill>
                  <a:srgbClr val="E5E7E7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INTRO</a:t>
            </a:r>
          </a:p>
        </p:txBody>
      </p:sp>
      <p:cxnSp>
        <p:nvCxnSpPr>
          <p:cNvPr id="83" name="Lige forbindelse 31">
            <a:extLst>
              <a:ext uri="{FF2B5EF4-FFF2-40B4-BE49-F238E27FC236}">
                <a16:creationId xmlns:a16="http://schemas.microsoft.com/office/drawing/2014/main" id="{9247BF99-0648-4E25-8142-9C9988FE7363}"/>
              </a:ext>
            </a:extLst>
          </p:cNvPr>
          <p:cNvCxnSpPr>
            <a:cxnSpLocks/>
          </p:cNvCxnSpPr>
          <p:nvPr/>
        </p:nvCxnSpPr>
        <p:spPr>
          <a:xfrm>
            <a:off x="1331828" y="18638"/>
            <a:ext cx="0" cy="493994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4" name="Rektangel 32">
            <a:extLst>
              <a:ext uri="{FF2B5EF4-FFF2-40B4-BE49-F238E27FC236}">
                <a16:creationId xmlns:a16="http://schemas.microsoft.com/office/drawing/2014/main" id="{8721F5D6-DB10-4D01-9ABC-BD2F12E607E7}"/>
              </a:ext>
            </a:extLst>
          </p:cNvPr>
          <p:cNvSpPr/>
          <p:nvPr/>
        </p:nvSpPr>
        <p:spPr>
          <a:xfrm>
            <a:off x="1532306" y="78317"/>
            <a:ext cx="2647766" cy="365091"/>
          </a:xfrm>
          <a:prstGeom prst="rect">
            <a:avLst/>
          </a:prstGeom>
          <a:ln>
            <a:noFill/>
          </a:ln>
        </p:spPr>
        <p:txBody>
          <a:bodyPr wrap="square" lIns="144000" tIns="7200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300" normalizeH="0" baseline="0" noProof="0" dirty="0">
                <a:ln>
                  <a:noFill/>
                </a:ln>
                <a:solidFill>
                  <a:srgbClr val="E5E7E7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DAY 3 – THE STRATEGIC FOUNDATION</a:t>
            </a:r>
          </a:p>
        </p:txBody>
      </p:sp>
      <p:sp>
        <p:nvSpPr>
          <p:cNvPr id="85" name="TextBox 18">
            <a:hlinkClick r:id="rId4" action="ppaction://hlinksldjump"/>
            <a:extLst>
              <a:ext uri="{FF2B5EF4-FFF2-40B4-BE49-F238E27FC236}">
                <a16:creationId xmlns:a16="http://schemas.microsoft.com/office/drawing/2014/main" id="{FAD00288-09FD-4A20-9752-F39874D2C07D}"/>
              </a:ext>
            </a:extLst>
          </p:cNvPr>
          <p:cNvSpPr txBox="1"/>
          <p:nvPr/>
        </p:nvSpPr>
        <p:spPr>
          <a:xfrm>
            <a:off x="4681834" y="134133"/>
            <a:ext cx="2088401" cy="241980"/>
          </a:xfrm>
          <a:prstGeom prst="rect">
            <a:avLst/>
          </a:prstGeom>
          <a:noFill/>
          <a:ln w="9525">
            <a:noFill/>
          </a:ln>
        </p:spPr>
        <p:txBody>
          <a:bodyPr wrap="square" tIns="7200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300" normalizeH="0" baseline="0" noProof="0" dirty="0">
                <a:ln>
                  <a:noFill/>
                </a:ln>
                <a:solidFill>
                  <a:srgbClr val="E5E7E7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6 ANALYTICAL STEPS</a:t>
            </a:r>
          </a:p>
        </p:txBody>
      </p:sp>
      <p:cxnSp>
        <p:nvCxnSpPr>
          <p:cNvPr id="86" name="Lige forbindelse 35">
            <a:extLst>
              <a:ext uri="{FF2B5EF4-FFF2-40B4-BE49-F238E27FC236}">
                <a16:creationId xmlns:a16="http://schemas.microsoft.com/office/drawing/2014/main" id="{29150AE3-5E5D-4174-A154-CF7290539574}"/>
              </a:ext>
            </a:extLst>
          </p:cNvPr>
          <p:cNvCxnSpPr>
            <a:cxnSpLocks/>
          </p:cNvCxnSpPr>
          <p:nvPr/>
        </p:nvCxnSpPr>
        <p:spPr>
          <a:xfrm>
            <a:off x="4255834" y="-6"/>
            <a:ext cx="0" cy="515532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Lige forbindelse 37">
            <a:extLst>
              <a:ext uri="{FF2B5EF4-FFF2-40B4-BE49-F238E27FC236}">
                <a16:creationId xmlns:a16="http://schemas.microsoft.com/office/drawing/2014/main" id="{CB0C0F4D-0A89-4F2B-998A-2589BE6D51B8}"/>
              </a:ext>
            </a:extLst>
          </p:cNvPr>
          <p:cNvCxnSpPr>
            <a:cxnSpLocks/>
          </p:cNvCxnSpPr>
          <p:nvPr/>
        </p:nvCxnSpPr>
        <p:spPr>
          <a:xfrm>
            <a:off x="7163546" y="-8244"/>
            <a:ext cx="0" cy="515532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04386599"/>
      </p:ext>
    </p:extLst>
  </p:cSld>
  <p:clrMapOvr>
    <a:masterClrMapping/>
  </p:clrMapOvr>
</p:sldLayout>
</file>

<file path=ppt/slideLayouts/slideLayout3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Header-M1-Day1-blueframe-PINBOARD">
    <p:bg>
      <p:bgPr>
        <a:solidFill>
          <a:srgbClr val="374D6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ktangel 11">
            <a:extLst>
              <a:ext uri="{FF2B5EF4-FFF2-40B4-BE49-F238E27FC236}">
                <a16:creationId xmlns:a16="http://schemas.microsoft.com/office/drawing/2014/main" id="{E15AF629-8FA2-EE44-847E-C737018DB964}"/>
              </a:ext>
            </a:extLst>
          </p:cNvPr>
          <p:cNvSpPr/>
          <p:nvPr/>
        </p:nvSpPr>
        <p:spPr>
          <a:xfrm>
            <a:off x="319177" y="517564"/>
            <a:ext cx="11559398" cy="60658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3" name="Billede 11">
            <a:extLst>
              <a:ext uri="{FF2B5EF4-FFF2-40B4-BE49-F238E27FC236}">
                <a16:creationId xmlns:a16="http://schemas.microsoft.com/office/drawing/2014/main" id="{FA21631E-0B29-41D0-9CA2-8CF9DF25A7A0}"/>
              </a:ext>
            </a:extLst>
          </p:cNvPr>
          <p:cNvPicPr>
            <a:picLocks noChangeAspect="1"/>
          </p:cNvPicPr>
          <p:nvPr/>
        </p:nvPicPr>
        <p:blipFill>
          <a:blip r:embed="rId2">
            <a:lum bright="70000" contrast="-70000"/>
            <a:alphaModFix amt="50000"/>
          </a:blip>
          <a:stretch>
            <a:fillRect/>
          </a:stretch>
        </p:blipFill>
        <p:spPr>
          <a:xfrm>
            <a:off x="10846599" y="6601248"/>
            <a:ext cx="1046264" cy="277914"/>
          </a:xfrm>
          <a:prstGeom prst="rect">
            <a:avLst/>
          </a:prstGeom>
        </p:spPr>
      </p:pic>
      <p:pic>
        <p:nvPicPr>
          <p:cNvPr id="16" name="Picture 15" descr="Icon&#10;&#10;Description automatically generated">
            <a:extLst>
              <a:ext uri="{FF2B5EF4-FFF2-40B4-BE49-F238E27FC236}">
                <a16:creationId xmlns:a16="http://schemas.microsoft.com/office/drawing/2014/main" id="{BBBEA21F-AF75-4CE5-A041-7122CBDE355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5324" y="5935610"/>
            <a:ext cx="628387" cy="628387"/>
          </a:xfrm>
          <a:prstGeom prst="rect">
            <a:avLst/>
          </a:prstGeom>
        </p:spPr>
      </p:pic>
      <p:sp>
        <p:nvSpPr>
          <p:cNvPr id="26" name="Rektangel 25">
            <a:extLst>
              <a:ext uri="{FF2B5EF4-FFF2-40B4-BE49-F238E27FC236}">
                <a16:creationId xmlns:a16="http://schemas.microsoft.com/office/drawing/2014/main" id="{DAD64B8E-DD7C-7B4F-81E2-E09CA4E61772}"/>
              </a:ext>
            </a:extLst>
          </p:cNvPr>
          <p:cNvSpPr/>
          <p:nvPr/>
        </p:nvSpPr>
        <p:spPr>
          <a:xfrm>
            <a:off x="319177" y="517564"/>
            <a:ext cx="11559398" cy="60658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7" name="Billede 11">
            <a:extLst>
              <a:ext uri="{FF2B5EF4-FFF2-40B4-BE49-F238E27FC236}">
                <a16:creationId xmlns:a16="http://schemas.microsoft.com/office/drawing/2014/main" id="{7A4F38A6-B8D4-AD4A-9757-618A82511404}"/>
              </a:ext>
            </a:extLst>
          </p:cNvPr>
          <p:cNvPicPr>
            <a:picLocks noChangeAspect="1"/>
          </p:cNvPicPr>
          <p:nvPr/>
        </p:nvPicPr>
        <p:blipFill>
          <a:blip r:embed="rId2">
            <a:lum bright="70000" contrast="-70000"/>
            <a:alphaModFix amt="50000"/>
          </a:blip>
          <a:stretch>
            <a:fillRect/>
          </a:stretch>
        </p:blipFill>
        <p:spPr>
          <a:xfrm>
            <a:off x="10846599" y="6601248"/>
            <a:ext cx="1046264" cy="277914"/>
          </a:xfrm>
          <a:prstGeom prst="rect">
            <a:avLst/>
          </a:prstGeom>
        </p:spPr>
      </p:pic>
      <p:pic>
        <p:nvPicPr>
          <p:cNvPr id="28" name="Picture 15" descr="Icon&#10;&#10;Description automatically generated">
            <a:extLst>
              <a:ext uri="{FF2B5EF4-FFF2-40B4-BE49-F238E27FC236}">
                <a16:creationId xmlns:a16="http://schemas.microsoft.com/office/drawing/2014/main" id="{DE1E34ED-E171-CF48-A1D9-F07C9DF61EC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5324" y="5935610"/>
            <a:ext cx="628387" cy="628387"/>
          </a:xfrm>
          <a:prstGeom prst="rect">
            <a:avLst/>
          </a:prstGeom>
        </p:spPr>
      </p:pic>
      <p:sp>
        <p:nvSpPr>
          <p:cNvPr id="70" name="Rectangle 14">
            <a:extLst>
              <a:ext uri="{FF2B5EF4-FFF2-40B4-BE49-F238E27FC236}">
                <a16:creationId xmlns:a16="http://schemas.microsoft.com/office/drawing/2014/main" id="{2F48D126-DBEE-4441-93DA-89F3E807717D}"/>
              </a:ext>
            </a:extLst>
          </p:cNvPr>
          <p:cNvSpPr/>
          <p:nvPr/>
        </p:nvSpPr>
        <p:spPr>
          <a:xfrm>
            <a:off x="0" y="-6"/>
            <a:ext cx="12191999" cy="520589"/>
          </a:xfrm>
          <a:prstGeom prst="rect">
            <a:avLst/>
          </a:prstGeom>
          <a:solidFill>
            <a:srgbClr val="374D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71" name="Lige forbindelse 30">
            <a:extLst>
              <a:ext uri="{FF2B5EF4-FFF2-40B4-BE49-F238E27FC236}">
                <a16:creationId xmlns:a16="http://schemas.microsoft.com/office/drawing/2014/main" id="{74286D6F-D7D2-4817-A48A-624F55245630}"/>
              </a:ext>
            </a:extLst>
          </p:cNvPr>
          <p:cNvCxnSpPr>
            <a:cxnSpLocks/>
          </p:cNvCxnSpPr>
          <p:nvPr/>
        </p:nvCxnSpPr>
        <p:spPr>
          <a:xfrm>
            <a:off x="1296805" y="-8244"/>
            <a:ext cx="0" cy="528827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Rectangle 14">
            <a:extLst>
              <a:ext uri="{FF2B5EF4-FFF2-40B4-BE49-F238E27FC236}">
                <a16:creationId xmlns:a16="http://schemas.microsoft.com/office/drawing/2014/main" id="{9105661C-F4DE-429E-8211-3BF5C36D6119}"/>
              </a:ext>
            </a:extLst>
          </p:cNvPr>
          <p:cNvSpPr/>
          <p:nvPr/>
        </p:nvSpPr>
        <p:spPr>
          <a:xfrm>
            <a:off x="0" y="-6"/>
            <a:ext cx="12191999" cy="520589"/>
          </a:xfrm>
          <a:prstGeom prst="rect">
            <a:avLst/>
          </a:prstGeom>
          <a:solidFill>
            <a:srgbClr val="374D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3" name="TextBox 18">
            <a:hlinkClick r:id="rId4" action="ppaction://hlinksldjump"/>
            <a:extLst>
              <a:ext uri="{FF2B5EF4-FFF2-40B4-BE49-F238E27FC236}">
                <a16:creationId xmlns:a16="http://schemas.microsoft.com/office/drawing/2014/main" id="{D853667B-D5D7-4C9B-8893-D14F91BAE9E1}"/>
              </a:ext>
            </a:extLst>
          </p:cNvPr>
          <p:cNvSpPr txBox="1"/>
          <p:nvPr/>
        </p:nvSpPr>
        <p:spPr>
          <a:xfrm>
            <a:off x="257301" y="99934"/>
            <a:ext cx="1073784" cy="338554"/>
          </a:xfrm>
          <a:prstGeom prst="rect">
            <a:avLst/>
          </a:prstGeom>
          <a:noFill/>
          <a:ln w="9525"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300" normalizeH="0" baseline="0" noProof="0" dirty="0">
                <a:ln>
                  <a:noFill/>
                </a:ln>
                <a:solidFill>
                  <a:srgbClr val="E5E7E7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MODULE 1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300" normalizeH="0" baseline="0" noProof="0" dirty="0">
                <a:ln>
                  <a:noFill/>
                </a:ln>
                <a:solidFill>
                  <a:srgbClr val="E5E7E7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INTRO</a:t>
            </a:r>
          </a:p>
        </p:txBody>
      </p:sp>
      <p:cxnSp>
        <p:nvCxnSpPr>
          <p:cNvPr id="74" name="Lige forbindelse 33">
            <a:extLst>
              <a:ext uri="{FF2B5EF4-FFF2-40B4-BE49-F238E27FC236}">
                <a16:creationId xmlns:a16="http://schemas.microsoft.com/office/drawing/2014/main" id="{7ECAAAD7-6AA1-4465-9A12-40E0F35CA1AA}"/>
              </a:ext>
            </a:extLst>
          </p:cNvPr>
          <p:cNvCxnSpPr>
            <a:cxnSpLocks/>
          </p:cNvCxnSpPr>
          <p:nvPr/>
        </p:nvCxnSpPr>
        <p:spPr>
          <a:xfrm>
            <a:off x="1331828" y="18638"/>
            <a:ext cx="0" cy="493994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5" name="Rektangel 34">
            <a:extLst>
              <a:ext uri="{FF2B5EF4-FFF2-40B4-BE49-F238E27FC236}">
                <a16:creationId xmlns:a16="http://schemas.microsoft.com/office/drawing/2014/main" id="{0D951E23-FA3B-4211-8100-B8DA4AC6AE3A}"/>
              </a:ext>
            </a:extLst>
          </p:cNvPr>
          <p:cNvSpPr/>
          <p:nvPr/>
        </p:nvSpPr>
        <p:spPr>
          <a:xfrm>
            <a:off x="1532306" y="78317"/>
            <a:ext cx="2647766" cy="365091"/>
          </a:xfrm>
          <a:prstGeom prst="rect">
            <a:avLst/>
          </a:prstGeom>
          <a:ln>
            <a:noFill/>
          </a:ln>
        </p:spPr>
        <p:txBody>
          <a:bodyPr wrap="square" lIns="144000" tIns="7200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300" normalizeH="0" baseline="0" noProof="0" dirty="0">
                <a:ln>
                  <a:noFill/>
                </a:ln>
                <a:solidFill>
                  <a:srgbClr val="E5E7E7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DAY 3 – THE STRATEGIC FOUNDATION</a:t>
            </a:r>
          </a:p>
        </p:txBody>
      </p:sp>
      <p:sp>
        <p:nvSpPr>
          <p:cNvPr id="76" name="TextBox 18">
            <a:hlinkClick r:id="rId4" action="ppaction://hlinksldjump"/>
            <a:extLst>
              <a:ext uri="{FF2B5EF4-FFF2-40B4-BE49-F238E27FC236}">
                <a16:creationId xmlns:a16="http://schemas.microsoft.com/office/drawing/2014/main" id="{1371C698-0455-4F22-9DC1-62E1636955F1}"/>
              </a:ext>
            </a:extLst>
          </p:cNvPr>
          <p:cNvSpPr txBox="1"/>
          <p:nvPr/>
        </p:nvSpPr>
        <p:spPr>
          <a:xfrm>
            <a:off x="4681834" y="134133"/>
            <a:ext cx="2088401" cy="241980"/>
          </a:xfrm>
          <a:prstGeom prst="rect">
            <a:avLst/>
          </a:prstGeom>
          <a:noFill/>
          <a:ln w="9525">
            <a:noFill/>
          </a:ln>
        </p:spPr>
        <p:txBody>
          <a:bodyPr wrap="square" tIns="7200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300" normalizeH="0" baseline="0" noProof="0" dirty="0">
                <a:ln>
                  <a:noFill/>
                </a:ln>
                <a:solidFill>
                  <a:srgbClr val="E5E7E7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6 ANALYTICAL STEPS</a:t>
            </a:r>
          </a:p>
        </p:txBody>
      </p:sp>
      <p:cxnSp>
        <p:nvCxnSpPr>
          <p:cNvPr id="77" name="Lige forbindelse 36">
            <a:extLst>
              <a:ext uri="{FF2B5EF4-FFF2-40B4-BE49-F238E27FC236}">
                <a16:creationId xmlns:a16="http://schemas.microsoft.com/office/drawing/2014/main" id="{B0B667F0-240A-40F7-A0AA-76418DA6ADC5}"/>
              </a:ext>
            </a:extLst>
          </p:cNvPr>
          <p:cNvCxnSpPr>
            <a:cxnSpLocks/>
          </p:cNvCxnSpPr>
          <p:nvPr/>
        </p:nvCxnSpPr>
        <p:spPr>
          <a:xfrm>
            <a:off x="4255834" y="-6"/>
            <a:ext cx="0" cy="515532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8" name="Grafik 37" descr="Værktøjer med massiv udfyldning">
            <a:extLst>
              <a:ext uri="{FF2B5EF4-FFF2-40B4-BE49-F238E27FC236}">
                <a16:creationId xmlns:a16="http://schemas.microsoft.com/office/drawing/2014/main" id="{DC1151AD-7F78-4408-A7D2-C1724CD4DA7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1588942" y="92127"/>
            <a:ext cx="341929" cy="341929"/>
          </a:xfrm>
          <a:prstGeom prst="rect">
            <a:avLst/>
          </a:prstGeom>
        </p:spPr>
      </p:pic>
      <p:cxnSp>
        <p:nvCxnSpPr>
          <p:cNvPr id="79" name="Lige forbindelse 38">
            <a:extLst>
              <a:ext uri="{FF2B5EF4-FFF2-40B4-BE49-F238E27FC236}">
                <a16:creationId xmlns:a16="http://schemas.microsoft.com/office/drawing/2014/main" id="{EC8DF888-5116-4196-9291-1DAD83F82EA9}"/>
              </a:ext>
            </a:extLst>
          </p:cNvPr>
          <p:cNvCxnSpPr>
            <a:cxnSpLocks/>
          </p:cNvCxnSpPr>
          <p:nvPr/>
        </p:nvCxnSpPr>
        <p:spPr>
          <a:xfrm>
            <a:off x="7163546" y="-8244"/>
            <a:ext cx="0" cy="515532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0" name="Rectangle 14">
            <a:extLst>
              <a:ext uri="{FF2B5EF4-FFF2-40B4-BE49-F238E27FC236}">
                <a16:creationId xmlns:a16="http://schemas.microsoft.com/office/drawing/2014/main" id="{92FCB69D-BE8C-4DC2-AA14-EAA2A1368D0E}"/>
              </a:ext>
            </a:extLst>
          </p:cNvPr>
          <p:cNvSpPr/>
          <p:nvPr/>
        </p:nvSpPr>
        <p:spPr>
          <a:xfrm>
            <a:off x="0" y="-6"/>
            <a:ext cx="12191999" cy="520589"/>
          </a:xfrm>
          <a:prstGeom prst="rect">
            <a:avLst/>
          </a:prstGeom>
          <a:solidFill>
            <a:srgbClr val="374D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81" name="Lige forbindelse 28">
            <a:extLst>
              <a:ext uri="{FF2B5EF4-FFF2-40B4-BE49-F238E27FC236}">
                <a16:creationId xmlns:a16="http://schemas.microsoft.com/office/drawing/2014/main" id="{181E00F2-65E1-445B-A1B6-2EC7E8575B98}"/>
              </a:ext>
            </a:extLst>
          </p:cNvPr>
          <p:cNvCxnSpPr>
            <a:cxnSpLocks/>
          </p:cNvCxnSpPr>
          <p:nvPr/>
        </p:nvCxnSpPr>
        <p:spPr>
          <a:xfrm>
            <a:off x="1296805" y="-8244"/>
            <a:ext cx="0" cy="528827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2" name="Rectangle 14">
            <a:extLst>
              <a:ext uri="{FF2B5EF4-FFF2-40B4-BE49-F238E27FC236}">
                <a16:creationId xmlns:a16="http://schemas.microsoft.com/office/drawing/2014/main" id="{C15A2B1D-54E1-454F-B1B3-26BA7E390202}"/>
              </a:ext>
            </a:extLst>
          </p:cNvPr>
          <p:cNvSpPr/>
          <p:nvPr/>
        </p:nvSpPr>
        <p:spPr>
          <a:xfrm>
            <a:off x="0" y="-6"/>
            <a:ext cx="12191999" cy="520589"/>
          </a:xfrm>
          <a:prstGeom prst="rect">
            <a:avLst/>
          </a:prstGeom>
          <a:solidFill>
            <a:srgbClr val="374D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3" name="TextBox 18">
            <a:hlinkClick r:id="rId4" action="ppaction://hlinksldjump"/>
            <a:extLst>
              <a:ext uri="{FF2B5EF4-FFF2-40B4-BE49-F238E27FC236}">
                <a16:creationId xmlns:a16="http://schemas.microsoft.com/office/drawing/2014/main" id="{53C98F2A-04E3-4F0C-8651-A66A6D1B9AF0}"/>
              </a:ext>
            </a:extLst>
          </p:cNvPr>
          <p:cNvSpPr txBox="1"/>
          <p:nvPr/>
        </p:nvSpPr>
        <p:spPr>
          <a:xfrm>
            <a:off x="257301" y="99934"/>
            <a:ext cx="1073784" cy="338554"/>
          </a:xfrm>
          <a:prstGeom prst="rect">
            <a:avLst/>
          </a:prstGeom>
          <a:noFill/>
          <a:ln w="9525"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300" normalizeH="0" baseline="0" noProof="0" dirty="0">
                <a:ln>
                  <a:noFill/>
                </a:ln>
                <a:solidFill>
                  <a:srgbClr val="E5E7E7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MODULE 1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300" normalizeH="0" baseline="0" noProof="0" dirty="0">
                <a:ln>
                  <a:noFill/>
                </a:ln>
                <a:solidFill>
                  <a:srgbClr val="E5E7E7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INTRO</a:t>
            </a:r>
          </a:p>
        </p:txBody>
      </p:sp>
      <p:cxnSp>
        <p:nvCxnSpPr>
          <p:cNvPr id="84" name="Lige forbindelse 31">
            <a:extLst>
              <a:ext uri="{FF2B5EF4-FFF2-40B4-BE49-F238E27FC236}">
                <a16:creationId xmlns:a16="http://schemas.microsoft.com/office/drawing/2014/main" id="{1E79BDED-CE87-47A7-BE8E-F46B38589581}"/>
              </a:ext>
            </a:extLst>
          </p:cNvPr>
          <p:cNvCxnSpPr>
            <a:cxnSpLocks/>
          </p:cNvCxnSpPr>
          <p:nvPr/>
        </p:nvCxnSpPr>
        <p:spPr>
          <a:xfrm>
            <a:off x="1331828" y="18638"/>
            <a:ext cx="0" cy="493994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5" name="Rektangel 32">
            <a:extLst>
              <a:ext uri="{FF2B5EF4-FFF2-40B4-BE49-F238E27FC236}">
                <a16:creationId xmlns:a16="http://schemas.microsoft.com/office/drawing/2014/main" id="{2997DAD1-45A4-4B1E-8FB9-2F730A218724}"/>
              </a:ext>
            </a:extLst>
          </p:cNvPr>
          <p:cNvSpPr/>
          <p:nvPr/>
        </p:nvSpPr>
        <p:spPr>
          <a:xfrm>
            <a:off x="1532306" y="78317"/>
            <a:ext cx="2647766" cy="365091"/>
          </a:xfrm>
          <a:prstGeom prst="rect">
            <a:avLst/>
          </a:prstGeom>
          <a:ln>
            <a:noFill/>
          </a:ln>
        </p:spPr>
        <p:txBody>
          <a:bodyPr wrap="square" lIns="144000" tIns="7200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300" normalizeH="0" baseline="0" noProof="0" dirty="0">
                <a:ln>
                  <a:noFill/>
                </a:ln>
                <a:solidFill>
                  <a:srgbClr val="E5E7E7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DAY 3 – THE STRATEGIC FOUNDATION</a:t>
            </a:r>
          </a:p>
        </p:txBody>
      </p:sp>
      <p:sp>
        <p:nvSpPr>
          <p:cNvPr id="86" name="TextBox 18">
            <a:hlinkClick r:id="rId4" action="ppaction://hlinksldjump"/>
            <a:extLst>
              <a:ext uri="{FF2B5EF4-FFF2-40B4-BE49-F238E27FC236}">
                <a16:creationId xmlns:a16="http://schemas.microsoft.com/office/drawing/2014/main" id="{4E8EA377-719D-4D6B-86BF-AE4A8F384A45}"/>
              </a:ext>
            </a:extLst>
          </p:cNvPr>
          <p:cNvSpPr txBox="1"/>
          <p:nvPr/>
        </p:nvSpPr>
        <p:spPr>
          <a:xfrm>
            <a:off x="4681834" y="134133"/>
            <a:ext cx="2088401" cy="241980"/>
          </a:xfrm>
          <a:prstGeom prst="rect">
            <a:avLst/>
          </a:prstGeom>
          <a:noFill/>
          <a:ln w="9525">
            <a:noFill/>
          </a:ln>
        </p:spPr>
        <p:txBody>
          <a:bodyPr wrap="square" tIns="7200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300" normalizeH="0" baseline="0" noProof="0" dirty="0">
                <a:ln>
                  <a:noFill/>
                </a:ln>
                <a:solidFill>
                  <a:srgbClr val="E5E7E7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6 ANALYTICAL STEPS</a:t>
            </a:r>
          </a:p>
        </p:txBody>
      </p:sp>
      <p:cxnSp>
        <p:nvCxnSpPr>
          <p:cNvPr id="87" name="Lige forbindelse 35">
            <a:extLst>
              <a:ext uri="{FF2B5EF4-FFF2-40B4-BE49-F238E27FC236}">
                <a16:creationId xmlns:a16="http://schemas.microsoft.com/office/drawing/2014/main" id="{67C75C9A-6F51-4CDE-8BA1-56D8267B6CDB}"/>
              </a:ext>
            </a:extLst>
          </p:cNvPr>
          <p:cNvCxnSpPr>
            <a:cxnSpLocks/>
          </p:cNvCxnSpPr>
          <p:nvPr/>
        </p:nvCxnSpPr>
        <p:spPr>
          <a:xfrm>
            <a:off x="4255834" y="-6"/>
            <a:ext cx="0" cy="515532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Lige forbindelse 37">
            <a:extLst>
              <a:ext uri="{FF2B5EF4-FFF2-40B4-BE49-F238E27FC236}">
                <a16:creationId xmlns:a16="http://schemas.microsoft.com/office/drawing/2014/main" id="{DAB80312-6194-46CD-8541-48FD3B70929A}"/>
              </a:ext>
            </a:extLst>
          </p:cNvPr>
          <p:cNvCxnSpPr>
            <a:cxnSpLocks/>
          </p:cNvCxnSpPr>
          <p:nvPr/>
        </p:nvCxnSpPr>
        <p:spPr>
          <a:xfrm>
            <a:off x="7163546" y="-8244"/>
            <a:ext cx="0" cy="515532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9" name="Grafik 26" descr="Knappenål med massiv udfyldning">
            <a:extLst>
              <a:ext uri="{FF2B5EF4-FFF2-40B4-BE49-F238E27FC236}">
                <a16:creationId xmlns:a16="http://schemas.microsoft.com/office/drawing/2014/main" id="{65D3BF09-E8DF-4E6D-BD95-0B41C02E71F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 rot="5400000">
            <a:off x="11552484" y="64816"/>
            <a:ext cx="385899" cy="3858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497349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eader-M3-Day1-colouredbac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Billede 31">
            <a:extLst>
              <a:ext uri="{FF2B5EF4-FFF2-40B4-BE49-F238E27FC236}">
                <a16:creationId xmlns:a16="http://schemas.microsoft.com/office/drawing/2014/main" id="{639B9AE3-929B-E841-A2FE-C381E1ACFEA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</a:blip>
          <a:srcRect l="8285" t="28774" r="58175" b="41828"/>
          <a:stretch/>
        </p:blipFill>
        <p:spPr>
          <a:xfrm>
            <a:off x="257302" y="6201113"/>
            <a:ext cx="716895" cy="628387"/>
          </a:xfrm>
          <a:prstGeom prst="rect">
            <a:avLst/>
          </a:prstGeom>
        </p:spPr>
      </p:pic>
      <p:pic>
        <p:nvPicPr>
          <p:cNvPr id="33" name="Billede 32">
            <a:extLst>
              <a:ext uri="{FF2B5EF4-FFF2-40B4-BE49-F238E27FC236}">
                <a16:creationId xmlns:a16="http://schemas.microsoft.com/office/drawing/2014/main" id="{CFE1FB3C-98A5-8144-AE3E-46B92CE4CF0B}"/>
              </a:ext>
            </a:extLst>
          </p:cNvPr>
          <p:cNvPicPr>
            <a:picLocks noChangeAspect="1"/>
          </p:cNvPicPr>
          <p:nvPr/>
        </p:nvPicPr>
        <p:blipFill>
          <a:blip r:embed="rId3">
            <a:biLevel thresh="25000"/>
            <a:alphaModFix amt="5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1500"/>
                    </a14:imgEffect>
                    <a14:imgEffect>
                      <a14:saturation sat="191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723783" y="6415290"/>
            <a:ext cx="1034680" cy="274837"/>
          </a:xfrm>
          <a:prstGeom prst="rect">
            <a:avLst/>
          </a:prstGeom>
        </p:spPr>
      </p:pic>
      <p:sp>
        <p:nvSpPr>
          <p:cNvPr id="13" name="Rectangle 14">
            <a:extLst>
              <a:ext uri="{FF2B5EF4-FFF2-40B4-BE49-F238E27FC236}">
                <a16:creationId xmlns:a16="http://schemas.microsoft.com/office/drawing/2014/main" id="{E3B3EC23-E2B4-4C6D-BB92-170A4F518DEB}"/>
              </a:ext>
            </a:extLst>
          </p:cNvPr>
          <p:cNvSpPr/>
          <p:nvPr/>
        </p:nvSpPr>
        <p:spPr>
          <a:xfrm>
            <a:off x="1" y="0"/>
            <a:ext cx="12191999" cy="520589"/>
          </a:xfrm>
          <a:prstGeom prst="rect">
            <a:avLst/>
          </a:prstGeom>
          <a:solidFill>
            <a:srgbClr val="374D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TextBox 18">
            <a:hlinkClick r:id="" action="ppaction://noaction"/>
            <a:extLst>
              <a:ext uri="{FF2B5EF4-FFF2-40B4-BE49-F238E27FC236}">
                <a16:creationId xmlns:a16="http://schemas.microsoft.com/office/drawing/2014/main" id="{38F7B882-B93A-4E7E-A70C-043C55A96C00}"/>
              </a:ext>
            </a:extLst>
          </p:cNvPr>
          <p:cNvSpPr txBox="1"/>
          <p:nvPr/>
        </p:nvSpPr>
        <p:spPr>
          <a:xfrm>
            <a:off x="238247" y="100471"/>
            <a:ext cx="1073784" cy="338554"/>
          </a:xfrm>
          <a:prstGeom prst="rect">
            <a:avLst/>
          </a:prstGeom>
          <a:noFill/>
          <a:ln w="9525"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300" normalizeH="0" baseline="0" noProof="0">
                <a:ln>
                  <a:noFill/>
                </a:ln>
                <a:solidFill>
                  <a:srgbClr val="E5E7E7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MODULE 3 </a:t>
            </a:r>
            <a:endParaRPr kumimoji="0" lang="en-US" sz="800" b="1" i="0" u="none" strike="noStrike" kern="1200" cap="none" spc="300" normalizeH="0" baseline="0" noProof="0" dirty="0">
              <a:ln>
                <a:noFill/>
              </a:ln>
              <a:solidFill>
                <a:srgbClr val="E5E7E7"/>
              </a:solidFill>
              <a:effectLst/>
              <a:uLnTx/>
              <a:uFillTx/>
              <a:latin typeface="Avenir Book" panose="02000503020000020003" pitchFamily="2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300" normalizeH="0" baseline="0" noProof="0" dirty="0">
                <a:ln>
                  <a:noFill/>
                </a:ln>
                <a:solidFill>
                  <a:srgbClr val="E5E7E7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INTRO</a:t>
            </a:r>
          </a:p>
        </p:txBody>
      </p:sp>
      <p:cxnSp>
        <p:nvCxnSpPr>
          <p:cNvPr id="15" name="Lige forbindelse 32">
            <a:extLst>
              <a:ext uri="{FF2B5EF4-FFF2-40B4-BE49-F238E27FC236}">
                <a16:creationId xmlns:a16="http://schemas.microsoft.com/office/drawing/2014/main" id="{5011A6C1-3B1A-4893-96C3-0C7B75941349}"/>
              </a:ext>
            </a:extLst>
          </p:cNvPr>
          <p:cNvCxnSpPr>
            <a:cxnSpLocks/>
          </p:cNvCxnSpPr>
          <p:nvPr/>
        </p:nvCxnSpPr>
        <p:spPr>
          <a:xfrm>
            <a:off x="1312774" y="9762"/>
            <a:ext cx="0" cy="493994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ktangel 33">
            <a:extLst>
              <a:ext uri="{FF2B5EF4-FFF2-40B4-BE49-F238E27FC236}">
                <a16:creationId xmlns:a16="http://schemas.microsoft.com/office/drawing/2014/main" id="{D1E6CAED-712D-492D-B8CB-F11F555A464A}"/>
              </a:ext>
            </a:extLst>
          </p:cNvPr>
          <p:cNvSpPr/>
          <p:nvPr/>
        </p:nvSpPr>
        <p:spPr>
          <a:xfrm>
            <a:off x="1513252" y="74636"/>
            <a:ext cx="2647766" cy="365091"/>
          </a:xfrm>
          <a:prstGeom prst="rect">
            <a:avLst/>
          </a:prstGeom>
          <a:ln>
            <a:noFill/>
          </a:ln>
        </p:spPr>
        <p:txBody>
          <a:bodyPr wrap="square" lIns="144000" tIns="7200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300" normalizeH="0" baseline="0" noProof="0" dirty="0">
                <a:ln>
                  <a:noFill/>
                </a:ln>
                <a:solidFill>
                  <a:srgbClr val="E5E7E7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DAY 1 </a:t>
            </a:r>
            <a:r>
              <a:rPr kumimoji="0" lang="en-US" sz="800" b="1" i="0" u="none" strike="noStrike" kern="1200" cap="none" spc="300" normalizeH="0" baseline="0" noProof="0">
                <a:ln>
                  <a:noFill/>
                </a:ln>
                <a:solidFill>
                  <a:srgbClr val="E5E7E7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– THE SUSTAINABLE VALUE CHAIN</a:t>
            </a:r>
            <a:endParaRPr kumimoji="0" lang="en-US" sz="800" b="1" i="0" u="none" strike="noStrike" kern="1200" cap="none" spc="300" normalizeH="0" baseline="0" noProof="0" dirty="0">
              <a:ln>
                <a:noFill/>
              </a:ln>
              <a:solidFill>
                <a:srgbClr val="E5E7E7"/>
              </a:solidFill>
              <a:effectLst/>
              <a:uLnTx/>
              <a:uFillTx/>
              <a:latin typeface="Avenir Book" panose="02000503020000020003" pitchFamily="2" charset="0"/>
              <a:ea typeface="+mn-ea"/>
              <a:cs typeface="+mn-cs"/>
            </a:endParaRPr>
          </a:p>
        </p:txBody>
      </p:sp>
      <p:cxnSp>
        <p:nvCxnSpPr>
          <p:cNvPr id="18" name="Lige forbindelse 35">
            <a:extLst>
              <a:ext uri="{FF2B5EF4-FFF2-40B4-BE49-F238E27FC236}">
                <a16:creationId xmlns:a16="http://schemas.microsoft.com/office/drawing/2014/main" id="{C450196D-7078-4B12-AFA1-695CB66BB171}"/>
              </a:ext>
            </a:extLst>
          </p:cNvPr>
          <p:cNvCxnSpPr>
            <a:cxnSpLocks/>
          </p:cNvCxnSpPr>
          <p:nvPr/>
        </p:nvCxnSpPr>
        <p:spPr>
          <a:xfrm>
            <a:off x="4028781" y="884"/>
            <a:ext cx="0" cy="515532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18">
            <a:hlinkClick r:id="" action="ppaction://noaction"/>
            <a:extLst>
              <a:ext uri="{FF2B5EF4-FFF2-40B4-BE49-F238E27FC236}">
                <a16:creationId xmlns:a16="http://schemas.microsoft.com/office/drawing/2014/main" id="{C71BE8F8-FDF1-5B4B-85BA-DEE42A5940F3}"/>
              </a:ext>
            </a:extLst>
          </p:cNvPr>
          <p:cNvSpPr txBox="1"/>
          <p:nvPr/>
        </p:nvSpPr>
        <p:spPr>
          <a:xfrm>
            <a:off x="7923313" y="137660"/>
            <a:ext cx="1514229" cy="241980"/>
          </a:xfrm>
          <a:prstGeom prst="rect">
            <a:avLst/>
          </a:prstGeom>
          <a:noFill/>
          <a:ln w="9525">
            <a:noFill/>
          </a:ln>
        </p:spPr>
        <p:txBody>
          <a:bodyPr wrap="square" tIns="7200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300" normalizeH="0" baseline="0" noProof="0" dirty="0">
                <a:ln>
                  <a:noFill/>
                </a:ln>
                <a:solidFill>
                  <a:srgbClr val="E5E7E7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HOW</a:t>
            </a:r>
          </a:p>
        </p:txBody>
      </p:sp>
      <p:sp>
        <p:nvSpPr>
          <p:cNvPr id="25" name="TextBox 18">
            <a:hlinkClick r:id="" action="ppaction://noaction"/>
            <a:extLst>
              <a:ext uri="{FF2B5EF4-FFF2-40B4-BE49-F238E27FC236}">
                <a16:creationId xmlns:a16="http://schemas.microsoft.com/office/drawing/2014/main" id="{86FA99C8-BDED-4340-98F6-1263DB23E8D1}"/>
              </a:ext>
            </a:extLst>
          </p:cNvPr>
          <p:cNvSpPr txBox="1"/>
          <p:nvPr/>
        </p:nvSpPr>
        <p:spPr>
          <a:xfrm>
            <a:off x="9657503" y="132515"/>
            <a:ext cx="1514229" cy="241980"/>
          </a:xfrm>
          <a:prstGeom prst="rect">
            <a:avLst/>
          </a:prstGeom>
          <a:noFill/>
          <a:ln w="9525">
            <a:noFill/>
          </a:ln>
        </p:spPr>
        <p:txBody>
          <a:bodyPr wrap="square" tIns="7200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300" normalizeH="0" baseline="0" noProof="0" dirty="0">
                <a:ln>
                  <a:noFill/>
                </a:ln>
                <a:solidFill>
                  <a:srgbClr val="E5E7E7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CASE: COOP</a:t>
            </a:r>
          </a:p>
        </p:txBody>
      </p:sp>
      <p:sp>
        <p:nvSpPr>
          <p:cNvPr id="26" name="TextBox 18">
            <a:hlinkClick r:id="" action="ppaction://noaction"/>
            <a:extLst>
              <a:ext uri="{FF2B5EF4-FFF2-40B4-BE49-F238E27FC236}">
                <a16:creationId xmlns:a16="http://schemas.microsoft.com/office/drawing/2014/main" id="{A27C1C29-DB79-7343-B378-45E5496D5B09}"/>
              </a:ext>
            </a:extLst>
          </p:cNvPr>
          <p:cNvSpPr txBox="1"/>
          <p:nvPr/>
        </p:nvSpPr>
        <p:spPr>
          <a:xfrm>
            <a:off x="4457563" y="130470"/>
            <a:ext cx="1514229" cy="241980"/>
          </a:xfrm>
          <a:prstGeom prst="rect">
            <a:avLst/>
          </a:prstGeom>
          <a:noFill/>
          <a:ln w="9525">
            <a:noFill/>
          </a:ln>
        </p:spPr>
        <p:txBody>
          <a:bodyPr wrap="square" tIns="7200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300" normalizeH="0" baseline="0" noProof="0" dirty="0">
                <a:ln>
                  <a:noFill/>
                </a:ln>
                <a:solidFill>
                  <a:srgbClr val="E5E7E7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WHY</a:t>
            </a:r>
          </a:p>
        </p:txBody>
      </p:sp>
      <p:sp>
        <p:nvSpPr>
          <p:cNvPr id="27" name="TextBox 18">
            <a:hlinkClick r:id="" action="ppaction://noaction"/>
            <a:extLst>
              <a:ext uri="{FF2B5EF4-FFF2-40B4-BE49-F238E27FC236}">
                <a16:creationId xmlns:a16="http://schemas.microsoft.com/office/drawing/2014/main" id="{0C00DED5-FDF9-6442-9A82-0ED63CE84B34}"/>
              </a:ext>
            </a:extLst>
          </p:cNvPr>
          <p:cNvSpPr txBox="1"/>
          <p:nvPr/>
        </p:nvSpPr>
        <p:spPr>
          <a:xfrm>
            <a:off x="6200378" y="130470"/>
            <a:ext cx="1514230" cy="241980"/>
          </a:xfrm>
          <a:prstGeom prst="rect">
            <a:avLst/>
          </a:prstGeom>
          <a:noFill/>
          <a:ln w="9525">
            <a:noFill/>
          </a:ln>
        </p:spPr>
        <p:txBody>
          <a:bodyPr wrap="square" tIns="7200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300" normalizeH="0" baseline="0" noProof="0" dirty="0">
                <a:ln>
                  <a:noFill/>
                </a:ln>
                <a:solidFill>
                  <a:srgbClr val="E5E7E7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WHAT</a:t>
            </a:r>
          </a:p>
        </p:txBody>
      </p:sp>
    </p:spTree>
    <p:extLst>
      <p:ext uri="{BB962C8B-B14F-4D97-AF65-F5344CB8AC3E}">
        <p14:creationId xmlns:p14="http://schemas.microsoft.com/office/powerpoint/2010/main" val="1363680462"/>
      </p:ext>
    </p:extLst>
  </p:cSld>
  <p:clrMapOvr>
    <a:masterClrMapping/>
  </p:clrMapOvr>
</p:sldLayout>
</file>

<file path=ppt/slideLayouts/slideLayout3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_Header-M1-Day1-blueframe-TOOL">
    <p:bg>
      <p:bgPr>
        <a:solidFill>
          <a:srgbClr val="374D6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ktangel 11">
            <a:extLst>
              <a:ext uri="{FF2B5EF4-FFF2-40B4-BE49-F238E27FC236}">
                <a16:creationId xmlns:a16="http://schemas.microsoft.com/office/drawing/2014/main" id="{E15AF629-8FA2-EE44-847E-C737018DB964}"/>
              </a:ext>
            </a:extLst>
          </p:cNvPr>
          <p:cNvSpPr/>
          <p:nvPr/>
        </p:nvSpPr>
        <p:spPr>
          <a:xfrm>
            <a:off x="319177" y="517564"/>
            <a:ext cx="11559398" cy="60658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3" name="Billede 11">
            <a:extLst>
              <a:ext uri="{FF2B5EF4-FFF2-40B4-BE49-F238E27FC236}">
                <a16:creationId xmlns:a16="http://schemas.microsoft.com/office/drawing/2014/main" id="{FA21631E-0B29-41D0-9CA2-8CF9DF25A7A0}"/>
              </a:ext>
            </a:extLst>
          </p:cNvPr>
          <p:cNvPicPr>
            <a:picLocks noChangeAspect="1"/>
          </p:cNvPicPr>
          <p:nvPr/>
        </p:nvPicPr>
        <p:blipFill>
          <a:blip r:embed="rId2">
            <a:lum bright="70000" contrast="-70000"/>
            <a:alphaModFix amt="50000"/>
          </a:blip>
          <a:stretch>
            <a:fillRect/>
          </a:stretch>
        </p:blipFill>
        <p:spPr>
          <a:xfrm>
            <a:off x="10846599" y="6601248"/>
            <a:ext cx="1046264" cy="277914"/>
          </a:xfrm>
          <a:prstGeom prst="rect">
            <a:avLst/>
          </a:prstGeom>
        </p:spPr>
      </p:pic>
      <p:pic>
        <p:nvPicPr>
          <p:cNvPr id="16" name="Picture 15" descr="Icon&#10;&#10;Description automatically generated">
            <a:extLst>
              <a:ext uri="{FF2B5EF4-FFF2-40B4-BE49-F238E27FC236}">
                <a16:creationId xmlns:a16="http://schemas.microsoft.com/office/drawing/2014/main" id="{BBBEA21F-AF75-4CE5-A041-7122CBDE355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5324" y="5935610"/>
            <a:ext cx="628387" cy="628387"/>
          </a:xfrm>
          <a:prstGeom prst="rect">
            <a:avLst/>
          </a:prstGeom>
        </p:spPr>
      </p:pic>
      <p:sp>
        <p:nvSpPr>
          <p:cNvPr id="26" name="Rektangel 25">
            <a:extLst>
              <a:ext uri="{FF2B5EF4-FFF2-40B4-BE49-F238E27FC236}">
                <a16:creationId xmlns:a16="http://schemas.microsoft.com/office/drawing/2014/main" id="{DAD64B8E-DD7C-7B4F-81E2-E09CA4E61772}"/>
              </a:ext>
            </a:extLst>
          </p:cNvPr>
          <p:cNvSpPr/>
          <p:nvPr/>
        </p:nvSpPr>
        <p:spPr>
          <a:xfrm>
            <a:off x="319177" y="517564"/>
            <a:ext cx="11559398" cy="60658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7" name="Billede 11">
            <a:extLst>
              <a:ext uri="{FF2B5EF4-FFF2-40B4-BE49-F238E27FC236}">
                <a16:creationId xmlns:a16="http://schemas.microsoft.com/office/drawing/2014/main" id="{7A4F38A6-B8D4-AD4A-9757-618A82511404}"/>
              </a:ext>
            </a:extLst>
          </p:cNvPr>
          <p:cNvPicPr>
            <a:picLocks noChangeAspect="1"/>
          </p:cNvPicPr>
          <p:nvPr/>
        </p:nvPicPr>
        <p:blipFill>
          <a:blip r:embed="rId2">
            <a:lum bright="70000" contrast="-70000"/>
            <a:alphaModFix amt="50000"/>
          </a:blip>
          <a:stretch>
            <a:fillRect/>
          </a:stretch>
        </p:blipFill>
        <p:spPr>
          <a:xfrm>
            <a:off x="10846599" y="6601248"/>
            <a:ext cx="1046264" cy="277914"/>
          </a:xfrm>
          <a:prstGeom prst="rect">
            <a:avLst/>
          </a:prstGeom>
        </p:spPr>
      </p:pic>
      <p:pic>
        <p:nvPicPr>
          <p:cNvPr id="28" name="Picture 15" descr="Icon&#10;&#10;Description automatically generated">
            <a:extLst>
              <a:ext uri="{FF2B5EF4-FFF2-40B4-BE49-F238E27FC236}">
                <a16:creationId xmlns:a16="http://schemas.microsoft.com/office/drawing/2014/main" id="{DE1E34ED-E171-CF48-A1D9-F07C9DF61EC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5324" y="5935610"/>
            <a:ext cx="628387" cy="628387"/>
          </a:xfrm>
          <a:prstGeom prst="rect">
            <a:avLst/>
          </a:prstGeom>
        </p:spPr>
      </p:pic>
      <p:sp>
        <p:nvSpPr>
          <p:cNvPr id="29" name="Rectangle 14">
            <a:extLst>
              <a:ext uri="{FF2B5EF4-FFF2-40B4-BE49-F238E27FC236}">
                <a16:creationId xmlns:a16="http://schemas.microsoft.com/office/drawing/2014/main" id="{D8C31887-40EF-4DF8-959F-3E704E87B014}"/>
              </a:ext>
            </a:extLst>
          </p:cNvPr>
          <p:cNvSpPr/>
          <p:nvPr/>
        </p:nvSpPr>
        <p:spPr>
          <a:xfrm>
            <a:off x="0" y="-1804"/>
            <a:ext cx="12191999" cy="520589"/>
          </a:xfrm>
          <a:prstGeom prst="rect">
            <a:avLst/>
          </a:prstGeom>
          <a:solidFill>
            <a:srgbClr val="374D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31" name="Lige forbindelse 30">
            <a:extLst>
              <a:ext uri="{FF2B5EF4-FFF2-40B4-BE49-F238E27FC236}">
                <a16:creationId xmlns:a16="http://schemas.microsoft.com/office/drawing/2014/main" id="{307929F1-331F-429E-B3B0-B9BD4CD19B00}"/>
              </a:ext>
            </a:extLst>
          </p:cNvPr>
          <p:cNvCxnSpPr>
            <a:cxnSpLocks/>
          </p:cNvCxnSpPr>
          <p:nvPr/>
        </p:nvCxnSpPr>
        <p:spPr>
          <a:xfrm>
            <a:off x="1296805" y="-10042"/>
            <a:ext cx="0" cy="528827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Rectangle 14">
            <a:extLst>
              <a:ext uri="{FF2B5EF4-FFF2-40B4-BE49-F238E27FC236}">
                <a16:creationId xmlns:a16="http://schemas.microsoft.com/office/drawing/2014/main" id="{10F0F0B9-0092-465C-81EE-B6BF72C96B8D}"/>
              </a:ext>
            </a:extLst>
          </p:cNvPr>
          <p:cNvSpPr/>
          <p:nvPr/>
        </p:nvSpPr>
        <p:spPr>
          <a:xfrm>
            <a:off x="0" y="-1804"/>
            <a:ext cx="12191999" cy="520589"/>
          </a:xfrm>
          <a:prstGeom prst="rect">
            <a:avLst/>
          </a:prstGeom>
          <a:solidFill>
            <a:srgbClr val="374D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3" name="TextBox 18">
            <a:hlinkClick r:id="rId4" action="ppaction://hlinksldjump"/>
            <a:extLst>
              <a:ext uri="{FF2B5EF4-FFF2-40B4-BE49-F238E27FC236}">
                <a16:creationId xmlns:a16="http://schemas.microsoft.com/office/drawing/2014/main" id="{BE975F95-1BC1-4BBC-B195-8EDFEE81E56A}"/>
              </a:ext>
            </a:extLst>
          </p:cNvPr>
          <p:cNvSpPr txBox="1"/>
          <p:nvPr/>
        </p:nvSpPr>
        <p:spPr>
          <a:xfrm>
            <a:off x="257301" y="98136"/>
            <a:ext cx="1073784" cy="338554"/>
          </a:xfrm>
          <a:prstGeom prst="rect">
            <a:avLst/>
          </a:prstGeom>
          <a:noFill/>
          <a:ln w="9525"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300" normalizeH="0" baseline="0" noProof="0" dirty="0">
                <a:ln>
                  <a:noFill/>
                </a:ln>
                <a:solidFill>
                  <a:srgbClr val="E5E7E7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MODULE 1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300" normalizeH="0" baseline="0" noProof="0" dirty="0">
                <a:ln>
                  <a:noFill/>
                </a:ln>
                <a:solidFill>
                  <a:srgbClr val="E5E7E7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INTRO</a:t>
            </a:r>
          </a:p>
        </p:txBody>
      </p:sp>
      <p:cxnSp>
        <p:nvCxnSpPr>
          <p:cNvPr id="34" name="Lige forbindelse 33">
            <a:extLst>
              <a:ext uri="{FF2B5EF4-FFF2-40B4-BE49-F238E27FC236}">
                <a16:creationId xmlns:a16="http://schemas.microsoft.com/office/drawing/2014/main" id="{0D98BABD-B1F9-4D7C-9DB9-911D155A4252}"/>
              </a:ext>
            </a:extLst>
          </p:cNvPr>
          <p:cNvCxnSpPr>
            <a:cxnSpLocks/>
          </p:cNvCxnSpPr>
          <p:nvPr/>
        </p:nvCxnSpPr>
        <p:spPr>
          <a:xfrm>
            <a:off x="1331828" y="16840"/>
            <a:ext cx="0" cy="493994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Rektangel 34">
            <a:extLst>
              <a:ext uri="{FF2B5EF4-FFF2-40B4-BE49-F238E27FC236}">
                <a16:creationId xmlns:a16="http://schemas.microsoft.com/office/drawing/2014/main" id="{9DBCE457-79BA-4D5B-87D9-7C01E0A1F339}"/>
              </a:ext>
            </a:extLst>
          </p:cNvPr>
          <p:cNvSpPr/>
          <p:nvPr/>
        </p:nvSpPr>
        <p:spPr>
          <a:xfrm>
            <a:off x="1532306" y="76519"/>
            <a:ext cx="2647766" cy="365091"/>
          </a:xfrm>
          <a:prstGeom prst="rect">
            <a:avLst/>
          </a:prstGeom>
          <a:ln>
            <a:noFill/>
          </a:ln>
        </p:spPr>
        <p:txBody>
          <a:bodyPr wrap="square" lIns="144000" tIns="7200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300" normalizeH="0" baseline="0" noProof="0" dirty="0">
                <a:ln>
                  <a:noFill/>
                </a:ln>
                <a:solidFill>
                  <a:srgbClr val="E5E7E7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DAY 3 – THE STRATEGIC FOUNDATION</a:t>
            </a:r>
          </a:p>
        </p:txBody>
      </p:sp>
      <p:sp>
        <p:nvSpPr>
          <p:cNvPr id="36" name="TextBox 18">
            <a:hlinkClick r:id="rId4" action="ppaction://hlinksldjump"/>
            <a:extLst>
              <a:ext uri="{FF2B5EF4-FFF2-40B4-BE49-F238E27FC236}">
                <a16:creationId xmlns:a16="http://schemas.microsoft.com/office/drawing/2014/main" id="{393D2A31-D3CA-47DD-A182-DA92D81C0CF3}"/>
              </a:ext>
            </a:extLst>
          </p:cNvPr>
          <p:cNvSpPr txBox="1"/>
          <p:nvPr/>
        </p:nvSpPr>
        <p:spPr>
          <a:xfrm>
            <a:off x="4681834" y="132335"/>
            <a:ext cx="2088401" cy="241980"/>
          </a:xfrm>
          <a:prstGeom prst="rect">
            <a:avLst/>
          </a:prstGeom>
          <a:noFill/>
          <a:ln w="9525">
            <a:noFill/>
          </a:ln>
        </p:spPr>
        <p:txBody>
          <a:bodyPr wrap="square" tIns="7200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300" normalizeH="0" baseline="0" noProof="0" dirty="0">
                <a:ln>
                  <a:noFill/>
                </a:ln>
                <a:solidFill>
                  <a:srgbClr val="E5E7E7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6 ANALYTICAL STEPS</a:t>
            </a:r>
          </a:p>
        </p:txBody>
      </p:sp>
      <p:cxnSp>
        <p:nvCxnSpPr>
          <p:cNvPr id="37" name="Lige forbindelse 36">
            <a:extLst>
              <a:ext uri="{FF2B5EF4-FFF2-40B4-BE49-F238E27FC236}">
                <a16:creationId xmlns:a16="http://schemas.microsoft.com/office/drawing/2014/main" id="{6029A6F0-2592-4AA4-B8B0-D616816E6487}"/>
              </a:ext>
            </a:extLst>
          </p:cNvPr>
          <p:cNvCxnSpPr>
            <a:cxnSpLocks/>
          </p:cNvCxnSpPr>
          <p:nvPr/>
        </p:nvCxnSpPr>
        <p:spPr>
          <a:xfrm>
            <a:off x="4255834" y="-1804"/>
            <a:ext cx="0" cy="515532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8" name="Grafik 37" descr="Værktøjer med massiv udfyldning">
            <a:extLst>
              <a:ext uri="{FF2B5EF4-FFF2-40B4-BE49-F238E27FC236}">
                <a16:creationId xmlns:a16="http://schemas.microsoft.com/office/drawing/2014/main" id="{9F60B969-F848-4D51-B8EA-3A0FAAE9AFD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1588942" y="90329"/>
            <a:ext cx="341929" cy="341929"/>
          </a:xfrm>
          <a:prstGeom prst="rect">
            <a:avLst/>
          </a:prstGeom>
        </p:spPr>
      </p:pic>
      <p:cxnSp>
        <p:nvCxnSpPr>
          <p:cNvPr id="39" name="Lige forbindelse 38">
            <a:extLst>
              <a:ext uri="{FF2B5EF4-FFF2-40B4-BE49-F238E27FC236}">
                <a16:creationId xmlns:a16="http://schemas.microsoft.com/office/drawing/2014/main" id="{F4FA2D4A-4537-4898-B14F-2E6BFAF925CA}"/>
              </a:ext>
            </a:extLst>
          </p:cNvPr>
          <p:cNvCxnSpPr>
            <a:cxnSpLocks/>
          </p:cNvCxnSpPr>
          <p:nvPr/>
        </p:nvCxnSpPr>
        <p:spPr>
          <a:xfrm>
            <a:off x="7163546" y="-10042"/>
            <a:ext cx="0" cy="515532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Rectangle 14">
            <a:extLst>
              <a:ext uri="{FF2B5EF4-FFF2-40B4-BE49-F238E27FC236}">
                <a16:creationId xmlns:a16="http://schemas.microsoft.com/office/drawing/2014/main" id="{3F8E834F-D2D8-438E-9720-90FD097B768D}"/>
              </a:ext>
            </a:extLst>
          </p:cNvPr>
          <p:cNvSpPr/>
          <p:nvPr/>
        </p:nvSpPr>
        <p:spPr>
          <a:xfrm>
            <a:off x="0" y="-1804"/>
            <a:ext cx="12191999" cy="520589"/>
          </a:xfrm>
          <a:prstGeom prst="rect">
            <a:avLst/>
          </a:prstGeom>
          <a:solidFill>
            <a:srgbClr val="374D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41" name="Lige forbindelse 28">
            <a:extLst>
              <a:ext uri="{FF2B5EF4-FFF2-40B4-BE49-F238E27FC236}">
                <a16:creationId xmlns:a16="http://schemas.microsoft.com/office/drawing/2014/main" id="{E71C78A7-F97F-4A35-AF28-AC9751ED6B49}"/>
              </a:ext>
            </a:extLst>
          </p:cNvPr>
          <p:cNvCxnSpPr>
            <a:cxnSpLocks/>
          </p:cNvCxnSpPr>
          <p:nvPr/>
        </p:nvCxnSpPr>
        <p:spPr>
          <a:xfrm>
            <a:off x="1296805" y="-10042"/>
            <a:ext cx="0" cy="528827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Rectangle 14">
            <a:extLst>
              <a:ext uri="{FF2B5EF4-FFF2-40B4-BE49-F238E27FC236}">
                <a16:creationId xmlns:a16="http://schemas.microsoft.com/office/drawing/2014/main" id="{209EE13E-4775-4D20-A00A-C1EEF3A4AD17}"/>
              </a:ext>
            </a:extLst>
          </p:cNvPr>
          <p:cNvSpPr/>
          <p:nvPr/>
        </p:nvSpPr>
        <p:spPr>
          <a:xfrm>
            <a:off x="0" y="-1804"/>
            <a:ext cx="12191999" cy="520589"/>
          </a:xfrm>
          <a:prstGeom prst="rect">
            <a:avLst/>
          </a:prstGeom>
          <a:solidFill>
            <a:srgbClr val="374D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3" name="TextBox 18">
            <a:hlinkClick r:id="rId4" action="ppaction://hlinksldjump"/>
            <a:extLst>
              <a:ext uri="{FF2B5EF4-FFF2-40B4-BE49-F238E27FC236}">
                <a16:creationId xmlns:a16="http://schemas.microsoft.com/office/drawing/2014/main" id="{CBB631D1-B977-43D2-911A-E2136BA15101}"/>
              </a:ext>
            </a:extLst>
          </p:cNvPr>
          <p:cNvSpPr txBox="1"/>
          <p:nvPr/>
        </p:nvSpPr>
        <p:spPr>
          <a:xfrm>
            <a:off x="257301" y="98136"/>
            <a:ext cx="1073784" cy="338554"/>
          </a:xfrm>
          <a:prstGeom prst="rect">
            <a:avLst/>
          </a:prstGeom>
          <a:noFill/>
          <a:ln w="9525"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300" normalizeH="0" baseline="0" noProof="0" dirty="0">
                <a:ln>
                  <a:noFill/>
                </a:ln>
                <a:solidFill>
                  <a:srgbClr val="E5E7E7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MODULE 1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300" normalizeH="0" baseline="0" noProof="0" dirty="0">
                <a:ln>
                  <a:noFill/>
                </a:ln>
                <a:solidFill>
                  <a:srgbClr val="E5E7E7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INTRO</a:t>
            </a:r>
          </a:p>
        </p:txBody>
      </p:sp>
      <p:cxnSp>
        <p:nvCxnSpPr>
          <p:cNvPr id="44" name="Lige forbindelse 31">
            <a:extLst>
              <a:ext uri="{FF2B5EF4-FFF2-40B4-BE49-F238E27FC236}">
                <a16:creationId xmlns:a16="http://schemas.microsoft.com/office/drawing/2014/main" id="{2D55C189-DD3F-4DFE-A0D6-608F23247071}"/>
              </a:ext>
            </a:extLst>
          </p:cNvPr>
          <p:cNvCxnSpPr>
            <a:cxnSpLocks/>
          </p:cNvCxnSpPr>
          <p:nvPr/>
        </p:nvCxnSpPr>
        <p:spPr>
          <a:xfrm>
            <a:off x="1331828" y="16840"/>
            <a:ext cx="0" cy="493994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Rektangel 32">
            <a:extLst>
              <a:ext uri="{FF2B5EF4-FFF2-40B4-BE49-F238E27FC236}">
                <a16:creationId xmlns:a16="http://schemas.microsoft.com/office/drawing/2014/main" id="{BC1DBF65-334B-4D42-B32C-2F602743CEBE}"/>
              </a:ext>
            </a:extLst>
          </p:cNvPr>
          <p:cNvSpPr/>
          <p:nvPr/>
        </p:nvSpPr>
        <p:spPr>
          <a:xfrm>
            <a:off x="1532306" y="76519"/>
            <a:ext cx="2647766" cy="365091"/>
          </a:xfrm>
          <a:prstGeom prst="rect">
            <a:avLst/>
          </a:prstGeom>
          <a:ln>
            <a:noFill/>
          </a:ln>
        </p:spPr>
        <p:txBody>
          <a:bodyPr wrap="square" lIns="144000" tIns="7200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300" normalizeH="0" baseline="0" noProof="0" dirty="0">
                <a:ln>
                  <a:noFill/>
                </a:ln>
                <a:solidFill>
                  <a:srgbClr val="E5E7E7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DAY 3 – THE STRATEGIC FOUNDATION</a:t>
            </a:r>
          </a:p>
        </p:txBody>
      </p:sp>
      <p:sp>
        <p:nvSpPr>
          <p:cNvPr id="46" name="TextBox 18">
            <a:hlinkClick r:id="rId4" action="ppaction://hlinksldjump"/>
            <a:extLst>
              <a:ext uri="{FF2B5EF4-FFF2-40B4-BE49-F238E27FC236}">
                <a16:creationId xmlns:a16="http://schemas.microsoft.com/office/drawing/2014/main" id="{18B5CEED-9D46-40D9-9D79-3B7EE82D6906}"/>
              </a:ext>
            </a:extLst>
          </p:cNvPr>
          <p:cNvSpPr txBox="1"/>
          <p:nvPr/>
        </p:nvSpPr>
        <p:spPr>
          <a:xfrm>
            <a:off x="4681834" y="132335"/>
            <a:ext cx="2088401" cy="241980"/>
          </a:xfrm>
          <a:prstGeom prst="rect">
            <a:avLst/>
          </a:prstGeom>
          <a:noFill/>
          <a:ln w="9525">
            <a:noFill/>
          </a:ln>
        </p:spPr>
        <p:txBody>
          <a:bodyPr wrap="square" tIns="7200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300" normalizeH="0" baseline="0" noProof="0" dirty="0">
                <a:ln>
                  <a:noFill/>
                </a:ln>
                <a:solidFill>
                  <a:srgbClr val="E5E7E7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6 ANALYTICAL STEPS</a:t>
            </a:r>
          </a:p>
        </p:txBody>
      </p:sp>
      <p:cxnSp>
        <p:nvCxnSpPr>
          <p:cNvPr id="47" name="Lige forbindelse 35">
            <a:extLst>
              <a:ext uri="{FF2B5EF4-FFF2-40B4-BE49-F238E27FC236}">
                <a16:creationId xmlns:a16="http://schemas.microsoft.com/office/drawing/2014/main" id="{41CB2730-66FB-4E5F-BDF5-A556BB4EF170}"/>
              </a:ext>
            </a:extLst>
          </p:cNvPr>
          <p:cNvCxnSpPr>
            <a:cxnSpLocks/>
          </p:cNvCxnSpPr>
          <p:nvPr/>
        </p:nvCxnSpPr>
        <p:spPr>
          <a:xfrm>
            <a:off x="4255834" y="-1804"/>
            <a:ext cx="0" cy="515532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Lige forbindelse 37">
            <a:extLst>
              <a:ext uri="{FF2B5EF4-FFF2-40B4-BE49-F238E27FC236}">
                <a16:creationId xmlns:a16="http://schemas.microsoft.com/office/drawing/2014/main" id="{A950DDDE-929C-4D46-818C-790BD3EF166B}"/>
              </a:ext>
            </a:extLst>
          </p:cNvPr>
          <p:cNvCxnSpPr>
            <a:cxnSpLocks/>
          </p:cNvCxnSpPr>
          <p:nvPr/>
        </p:nvCxnSpPr>
        <p:spPr>
          <a:xfrm>
            <a:off x="7163546" y="-10042"/>
            <a:ext cx="0" cy="515532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0" name="Grafik 29" descr="Værktøjer med massiv udfyldning">
            <a:extLst>
              <a:ext uri="{FF2B5EF4-FFF2-40B4-BE49-F238E27FC236}">
                <a16:creationId xmlns:a16="http://schemas.microsoft.com/office/drawing/2014/main" id="{C97AA8C7-A65D-4597-BA67-C6FC4EBB4CF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1530312" y="94676"/>
            <a:ext cx="341929" cy="3419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0140258"/>
      </p:ext>
    </p:extLst>
  </p:cSld>
  <p:clrMapOvr>
    <a:masterClrMapping/>
  </p:clrMapOvr>
</p:sldLayout>
</file>

<file path=ppt/slideLayouts/slideLayout3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Header-M1-Day1-blueframe">
    <p:bg>
      <p:bgPr>
        <a:solidFill>
          <a:srgbClr val="374D6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ktangel 11">
            <a:extLst>
              <a:ext uri="{FF2B5EF4-FFF2-40B4-BE49-F238E27FC236}">
                <a16:creationId xmlns:a16="http://schemas.microsoft.com/office/drawing/2014/main" id="{E15AF629-8FA2-EE44-847E-C737018DB964}"/>
              </a:ext>
            </a:extLst>
          </p:cNvPr>
          <p:cNvSpPr/>
          <p:nvPr/>
        </p:nvSpPr>
        <p:spPr>
          <a:xfrm>
            <a:off x="319177" y="517564"/>
            <a:ext cx="11559398" cy="60658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3" name="Billede 11">
            <a:extLst>
              <a:ext uri="{FF2B5EF4-FFF2-40B4-BE49-F238E27FC236}">
                <a16:creationId xmlns:a16="http://schemas.microsoft.com/office/drawing/2014/main" id="{FA21631E-0B29-41D0-9CA2-8CF9DF25A7A0}"/>
              </a:ext>
            </a:extLst>
          </p:cNvPr>
          <p:cNvPicPr>
            <a:picLocks noChangeAspect="1"/>
          </p:cNvPicPr>
          <p:nvPr/>
        </p:nvPicPr>
        <p:blipFill>
          <a:blip r:embed="rId2">
            <a:lum bright="70000" contrast="-70000"/>
            <a:alphaModFix amt="50000"/>
          </a:blip>
          <a:stretch>
            <a:fillRect/>
          </a:stretch>
        </p:blipFill>
        <p:spPr>
          <a:xfrm>
            <a:off x="10846599" y="6601248"/>
            <a:ext cx="1046264" cy="277914"/>
          </a:xfrm>
          <a:prstGeom prst="rect">
            <a:avLst/>
          </a:prstGeom>
        </p:spPr>
      </p:pic>
      <p:pic>
        <p:nvPicPr>
          <p:cNvPr id="15" name="Picture 14" descr="Icon&#10;&#10;Description automatically generated">
            <a:extLst>
              <a:ext uri="{FF2B5EF4-FFF2-40B4-BE49-F238E27FC236}">
                <a16:creationId xmlns:a16="http://schemas.microsoft.com/office/drawing/2014/main" id="{C042AFB2-FA84-4989-93E8-2807E25DB281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37000"/>
          </a:blip>
          <a:stretch>
            <a:fillRect/>
          </a:stretch>
        </p:blipFill>
        <p:spPr>
          <a:xfrm>
            <a:off x="425324" y="5935610"/>
            <a:ext cx="628387" cy="628387"/>
          </a:xfrm>
          <a:prstGeom prst="rect">
            <a:avLst/>
          </a:prstGeom>
        </p:spPr>
      </p:pic>
      <p:sp>
        <p:nvSpPr>
          <p:cNvPr id="26" name="Rektangel 25">
            <a:extLst>
              <a:ext uri="{FF2B5EF4-FFF2-40B4-BE49-F238E27FC236}">
                <a16:creationId xmlns:a16="http://schemas.microsoft.com/office/drawing/2014/main" id="{A58F95EC-0BC1-CA48-B55B-2FAB86312728}"/>
              </a:ext>
            </a:extLst>
          </p:cNvPr>
          <p:cNvSpPr/>
          <p:nvPr/>
        </p:nvSpPr>
        <p:spPr>
          <a:xfrm>
            <a:off x="319177" y="517564"/>
            <a:ext cx="11559398" cy="60658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7" name="Billede 11">
            <a:extLst>
              <a:ext uri="{FF2B5EF4-FFF2-40B4-BE49-F238E27FC236}">
                <a16:creationId xmlns:a16="http://schemas.microsoft.com/office/drawing/2014/main" id="{E037E20C-0C1E-0E44-A250-8E02520A507E}"/>
              </a:ext>
            </a:extLst>
          </p:cNvPr>
          <p:cNvPicPr>
            <a:picLocks noChangeAspect="1"/>
          </p:cNvPicPr>
          <p:nvPr/>
        </p:nvPicPr>
        <p:blipFill>
          <a:blip r:embed="rId2">
            <a:lum bright="70000" contrast="-70000"/>
            <a:alphaModFix amt="50000"/>
          </a:blip>
          <a:stretch>
            <a:fillRect/>
          </a:stretch>
        </p:blipFill>
        <p:spPr>
          <a:xfrm>
            <a:off x="10846599" y="6601248"/>
            <a:ext cx="1046264" cy="277914"/>
          </a:xfrm>
          <a:prstGeom prst="rect">
            <a:avLst/>
          </a:prstGeom>
        </p:spPr>
      </p:pic>
      <p:pic>
        <p:nvPicPr>
          <p:cNvPr id="28" name="Picture 14" descr="Icon&#10;&#10;Description automatically generated">
            <a:extLst>
              <a:ext uri="{FF2B5EF4-FFF2-40B4-BE49-F238E27FC236}">
                <a16:creationId xmlns:a16="http://schemas.microsoft.com/office/drawing/2014/main" id="{C0C02623-A3E4-3440-BC7F-C211FD015137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37000"/>
          </a:blip>
          <a:stretch>
            <a:fillRect/>
          </a:stretch>
        </p:blipFill>
        <p:spPr>
          <a:xfrm>
            <a:off x="425324" y="5935610"/>
            <a:ext cx="628387" cy="628387"/>
          </a:xfrm>
          <a:prstGeom prst="rect">
            <a:avLst/>
          </a:prstGeom>
        </p:spPr>
      </p:pic>
      <p:sp>
        <p:nvSpPr>
          <p:cNvPr id="70" name="Rectangle 14">
            <a:extLst>
              <a:ext uri="{FF2B5EF4-FFF2-40B4-BE49-F238E27FC236}">
                <a16:creationId xmlns:a16="http://schemas.microsoft.com/office/drawing/2014/main" id="{E5DA1194-2694-41DD-B560-0A58017F814A}"/>
              </a:ext>
            </a:extLst>
          </p:cNvPr>
          <p:cNvSpPr/>
          <p:nvPr/>
        </p:nvSpPr>
        <p:spPr>
          <a:xfrm>
            <a:off x="0" y="-1804"/>
            <a:ext cx="12191999" cy="520589"/>
          </a:xfrm>
          <a:prstGeom prst="rect">
            <a:avLst/>
          </a:prstGeom>
          <a:solidFill>
            <a:srgbClr val="374D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71" name="Lige forbindelse 30">
            <a:extLst>
              <a:ext uri="{FF2B5EF4-FFF2-40B4-BE49-F238E27FC236}">
                <a16:creationId xmlns:a16="http://schemas.microsoft.com/office/drawing/2014/main" id="{C151CC7F-045D-431B-B1A1-BB85CC23B558}"/>
              </a:ext>
            </a:extLst>
          </p:cNvPr>
          <p:cNvCxnSpPr>
            <a:cxnSpLocks/>
          </p:cNvCxnSpPr>
          <p:nvPr/>
        </p:nvCxnSpPr>
        <p:spPr>
          <a:xfrm>
            <a:off x="1296805" y="-10042"/>
            <a:ext cx="0" cy="528827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Rectangle 14">
            <a:extLst>
              <a:ext uri="{FF2B5EF4-FFF2-40B4-BE49-F238E27FC236}">
                <a16:creationId xmlns:a16="http://schemas.microsoft.com/office/drawing/2014/main" id="{7210662A-613B-452E-8A73-69AC0E99CFB7}"/>
              </a:ext>
            </a:extLst>
          </p:cNvPr>
          <p:cNvSpPr/>
          <p:nvPr/>
        </p:nvSpPr>
        <p:spPr>
          <a:xfrm>
            <a:off x="0" y="-1804"/>
            <a:ext cx="12191999" cy="520589"/>
          </a:xfrm>
          <a:prstGeom prst="rect">
            <a:avLst/>
          </a:prstGeom>
          <a:solidFill>
            <a:srgbClr val="374D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3" name="TextBox 18">
            <a:hlinkClick r:id="rId4" action="ppaction://hlinksldjump"/>
            <a:extLst>
              <a:ext uri="{FF2B5EF4-FFF2-40B4-BE49-F238E27FC236}">
                <a16:creationId xmlns:a16="http://schemas.microsoft.com/office/drawing/2014/main" id="{D603A897-DBCF-4342-87E1-AE5685EC6E19}"/>
              </a:ext>
            </a:extLst>
          </p:cNvPr>
          <p:cNvSpPr txBox="1"/>
          <p:nvPr/>
        </p:nvSpPr>
        <p:spPr>
          <a:xfrm>
            <a:off x="257301" y="98136"/>
            <a:ext cx="1073784" cy="338554"/>
          </a:xfrm>
          <a:prstGeom prst="rect">
            <a:avLst/>
          </a:prstGeom>
          <a:noFill/>
          <a:ln w="9525"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300" normalizeH="0" baseline="0" noProof="0" dirty="0">
                <a:ln>
                  <a:noFill/>
                </a:ln>
                <a:solidFill>
                  <a:srgbClr val="E5E7E7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MODULE 1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300" normalizeH="0" baseline="0" noProof="0" dirty="0">
                <a:ln>
                  <a:noFill/>
                </a:ln>
                <a:solidFill>
                  <a:srgbClr val="E5E7E7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INTRO</a:t>
            </a:r>
          </a:p>
        </p:txBody>
      </p:sp>
      <p:cxnSp>
        <p:nvCxnSpPr>
          <p:cNvPr id="74" name="Lige forbindelse 33">
            <a:extLst>
              <a:ext uri="{FF2B5EF4-FFF2-40B4-BE49-F238E27FC236}">
                <a16:creationId xmlns:a16="http://schemas.microsoft.com/office/drawing/2014/main" id="{BC5CB6A2-013F-4C0D-B17D-4FE5EF17068F}"/>
              </a:ext>
            </a:extLst>
          </p:cNvPr>
          <p:cNvCxnSpPr>
            <a:cxnSpLocks/>
          </p:cNvCxnSpPr>
          <p:nvPr/>
        </p:nvCxnSpPr>
        <p:spPr>
          <a:xfrm>
            <a:off x="1331828" y="16840"/>
            <a:ext cx="0" cy="493994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5" name="Rektangel 34">
            <a:extLst>
              <a:ext uri="{FF2B5EF4-FFF2-40B4-BE49-F238E27FC236}">
                <a16:creationId xmlns:a16="http://schemas.microsoft.com/office/drawing/2014/main" id="{F1C1F4F5-BCDE-4A5A-A815-3949021D2CE7}"/>
              </a:ext>
            </a:extLst>
          </p:cNvPr>
          <p:cNvSpPr/>
          <p:nvPr/>
        </p:nvSpPr>
        <p:spPr>
          <a:xfrm>
            <a:off x="1532306" y="76519"/>
            <a:ext cx="2647766" cy="365091"/>
          </a:xfrm>
          <a:prstGeom prst="rect">
            <a:avLst/>
          </a:prstGeom>
          <a:ln>
            <a:noFill/>
          </a:ln>
        </p:spPr>
        <p:txBody>
          <a:bodyPr wrap="square" lIns="144000" tIns="7200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300" normalizeH="0" baseline="0" noProof="0" dirty="0">
                <a:ln>
                  <a:noFill/>
                </a:ln>
                <a:solidFill>
                  <a:srgbClr val="E5E7E7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DAY 3 – THE STRATEGIC FOUNDATION</a:t>
            </a:r>
          </a:p>
        </p:txBody>
      </p:sp>
      <p:sp>
        <p:nvSpPr>
          <p:cNvPr id="76" name="TextBox 18">
            <a:hlinkClick r:id="rId4" action="ppaction://hlinksldjump"/>
            <a:extLst>
              <a:ext uri="{FF2B5EF4-FFF2-40B4-BE49-F238E27FC236}">
                <a16:creationId xmlns:a16="http://schemas.microsoft.com/office/drawing/2014/main" id="{22A72275-418B-4C42-BDDD-ED034EC6E71F}"/>
              </a:ext>
            </a:extLst>
          </p:cNvPr>
          <p:cNvSpPr txBox="1"/>
          <p:nvPr/>
        </p:nvSpPr>
        <p:spPr>
          <a:xfrm>
            <a:off x="4681834" y="132335"/>
            <a:ext cx="2088401" cy="241980"/>
          </a:xfrm>
          <a:prstGeom prst="rect">
            <a:avLst/>
          </a:prstGeom>
          <a:noFill/>
          <a:ln w="9525">
            <a:noFill/>
          </a:ln>
        </p:spPr>
        <p:txBody>
          <a:bodyPr wrap="square" tIns="7200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300" normalizeH="0" baseline="0" noProof="0" dirty="0">
                <a:ln>
                  <a:noFill/>
                </a:ln>
                <a:solidFill>
                  <a:srgbClr val="E5E7E7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6 ANALYTICAL STEPS</a:t>
            </a:r>
          </a:p>
        </p:txBody>
      </p:sp>
      <p:cxnSp>
        <p:nvCxnSpPr>
          <p:cNvPr id="77" name="Lige forbindelse 36">
            <a:extLst>
              <a:ext uri="{FF2B5EF4-FFF2-40B4-BE49-F238E27FC236}">
                <a16:creationId xmlns:a16="http://schemas.microsoft.com/office/drawing/2014/main" id="{CC47EEAC-687D-4197-96B2-F273EA59BA6A}"/>
              </a:ext>
            </a:extLst>
          </p:cNvPr>
          <p:cNvCxnSpPr>
            <a:cxnSpLocks/>
          </p:cNvCxnSpPr>
          <p:nvPr/>
        </p:nvCxnSpPr>
        <p:spPr>
          <a:xfrm>
            <a:off x="4255834" y="-1804"/>
            <a:ext cx="0" cy="515532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8" name="Grafik 37" descr="Værktøjer med massiv udfyldning">
            <a:extLst>
              <a:ext uri="{FF2B5EF4-FFF2-40B4-BE49-F238E27FC236}">
                <a16:creationId xmlns:a16="http://schemas.microsoft.com/office/drawing/2014/main" id="{C9D950FA-0B63-4DB1-AA1A-80B8CB069DC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1588942" y="90329"/>
            <a:ext cx="341929" cy="341929"/>
          </a:xfrm>
          <a:prstGeom prst="rect">
            <a:avLst/>
          </a:prstGeom>
        </p:spPr>
      </p:pic>
      <p:cxnSp>
        <p:nvCxnSpPr>
          <p:cNvPr id="79" name="Lige forbindelse 38">
            <a:extLst>
              <a:ext uri="{FF2B5EF4-FFF2-40B4-BE49-F238E27FC236}">
                <a16:creationId xmlns:a16="http://schemas.microsoft.com/office/drawing/2014/main" id="{FD463633-B017-47CA-B739-C7B9CE9DE81E}"/>
              </a:ext>
            </a:extLst>
          </p:cNvPr>
          <p:cNvCxnSpPr>
            <a:cxnSpLocks/>
          </p:cNvCxnSpPr>
          <p:nvPr/>
        </p:nvCxnSpPr>
        <p:spPr>
          <a:xfrm>
            <a:off x="7163546" y="-10042"/>
            <a:ext cx="0" cy="515532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0" name="Rectangle 14">
            <a:extLst>
              <a:ext uri="{FF2B5EF4-FFF2-40B4-BE49-F238E27FC236}">
                <a16:creationId xmlns:a16="http://schemas.microsoft.com/office/drawing/2014/main" id="{F8325BEE-EDE7-436C-8703-0B05152A7B7F}"/>
              </a:ext>
            </a:extLst>
          </p:cNvPr>
          <p:cNvSpPr/>
          <p:nvPr/>
        </p:nvSpPr>
        <p:spPr>
          <a:xfrm>
            <a:off x="0" y="-1804"/>
            <a:ext cx="12191999" cy="520589"/>
          </a:xfrm>
          <a:prstGeom prst="rect">
            <a:avLst/>
          </a:prstGeom>
          <a:solidFill>
            <a:srgbClr val="374D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81" name="Lige forbindelse 28">
            <a:extLst>
              <a:ext uri="{FF2B5EF4-FFF2-40B4-BE49-F238E27FC236}">
                <a16:creationId xmlns:a16="http://schemas.microsoft.com/office/drawing/2014/main" id="{2B35CC96-9B86-4260-9424-F27F6EAE0384}"/>
              </a:ext>
            </a:extLst>
          </p:cNvPr>
          <p:cNvCxnSpPr>
            <a:cxnSpLocks/>
          </p:cNvCxnSpPr>
          <p:nvPr/>
        </p:nvCxnSpPr>
        <p:spPr>
          <a:xfrm>
            <a:off x="1296805" y="-10042"/>
            <a:ext cx="0" cy="528827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2" name="Rectangle 14">
            <a:extLst>
              <a:ext uri="{FF2B5EF4-FFF2-40B4-BE49-F238E27FC236}">
                <a16:creationId xmlns:a16="http://schemas.microsoft.com/office/drawing/2014/main" id="{516BC361-9F9B-4531-BE5E-47E7EE548BA1}"/>
              </a:ext>
            </a:extLst>
          </p:cNvPr>
          <p:cNvSpPr/>
          <p:nvPr/>
        </p:nvSpPr>
        <p:spPr>
          <a:xfrm>
            <a:off x="0" y="-1804"/>
            <a:ext cx="12191999" cy="520589"/>
          </a:xfrm>
          <a:prstGeom prst="rect">
            <a:avLst/>
          </a:prstGeom>
          <a:solidFill>
            <a:srgbClr val="374D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3" name="TextBox 18">
            <a:hlinkClick r:id="rId4" action="ppaction://hlinksldjump"/>
            <a:extLst>
              <a:ext uri="{FF2B5EF4-FFF2-40B4-BE49-F238E27FC236}">
                <a16:creationId xmlns:a16="http://schemas.microsoft.com/office/drawing/2014/main" id="{DC7DE4B9-A8E0-45BB-8870-1E8540FC4A6A}"/>
              </a:ext>
            </a:extLst>
          </p:cNvPr>
          <p:cNvSpPr txBox="1"/>
          <p:nvPr/>
        </p:nvSpPr>
        <p:spPr>
          <a:xfrm>
            <a:off x="257301" y="98136"/>
            <a:ext cx="1073784" cy="338554"/>
          </a:xfrm>
          <a:prstGeom prst="rect">
            <a:avLst/>
          </a:prstGeom>
          <a:noFill/>
          <a:ln w="9525"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300" normalizeH="0" baseline="0" noProof="0" dirty="0">
                <a:ln>
                  <a:noFill/>
                </a:ln>
                <a:solidFill>
                  <a:srgbClr val="E5E7E7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MODULE 1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300" normalizeH="0" baseline="0" noProof="0" dirty="0">
                <a:ln>
                  <a:noFill/>
                </a:ln>
                <a:solidFill>
                  <a:srgbClr val="E5E7E7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INTRO</a:t>
            </a:r>
          </a:p>
        </p:txBody>
      </p:sp>
      <p:cxnSp>
        <p:nvCxnSpPr>
          <p:cNvPr id="84" name="Lige forbindelse 31">
            <a:extLst>
              <a:ext uri="{FF2B5EF4-FFF2-40B4-BE49-F238E27FC236}">
                <a16:creationId xmlns:a16="http://schemas.microsoft.com/office/drawing/2014/main" id="{03A6CB3C-42A8-4CB4-80EA-9472DE0861FC}"/>
              </a:ext>
            </a:extLst>
          </p:cNvPr>
          <p:cNvCxnSpPr>
            <a:cxnSpLocks/>
          </p:cNvCxnSpPr>
          <p:nvPr/>
        </p:nvCxnSpPr>
        <p:spPr>
          <a:xfrm>
            <a:off x="1331828" y="16840"/>
            <a:ext cx="0" cy="493994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5" name="Rektangel 32">
            <a:extLst>
              <a:ext uri="{FF2B5EF4-FFF2-40B4-BE49-F238E27FC236}">
                <a16:creationId xmlns:a16="http://schemas.microsoft.com/office/drawing/2014/main" id="{909E2DB9-246A-4BA5-9BC7-98C1F2E58B4C}"/>
              </a:ext>
            </a:extLst>
          </p:cNvPr>
          <p:cNvSpPr/>
          <p:nvPr/>
        </p:nvSpPr>
        <p:spPr>
          <a:xfrm>
            <a:off x="1532306" y="76519"/>
            <a:ext cx="2647766" cy="365091"/>
          </a:xfrm>
          <a:prstGeom prst="rect">
            <a:avLst/>
          </a:prstGeom>
          <a:ln>
            <a:noFill/>
          </a:ln>
        </p:spPr>
        <p:txBody>
          <a:bodyPr wrap="square" lIns="144000" tIns="7200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300" normalizeH="0" baseline="0" noProof="0" dirty="0">
                <a:ln>
                  <a:noFill/>
                </a:ln>
                <a:solidFill>
                  <a:srgbClr val="E5E7E7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DAY 3 – THE STRATEGIC FOUNDATION</a:t>
            </a:r>
          </a:p>
        </p:txBody>
      </p:sp>
      <p:sp>
        <p:nvSpPr>
          <p:cNvPr id="86" name="TextBox 18">
            <a:hlinkClick r:id="rId4" action="ppaction://hlinksldjump"/>
            <a:extLst>
              <a:ext uri="{FF2B5EF4-FFF2-40B4-BE49-F238E27FC236}">
                <a16:creationId xmlns:a16="http://schemas.microsoft.com/office/drawing/2014/main" id="{7AD20E51-2965-45DF-B2CC-FF0F140D4E49}"/>
              </a:ext>
            </a:extLst>
          </p:cNvPr>
          <p:cNvSpPr txBox="1"/>
          <p:nvPr/>
        </p:nvSpPr>
        <p:spPr>
          <a:xfrm>
            <a:off x="4681834" y="132335"/>
            <a:ext cx="2088401" cy="241980"/>
          </a:xfrm>
          <a:prstGeom prst="rect">
            <a:avLst/>
          </a:prstGeom>
          <a:noFill/>
          <a:ln w="9525">
            <a:noFill/>
          </a:ln>
        </p:spPr>
        <p:txBody>
          <a:bodyPr wrap="square" tIns="7200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300" normalizeH="0" baseline="0" noProof="0" dirty="0">
                <a:ln>
                  <a:noFill/>
                </a:ln>
                <a:solidFill>
                  <a:srgbClr val="E5E7E7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6 ANALYTICAL STEPS</a:t>
            </a:r>
          </a:p>
        </p:txBody>
      </p:sp>
      <p:cxnSp>
        <p:nvCxnSpPr>
          <p:cNvPr id="87" name="Lige forbindelse 35">
            <a:extLst>
              <a:ext uri="{FF2B5EF4-FFF2-40B4-BE49-F238E27FC236}">
                <a16:creationId xmlns:a16="http://schemas.microsoft.com/office/drawing/2014/main" id="{B190CEF5-D9AE-46A5-A800-4B8BBB52F144}"/>
              </a:ext>
            </a:extLst>
          </p:cNvPr>
          <p:cNvCxnSpPr>
            <a:cxnSpLocks/>
          </p:cNvCxnSpPr>
          <p:nvPr/>
        </p:nvCxnSpPr>
        <p:spPr>
          <a:xfrm>
            <a:off x="4255834" y="-1804"/>
            <a:ext cx="0" cy="515532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Lige forbindelse 37">
            <a:extLst>
              <a:ext uri="{FF2B5EF4-FFF2-40B4-BE49-F238E27FC236}">
                <a16:creationId xmlns:a16="http://schemas.microsoft.com/office/drawing/2014/main" id="{84AC847E-1D1D-40A8-A14B-BEA8673D3B3B}"/>
              </a:ext>
            </a:extLst>
          </p:cNvPr>
          <p:cNvCxnSpPr>
            <a:cxnSpLocks/>
          </p:cNvCxnSpPr>
          <p:nvPr/>
        </p:nvCxnSpPr>
        <p:spPr>
          <a:xfrm>
            <a:off x="7163546" y="-10042"/>
            <a:ext cx="0" cy="515532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69319269"/>
      </p:ext>
    </p:extLst>
  </p:cSld>
  <p:clrMapOvr>
    <a:masterClrMapping/>
  </p:clrMapOvr>
</p:sldLayout>
</file>

<file path=ppt/slideLayouts/slideLayout3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Module 1 intro">
    <p:bg>
      <p:bgPr>
        <a:solidFill>
          <a:srgbClr val="6B819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14">
            <a:extLst>
              <a:ext uri="{FF2B5EF4-FFF2-40B4-BE49-F238E27FC236}">
                <a16:creationId xmlns:a16="http://schemas.microsoft.com/office/drawing/2014/main" id="{86826E51-7AB5-614E-86B6-B09A48CAF36E}"/>
              </a:ext>
            </a:extLst>
          </p:cNvPr>
          <p:cNvSpPr/>
          <p:nvPr/>
        </p:nvSpPr>
        <p:spPr>
          <a:xfrm>
            <a:off x="1" y="0"/>
            <a:ext cx="12191999" cy="520589"/>
          </a:xfrm>
          <a:prstGeom prst="rect">
            <a:avLst/>
          </a:prstGeom>
          <a:solidFill>
            <a:srgbClr val="374D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7" name="TextBox 18">
            <a:hlinkClick r:id="" action="ppaction://noaction"/>
            <a:extLst>
              <a:ext uri="{FF2B5EF4-FFF2-40B4-BE49-F238E27FC236}">
                <a16:creationId xmlns:a16="http://schemas.microsoft.com/office/drawing/2014/main" id="{2E53C407-BB8F-1C4E-84F6-ED9F18225F2B}"/>
              </a:ext>
            </a:extLst>
          </p:cNvPr>
          <p:cNvSpPr txBox="1"/>
          <p:nvPr/>
        </p:nvSpPr>
        <p:spPr>
          <a:xfrm>
            <a:off x="257302" y="99940"/>
            <a:ext cx="1073784" cy="338554"/>
          </a:xfrm>
          <a:prstGeom prst="rect">
            <a:avLst/>
          </a:prstGeom>
          <a:noFill/>
          <a:ln w="9525">
            <a:noFill/>
          </a:ln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b="1" spc="300" dirty="0">
                <a:solidFill>
                  <a:srgbClr val="E5E7E7"/>
                </a:solidFill>
                <a:latin typeface="Avenir Book" panose="02000503020000020003" pitchFamily="2" charset="0"/>
              </a:rPr>
              <a:t>MODULE 1 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b="1" spc="300" dirty="0">
                <a:solidFill>
                  <a:srgbClr val="E5E7E7"/>
                </a:solidFill>
                <a:latin typeface="Avenir Book" panose="02000503020000020003" pitchFamily="2" charset="0"/>
              </a:rPr>
              <a:t>INTRO</a:t>
            </a:r>
            <a:endParaRPr kumimoji="0" lang="en-US" sz="800" b="1" i="0" u="none" strike="noStrike" kern="1200" cap="none" spc="300" normalizeH="0" baseline="0" noProof="0" dirty="0">
              <a:ln>
                <a:noFill/>
              </a:ln>
              <a:solidFill>
                <a:srgbClr val="E5E7E7"/>
              </a:solidFill>
              <a:effectLst/>
              <a:uLnTx/>
              <a:uFillTx/>
              <a:latin typeface="Avenir Book" panose="02000503020000020003" pitchFamily="2" charset="0"/>
            </a:endParaRPr>
          </a:p>
        </p:txBody>
      </p:sp>
      <p:cxnSp>
        <p:nvCxnSpPr>
          <p:cNvPr id="28" name="Lige forbindelse 27">
            <a:extLst>
              <a:ext uri="{FF2B5EF4-FFF2-40B4-BE49-F238E27FC236}">
                <a16:creationId xmlns:a16="http://schemas.microsoft.com/office/drawing/2014/main" id="{BBDD760D-478E-E244-9583-D6D110137D79}"/>
              </a:ext>
            </a:extLst>
          </p:cNvPr>
          <p:cNvCxnSpPr>
            <a:cxnSpLocks/>
          </p:cNvCxnSpPr>
          <p:nvPr/>
        </p:nvCxnSpPr>
        <p:spPr>
          <a:xfrm>
            <a:off x="1331829" y="18644"/>
            <a:ext cx="0" cy="493994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9" name="Billede 28">
            <a:extLst>
              <a:ext uri="{FF2B5EF4-FFF2-40B4-BE49-F238E27FC236}">
                <a16:creationId xmlns:a16="http://schemas.microsoft.com/office/drawing/2014/main" id="{850E4C2B-1F90-A14C-A58F-C0871D928D0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</a:blip>
          <a:srcRect l="8285" t="28774" r="58175" b="41828"/>
          <a:stretch/>
        </p:blipFill>
        <p:spPr>
          <a:xfrm>
            <a:off x="257302" y="6201113"/>
            <a:ext cx="716895" cy="628387"/>
          </a:xfrm>
          <a:prstGeom prst="rect">
            <a:avLst/>
          </a:prstGeom>
        </p:spPr>
      </p:pic>
      <p:pic>
        <p:nvPicPr>
          <p:cNvPr id="30" name="Billede 29">
            <a:extLst>
              <a:ext uri="{FF2B5EF4-FFF2-40B4-BE49-F238E27FC236}">
                <a16:creationId xmlns:a16="http://schemas.microsoft.com/office/drawing/2014/main" id="{155A8C22-26BE-E74B-9444-B3E1E9BEA01D}"/>
              </a:ext>
            </a:extLst>
          </p:cNvPr>
          <p:cNvPicPr>
            <a:picLocks noChangeAspect="1"/>
          </p:cNvPicPr>
          <p:nvPr/>
        </p:nvPicPr>
        <p:blipFill>
          <a:blip r:embed="rId3">
            <a:biLevel thresh="25000"/>
            <a:alphaModFix amt="5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1500"/>
                    </a14:imgEffect>
                    <a14:imgEffect>
                      <a14:saturation sat="191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723783" y="6415290"/>
            <a:ext cx="1034680" cy="274837"/>
          </a:xfrm>
          <a:prstGeom prst="rect">
            <a:avLst/>
          </a:prstGeom>
        </p:spPr>
      </p:pic>
      <p:sp>
        <p:nvSpPr>
          <p:cNvPr id="31" name="Pladsholder til tekst 2">
            <a:extLst>
              <a:ext uri="{FF2B5EF4-FFF2-40B4-BE49-F238E27FC236}">
                <a16:creationId xmlns:a16="http://schemas.microsoft.com/office/drawing/2014/main" id="{238A9EE2-548E-1F47-A096-A1282537D52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77742" y="1836738"/>
            <a:ext cx="6232525" cy="52058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400">
                <a:solidFill>
                  <a:srgbClr val="F8F8F3"/>
                </a:solidFill>
                <a:latin typeface="Avenir Book" panose="02000503020000020003" pitchFamily="2" charset="0"/>
              </a:defRPr>
            </a:lvl1pPr>
            <a:lvl2pPr marL="457200" indent="0">
              <a:buNone/>
              <a:defRPr>
                <a:solidFill>
                  <a:srgbClr val="F8F8F3"/>
                </a:solidFill>
              </a:defRPr>
            </a:lvl2pPr>
            <a:lvl3pPr marL="914400" indent="0">
              <a:buNone/>
              <a:defRPr>
                <a:solidFill>
                  <a:srgbClr val="F8F8F3"/>
                </a:solidFill>
              </a:defRPr>
            </a:lvl3pPr>
            <a:lvl4pPr marL="1371600" indent="0">
              <a:buNone/>
              <a:defRPr>
                <a:solidFill>
                  <a:srgbClr val="F8F8F3"/>
                </a:solidFill>
              </a:defRPr>
            </a:lvl4pPr>
            <a:lvl5pPr marL="1828800" indent="0">
              <a:buNone/>
              <a:defRPr>
                <a:solidFill>
                  <a:srgbClr val="F8F8F3"/>
                </a:solidFill>
              </a:defRPr>
            </a:lvl5pPr>
          </a:lstStyle>
          <a:p>
            <a:pPr lvl="0"/>
            <a:r>
              <a:rPr lang="da-DK" dirty="0"/>
              <a:t>KLIK FOR AT REDIGERE </a:t>
            </a:r>
          </a:p>
          <a:p>
            <a:pPr lvl="0"/>
            <a:endParaRPr lang="da-DK" dirty="0"/>
          </a:p>
        </p:txBody>
      </p:sp>
      <p:sp>
        <p:nvSpPr>
          <p:cNvPr id="32" name="Pladsholder til tekst 4">
            <a:extLst>
              <a:ext uri="{FF2B5EF4-FFF2-40B4-BE49-F238E27FC236}">
                <a16:creationId xmlns:a16="http://schemas.microsoft.com/office/drawing/2014/main" id="{A65FFAA2-4558-6D4D-8125-F6C0D03DE3A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37295" y="2970213"/>
            <a:ext cx="6103938" cy="162718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rgbClr val="F8F8F3"/>
                </a:solidFill>
                <a:latin typeface="Avenir Book" panose="02000503020000020003" pitchFamily="2" charset="0"/>
              </a:defRPr>
            </a:lvl1pPr>
            <a:lvl2pPr marL="457200" indent="0">
              <a:buNone/>
              <a:defRPr sz="1200">
                <a:solidFill>
                  <a:srgbClr val="F8F8F3"/>
                </a:solidFill>
                <a:latin typeface="Avenir Book" panose="02000503020000020003" pitchFamily="2" charset="0"/>
              </a:defRPr>
            </a:lvl2pPr>
            <a:lvl3pPr marL="914400" indent="0">
              <a:buNone/>
              <a:defRPr sz="1200">
                <a:solidFill>
                  <a:srgbClr val="F8F8F3"/>
                </a:solidFill>
                <a:latin typeface="Avenir Book" panose="02000503020000020003" pitchFamily="2" charset="0"/>
              </a:defRPr>
            </a:lvl3pPr>
            <a:lvl4pPr marL="1371600" indent="0">
              <a:buNone/>
              <a:defRPr sz="1200">
                <a:solidFill>
                  <a:srgbClr val="F8F8F3"/>
                </a:solidFill>
                <a:latin typeface="Avenir Book" panose="02000503020000020003" pitchFamily="2" charset="0"/>
              </a:defRPr>
            </a:lvl4pPr>
            <a:lvl5pPr marL="1828800" indent="0">
              <a:buNone/>
              <a:defRPr sz="1200">
                <a:solidFill>
                  <a:srgbClr val="F8F8F3"/>
                </a:solidFill>
                <a:latin typeface="Avenir Book" panose="02000503020000020003" pitchFamily="2" charset="0"/>
              </a:defRPr>
            </a:lvl5pPr>
          </a:lstStyle>
          <a:p>
            <a:pPr lvl="0"/>
            <a:r>
              <a:rPr lang="da-DK" dirty="0"/>
              <a:t>Andet niveau</a:t>
            </a:r>
          </a:p>
        </p:txBody>
      </p:sp>
      <p:sp>
        <p:nvSpPr>
          <p:cNvPr id="33" name="Pladsholder til billede 6">
            <a:extLst>
              <a:ext uri="{FF2B5EF4-FFF2-40B4-BE49-F238E27FC236}">
                <a16:creationId xmlns:a16="http://schemas.microsoft.com/office/drawing/2014/main" id="{C6809487-93E3-A146-BEEA-B6236C579DAB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7558682" y="1836738"/>
            <a:ext cx="3719513" cy="27606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solidFill>
                  <a:srgbClr val="F8F8F3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750909637"/>
      </p:ext>
    </p:extLst>
  </p:cSld>
  <p:clrMapOvr>
    <a:masterClrMapping/>
  </p:clrMapOvr>
</p:sldLayout>
</file>

<file path=ppt/slideLayouts/slideLayout3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Module 2 intro">
    <p:bg>
      <p:bgPr>
        <a:solidFill>
          <a:srgbClr val="BAA39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14">
            <a:extLst>
              <a:ext uri="{FF2B5EF4-FFF2-40B4-BE49-F238E27FC236}">
                <a16:creationId xmlns:a16="http://schemas.microsoft.com/office/drawing/2014/main" id="{86826E51-7AB5-614E-86B6-B09A48CAF36E}"/>
              </a:ext>
            </a:extLst>
          </p:cNvPr>
          <p:cNvSpPr/>
          <p:nvPr/>
        </p:nvSpPr>
        <p:spPr>
          <a:xfrm>
            <a:off x="1" y="0"/>
            <a:ext cx="12191999" cy="520589"/>
          </a:xfrm>
          <a:prstGeom prst="rect">
            <a:avLst/>
          </a:prstGeom>
          <a:solidFill>
            <a:srgbClr val="374D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7" name="TextBox 18">
            <a:hlinkClick r:id="" action="ppaction://noaction"/>
            <a:extLst>
              <a:ext uri="{FF2B5EF4-FFF2-40B4-BE49-F238E27FC236}">
                <a16:creationId xmlns:a16="http://schemas.microsoft.com/office/drawing/2014/main" id="{2E53C407-BB8F-1C4E-84F6-ED9F18225F2B}"/>
              </a:ext>
            </a:extLst>
          </p:cNvPr>
          <p:cNvSpPr txBox="1"/>
          <p:nvPr/>
        </p:nvSpPr>
        <p:spPr>
          <a:xfrm>
            <a:off x="257302" y="99940"/>
            <a:ext cx="1073784" cy="338554"/>
          </a:xfrm>
          <a:prstGeom prst="rect">
            <a:avLst/>
          </a:prstGeom>
          <a:noFill/>
          <a:ln w="9525">
            <a:noFill/>
          </a:ln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b="1" spc="300" dirty="0">
                <a:solidFill>
                  <a:srgbClr val="E5E7E7"/>
                </a:solidFill>
                <a:latin typeface="Avenir Book" panose="02000503020000020003" pitchFamily="2" charset="0"/>
              </a:rPr>
              <a:t>MODULE 2 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b="1" spc="300" dirty="0">
                <a:solidFill>
                  <a:srgbClr val="E5E7E7"/>
                </a:solidFill>
                <a:latin typeface="Avenir Book" panose="02000503020000020003" pitchFamily="2" charset="0"/>
              </a:rPr>
              <a:t>INTRO</a:t>
            </a:r>
            <a:endParaRPr kumimoji="0" lang="en-US" sz="800" b="1" i="0" u="none" strike="noStrike" kern="1200" cap="none" spc="300" normalizeH="0" baseline="0" noProof="0" dirty="0">
              <a:ln>
                <a:noFill/>
              </a:ln>
              <a:solidFill>
                <a:srgbClr val="E5E7E7"/>
              </a:solidFill>
              <a:effectLst/>
              <a:uLnTx/>
              <a:uFillTx/>
              <a:latin typeface="Avenir Book" panose="02000503020000020003" pitchFamily="2" charset="0"/>
            </a:endParaRPr>
          </a:p>
        </p:txBody>
      </p:sp>
      <p:cxnSp>
        <p:nvCxnSpPr>
          <p:cNvPr id="28" name="Lige forbindelse 27">
            <a:extLst>
              <a:ext uri="{FF2B5EF4-FFF2-40B4-BE49-F238E27FC236}">
                <a16:creationId xmlns:a16="http://schemas.microsoft.com/office/drawing/2014/main" id="{BBDD760D-478E-E244-9583-D6D110137D79}"/>
              </a:ext>
            </a:extLst>
          </p:cNvPr>
          <p:cNvCxnSpPr>
            <a:cxnSpLocks/>
          </p:cNvCxnSpPr>
          <p:nvPr/>
        </p:nvCxnSpPr>
        <p:spPr>
          <a:xfrm>
            <a:off x="1331829" y="18644"/>
            <a:ext cx="0" cy="493994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9" name="Billede 28">
            <a:extLst>
              <a:ext uri="{FF2B5EF4-FFF2-40B4-BE49-F238E27FC236}">
                <a16:creationId xmlns:a16="http://schemas.microsoft.com/office/drawing/2014/main" id="{850E4C2B-1F90-A14C-A58F-C0871D928D0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</a:blip>
          <a:srcRect l="8285" t="28774" r="58175" b="41828"/>
          <a:stretch/>
        </p:blipFill>
        <p:spPr>
          <a:xfrm>
            <a:off x="257302" y="6201113"/>
            <a:ext cx="716895" cy="628387"/>
          </a:xfrm>
          <a:prstGeom prst="rect">
            <a:avLst/>
          </a:prstGeom>
        </p:spPr>
      </p:pic>
      <p:pic>
        <p:nvPicPr>
          <p:cNvPr id="30" name="Billede 29">
            <a:extLst>
              <a:ext uri="{FF2B5EF4-FFF2-40B4-BE49-F238E27FC236}">
                <a16:creationId xmlns:a16="http://schemas.microsoft.com/office/drawing/2014/main" id="{155A8C22-26BE-E74B-9444-B3E1E9BEA01D}"/>
              </a:ext>
            </a:extLst>
          </p:cNvPr>
          <p:cNvPicPr>
            <a:picLocks noChangeAspect="1"/>
          </p:cNvPicPr>
          <p:nvPr/>
        </p:nvPicPr>
        <p:blipFill>
          <a:blip r:embed="rId3">
            <a:biLevel thresh="25000"/>
            <a:alphaModFix amt="5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1500"/>
                    </a14:imgEffect>
                    <a14:imgEffect>
                      <a14:saturation sat="191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723783" y="6415290"/>
            <a:ext cx="1034680" cy="274837"/>
          </a:xfrm>
          <a:prstGeom prst="rect">
            <a:avLst/>
          </a:prstGeom>
        </p:spPr>
      </p:pic>
      <p:sp>
        <p:nvSpPr>
          <p:cNvPr id="31" name="Pladsholder til tekst 2">
            <a:extLst>
              <a:ext uri="{FF2B5EF4-FFF2-40B4-BE49-F238E27FC236}">
                <a16:creationId xmlns:a16="http://schemas.microsoft.com/office/drawing/2014/main" id="{238A9EE2-548E-1F47-A096-A1282537D52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77742" y="1836738"/>
            <a:ext cx="6232525" cy="52058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400">
                <a:solidFill>
                  <a:srgbClr val="F8F8F3"/>
                </a:solidFill>
                <a:latin typeface="Avenir Book" panose="02000503020000020003" pitchFamily="2" charset="0"/>
              </a:defRPr>
            </a:lvl1pPr>
            <a:lvl2pPr marL="457200" indent="0">
              <a:buNone/>
              <a:defRPr>
                <a:solidFill>
                  <a:srgbClr val="F8F8F3"/>
                </a:solidFill>
              </a:defRPr>
            </a:lvl2pPr>
            <a:lvl3pPr marL="914400" indent="0">
              <a:buNone/>
              <a:defRPr>
                <a:solidFill>
                  <a:srgbClr val="F8F8F3"/>
                </a:solidFill>
              </a:defRPr>
            </a:lvl3pPr>
            <a:lvl4pPr marL="1371600" indent="0">
              <a:buNone/>
              <a:defRPr>
                <a:solidFill>
                  <a:srgbClr val="F8F8F3"/>
                </a:solidFill>
              </a:defRPr>
            </a:lvl4pPr>
            <a:lvl5pPr marL="1828800" indent="0">
              <a:buNone/>
              <a:defRPr>
                <a:solidFill>
                  <a:srgbClr val="F8F8F3"/>
                </a:solidFill>
              </a:defRPr>
            </a:lvl5pPr>
          </a:lstStyle>
          <a:p>
            <a:pPr lvl="0"/>
            <a:r>
              <a:rPr lang="da-DK" dirty="0"/>
              <a:t>KLIK FOR AT REDIGERE </a:t>
            </a:r>
          </a:p>
          <a:p>
            <a:pPr lvl="0"/>
            <a:endParaRPr lang="da-DK" dirty="0"/>
          </a:p>
        </p:txBody>
      </p:sp>
      <p:sp>
        <p:nvSpPr>
          <p:cNvPr id="32" name="Pladsholder til tekst 4">
            <a:extLst>
              <a:ext uri="{FF2B5EF4-FFF2-40B4-BE49-F238E27FC236}">
                <a16:creationId xmlns:a16="http://schemas.microsoft.com/office/drawing/2014/main" id="{A65FFAA2-4558-6D4D-8125-F6C0D03DE3A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37295" y="2970213"/>
            <a:ext cx="6103938" cy="162718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rgbClr val="F8F8F3"/>
                </a:solidFill>
                <a:latin typeface="Avenir Book" panose="02000503020000020003" pitchFamily="2" charset="0"/>
              </a:defRPr>
            </a:lvl1pPr>
            <a:lvl2pPr marL="457200" indent="0">
              <a:buNone/>
              <a:defRPr sz="1200">
                <a:solidFill>
                  <a:srgbClr val="F8F8F3"/>
                </a:solidFill>
                <a:latin typeface="Avenir Book" panose="02000503020000020003" pitchFamily="2" charset="0"/>
              </a:defRPr>
            </a:lvl2pPr>
            <a:lvl3pPr marL="914400" indent="0">
              <a:buNone/>
              <a:defRPr sz="1200">
                <a:solidFill>
                  <a:srgbClr val="F8F8F3"/>
                </a:solidFill>
                <a:latin typeface="Avenir Book" panose="02000503020000020003" pitchFamily="2" charset="0"/>
              </a:defRPr>
            </a:lvl3pPr>
            <a:lvl4pPr marL="1371600" indent="0">
              <a:buNone/>
              <a:defRPr sz="1200">
                <a:solidFill>
                  <a:srgbClr val="F8F8F3"/>
                </a:solidFill>
                <a:latin typeface="Avenir Book" panose="02000503020000020003" pitchFamily="2" charset="0"/>
              </a:defRPr>
            </a:lvl4pPr>
            <a:lvl5pPr marL="1828800" indent="0">
              <a:buNone/>
              <a:defRPr sz="1200">
                <a:solidFill>
                  <a:srgbClr val="F8F8F3"/>
                </a:solidFill>
                <a:latin typeface="Avenir Book" panose="02000503020000020003" pitchFamily="2" charset="0"/>
              </a:defRPr>
            </a:lvl5pPr>
          </a:lstStyle>
          <a:p>
            <a:pPr lvl="0"/>
            <a:r>
              <a:rPr lang="da-DK" dirty="0"/>
              <a:t>Andet niveau</a:t>
            </a:r>
          </a:p>
        </p:txBody>
      </p:sp>
      <p:sp>
        <p:nvSpPr>
          <p:cNvPr id="33" name="Pladsholder til billede 6">
            <a:extLst>
              <a:ext uri="{FF2B5EF4-FFF2-40B4-BE49-F238E27FC236}">
                <a16:creationId xmlns:a16="http://schemas.microsoft.com/office/drawing/2014/main" id="{C6809487-93E3-A146-BEEA-B6236C579DAB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7558682" y="1836738"/>
            <a:ext cx="3719513" cy="27606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solidFill>
                  <a:srgbClr val="F8F8F3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311915751"/>
      </p:ext>
    </p:extLst>
  </p:cSld>
  <p:clrMapOvr>
    <a:masterClrMapping/>
  </p:clrMapOvr>
</p:sldLayout>
</file>

<file path=ppt/slideLayouts/slideLayout3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Module 3 intro">
    <p:bg>
      <p:bgPr>
        <a:solidFill>
          <a:srgbClr val="5B706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14">
            <a:extLst>
              <a:ext uri="{FF2B5EF4-FFF2-40B4-BE49-F238E27FC236}">
                <a16:creationId xmlns:a16="http://schemas.microsoft.com/office/drawing/2014/main" id="{86826E51-7AB5-614E-86B6-B09A48CAF36E}"/>
              </a:ext>
            </a:extLst>
          </p:cNvPr>
          <p:cNvSpPr/>
          <p:nvPr/>
        </p:nvSpPr>
        <p:spPr>
          <a:xfrm>
            <a:off x="1" y="0"/>
            <a:ext cx="12191999" cy="520589"/>
          </a:xfrm>
          <a:prstGeom prst="rect">
            <a:avLst/>
          </a:prstGeom>
          <a:solidFill>
            <a:srgbClr val="374D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7" name="TextBox 18">
            <a:hlinkClick r:id="" action="ppaction://noaction"/>
            <a:extLst>
              <a:ext uri="{FF2B5EF4-FFF2-40B4-BE49-F238E27FC236}">
                <a16:creationId xmlns:a16="http://schemas.microsoft.com/office/drawing/2014/main" id="{2E53C407-BB8F-1C4E-84F6-ED9F18225F2B}"/>
              </a:ext>
            </a:extLst>
          </p:cNvPr>
          <p:cNvSpPr txBox="1"/>
          <p:nvPr/>
        </p:nvSpPr>
        <p:spPr>
          <a:xfrm>
            <a:off x="257302" y="99940"/>
            <a:ext cx="1073784" cy="338554"/>
          </a:xfrm>
          <a:prstGeom prst="rect">
            <a:avLst/>
          </a:prstGeom>
          <a:noFill/>
          <a:ln w="9525">
            <a:noFill/>
          </a:ln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b="1" spc="300" dirty="0">
                <a:solidFill>
                  <a:srgbClr val="E5E7E7"/>
                </a:solidFill>
                <a:latin typeface="Avenir Book" panose="02000503020000020003" pitchFamily="2" charset="0"/>
              </a:rPr>
              <a:t>MODULE 3 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b="1" spc="300" dirty="0">
                <a:solidFill>
                  <a:srgbClr val="E5E7E7"/>
                </a:solidFill>
                <a:latin typeface="Avenir Book" panose="02000503020000020003" pitchFamily="2" charset="0"/>
              </a:rPr>
              <a:t>INTRO</a:t>
            </a:r>
            <a:endParaRPr kumimoji="0" lang="en-US" sz="800" b="1" i="0" u="none" strike="noStrike" kern="1200" cap="none" spc="300" normalizeH="0" baseline="0" noProof="0" dirty="0">
              <a:ln>
                <a:noFill/>
              </a:ln>
              <a:solidFill>
                <a:srgbClr val="E5E7E7"/>
              </a:solidFill>
              <a:effectLst/>
              <a:uLnTx/>
              <a:uFillTx/>
              <a:latin typeface="Avenir Book" panose="02000503020000020003" pitchFamily="2" charset="0"/>
            </a:endParaRPr>
          </a:p>
        </p:txBody>
      </p:sp>
      <p:cxnSp>
        <p:nvCxnSpPr>
          <p:cNvPr id="28" name="Lige forbindelse 27">
            <a:extLst>
              <a:ext uri="{FF2B5EF4-FFF2-40B4-BE49-F238E27FC236}">
                <a16:creationId xmlns:a16="http://schemas.microsoft.com/office/drawing/2014/main" id="{BBDD760D-478E-E244-9583-D6D110137D79}"/>
              </a:ext>
            </a:extLst>
          </p:cNvPr>
          <p:cNvCxnSpPr>
            <a:cxnSpLocks/>
          </p:cNvCxnSpPr>
          <p:nvPr/>
        </p:nvCxnSpPr>
        <p:spPr>
          <a:xfrm>
            <a:off x="1331829" y="18644"/>
            <a:ext cx="0" cy="493994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9" name="Billede 28">
            <a:extLst>
              <a:ext uri="{FF2B5EF4-FFF2-40B4-BE49-F238E27FC236}">
                <a16:creationId xmlns:a16="http://schemas.microsoft.com/office/drawing/2014/main" id="{850E4C2B-1F90-A14C-A58F-C0871D928D0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</a:blip>
          <a:srcRect l="8285" t="28774" r="58175" b="41828"/>
          <a:stretch/>
        </p:blipFill>
        <p:spPr>
          <a:xfrm>
            <a:off x="257302" y="6201113"/>
            <a:ext cx="716895" cy="628387"/>
          </a:xfrm>
          <a:prstGeom prst="rect">
            <a:avLst/>
          </a:prstGeom>
        </p:spPr>
      </p:pic>
      <p:pic>
        <p:nvPicPr>
          <p:cNvPr id="30" name="Billede 29">
            <a:extLst>
              <a:ext uri="{FF2B5EF4-FFF2-40B4-BE49-F238E27FC236}">
                <a16:creationId xmlns:a16="http://schemas.microsoft.com/office/drawing/2014/main" id="{155A8C22-26BE-E74B-9444-B3E1E9BEA01D}"/>
              </a:ext>
            </a:extLst>
          </p:cNvPr>
          <p:cNvPicPr>
            <a:picLocks noChangeAspect="1"/>
          </p:cNvPicPr>
          <p:nvPr/>
        </p:nvPicPr>
        <p:blipFill>
          <a:blip r:embed="rId3">
            <a:biLevel thresh="25000"/>
            <a:alphaModFix amt="5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1500"/>
                    </a14:imgEffect>
                    <a14:imgEffect>
                      <a14:saturation sat="191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723783" y="6415290"/>
            <a:ext cx="1034680" cy="274837"/>
          </a:xfrm>
          <a:prstGeom prst="rect">
            <a:avLst/>
          </a:prstGeom>
        </p:spPr>
      </p:pic>
      <p:sp>
        <p:nvSpPr>
          <p:cNvPr id="31" name="Pladsholder til tekst 2">
            <a:extLst>
              <a:ext uri="{FF2B5EF4-FFF2-40B4-BE49-F238E27FC236}">
                <a16:creationId xmlns:a16="http://schemas.microsoft.com/office/drawing/2014/main" id="{238A9EE2-548E-1F47-A096-A1282537D52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77742" y="1836738"/>
            <a:ext cx="6232525" cy="52058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400">
                <a:solidFill>
                  <a:srgbClr val="F8F8F3"/>
                </a:solidFill>
                <a:latin typeface="Avenir Book" panose="02000503020000020003" pitchFamily="2" charset="0"/>
              </a:defRPr>
            </a:lvl1pPr>
            <a:lvl2pPr marL="457200" indent="0">
              <a:buNone/>
              <a:defRPr>
                <a:solidFill>
                  <a:srgbClr val="F8F8F3"/>
                </a:solidFill>
              </a:defRPr>
            </a:lvl2pPr>
            <a:lvl3pPr marL="914400" indent="0">
              <a:buNone/>
              <a:defRPr>
                <a:solidFill>
                  <a:srgbClr val="F8F8F3"/>
                </a:solidFill>
              </a:defRPr>
            </a:lvl3pPr>
            <a:lvl4pPr marL="1371600" indent="0">
              <a:buNone/>
              <a:defRPr>
                <a:solidFill>
                  <a:srgbClr val="F8F8F3"/>
                </a:solidFill>
              </a:defRPr>
            </a:lvl4pPr>
            <a:lvl5pPr marL="1828800" indent="0">
              <a:buNone/>
              <a:defRPr>
                <a:solidFill>
                  <a:srgbClr val="F8F8F3"/>
                </a:solidFill>
              </a:defRPr>
            </a:lvl5pPr>
          </a:lstStyle>
          <a:p>
            <a:pPr lvl="0"/>
            <a:r>
              <a:rPr lang="da-DK" dirty="0"/>
              <a:t>KLIK FOR AT REDIGERE </a:t>
            </a:r>
          </a:p>
          <a:p>
            <a:pPr lvl="0"/>
            <a:endParaRPr lang="da-DK" dirty="0"/>
          </a:p>
        </p:txBody>
      </p:sp>
      <p:sp>
        <p:nvSpPr>
          <p:cNvPr id="32" name="Pladsholder til tekst 4">
            <a:extLst>
              <a:ext uri="{FF2B5EF4-FFF2-40B4-BE49-F238E27FC236}">
                <a16:creationId xmlns:a16="http://schemas.microsoft.com/office/drawing/2014/main" id="{A65FFAA2-4558-6D4D-8125-F6C0D03DE3A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37295" y="2970213"/>
            <a:ext cx="6103938" cy="162718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rgbClr val="F8F8F3"/>
                </a:solidFill>
                <a:latin typeface="Avenir Book" panose="02000503020000020003" pitchFamily="2" charset="0"/>
              </a:defRPr>
            </a:lvl1pPr>
            <a:lvl2pPr marL="457200" indent="0">
              <a:buNone/>
              <a:defRPr sz="1200">
                <a:solidFill>
                  <a:srgbClr val="F8F8F3"/>
                </a:solidFill>
                <a:latin typeface="Avenir Book" panose="02000503020000020003" pitchFamily="2" charset="0"/>
              </a:defRPr>
            </a:lvl2pPr>
            <a:lvl3pPr marL="914400" indent="0">
              <a:buNone/>
              <a:defRPr sz="1200">
                <a:solidFill>
                  <a:srgbClr val="F8F8F3"/>
                </a:solidFill>
                <a:latin typeface="Avenir Book" panose="02000503020000020003" pitchFamily="2" charset="0"/>
              </a:defRPr>
            </a:lvl3pPr>
            <a:lvl4pPr marL="1371600" indent="0">
              <a:buNone/>
              <a:defRPr sz="1200">
                <a:solidFill>
                  <a:srgbClr val="F8F8F3"/>
                </a:solidFill>
                <a:latin typeface="Avenir Book" panose="02000503020000020003" pitchFamily="2" charset="0"/>
              </a:defRPr>
            </a:lvl4pPr>
            <a:lvl5pPr marL="1828800" indent="0">
              <a:buNone/>
              <a:defRPr sz="1200">
                <a:solidFill>
                  <a:srgbClr val="F8F8F3"/>
                </a:solidFill>
                <a:latin typeface="Avenir Book" panose="02000503020000020003" pitchFamily="2" charset="0"/>
              </a:defRPr>
            </a:lvl5pPr>
          </a:lstStyle>
          <a:p>
            <a:pPr lvl="0"/>
            <a:r>
              <a:rPr lang="da-DK" dirty="0"/>
              <a:t>Andet niveau</a:t>
            </a:r>
          </a:p>
        </p:txBody>
      </p:sp>
      <p:sp>
        <p:nvSpPr>
          <p:cNvPr id="33" name="Pladsholder til billede 6">
            <a:extLst>
              <a:ext uri="{FF2B5EF4-FFF2-40B4-BE49-F238E27FC236}">
                <a16:creationId xmlns:a16="http://schemas.microsoft.com/office/drawing/2014/main" id="{C6809487-93E3-A146-BEEA-B6236C579DAB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7558682" y="1836738"/>
            <a:ext cx="3719513" cy="27606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solidFill>
                  <a:srgbClr val="F8F8F3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147833053"/>
      </p:ext>
    </p:extLst>
  </p:cSld>
  <p:clrMapOvr>
    <a:masterClrMapping/>
  </p:clrMapOvr>
</p:sldLayout>
</file>

<file path=ppt/slideLayouts/slideLayout3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Module 4 intro">
    <p:bg>
      <p:bgPr>
        <a:solidFill>
          <a:srgbClr val="5E4F7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14">
            <a:extLst>
              <a:ext uri="{FF2B5EF4-FFF2-40B4-BE49-F238E27FC236}">
                <a16:creationId xmlns:a16="http://schemas.microsoft.com/office/drawing/2014/main" id="{86826E51-7AB5-614E-86B6-B09A48CAF36E}"/>
              </a:ext>
            </a:extLst>
          </p:cNvPr>
          <p:cNvSpPr/>
          <p:nvPr/>
        </p:nvSpPr>
        <p:spPr>
          <a:xfrm>
            <a:off x="1" y="0"/>
            <a:ext cx="12191999" cy="520589"/>
          </a:xfrm>
          <a:prstGeom prst="rect">
            <a:avLst/>
          </a:prstGeom>
          <a:solidFill>
            <a:srgbClr val="374D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7" name="TextBox 18">
            <a:hlinkClick r:id="" action="ppaction://noaction"/>
            <a:extLst>
              <a:ext uri="{FF2B5EF4-FFF2-40B4-BE49-F238E27FC236}">
                <a16:creationId xmlns:a16="http://schemas.microsoft.com/office/drawing/2014/main" id="{2E53C407-BB8F-1C4E-84F6-ED9F18225F2B}"/>
              </a:ext>
            </a:extLst>
          </p:cNvPr>
          <p:cNvSpPr txBox="1"/>
          <p:nvPr/>
        </p:nvSpPr>
        <p:spPr>
          <a:xfrm>
            <a:off x="257302" y="99940"/>
            <a:ext cx="1073784" cy="338554"/>
          </a:xfrm>
          <a:prstGeom prst="rect">
            <a:avLst/>
          </a:prstGeom>
          <a:noFill/>
          <a:ln w="9525">
            <a:noFill/>
          </a:ln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b="1" spc="300" dirty="0">
                <a:solidFill>
                  <a:srgbClr val="E5E7E7"/>
                </a:solidFill>
                <a:latin typeface="Avenir Book" panose="02000503020000020003" pitchFamily="2" charset="0"/>
              </a:rPr>
              <a:t>MODULE 4 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b="1" spc="300" dirty="0">
                <a:solidFill>
                  <a:srgbClr val="E5E7E7"/>
                </a:solidFill>
                <a:latin typeface="Avenir Book" panose="02000503020000020003" pitchFamily="2" charset="0"/>
              </a:rPr>
              <a:t>INTRO</a:t>
            </a:r>
            <a:endParaRPr kumimoji="0" lang="en-US" sz="800" b="1" i="0" u="none" strike="noStrike" kern="1200" cap="none" spc="300" normalizeH="0" baseline="0" noProof="0" dirty="0">
              <a:ln>
                <a:noFill/>
              </a:ln>
              <a:solidFill>
                <a:srgbClr val="E5E7E7"/>
              </a:solidFill>
              <a:effectLst/>
              <a:uLnTx/>
              <a:uFillTx/>
              <a:latin typeface="Avenir Book" panose="02000503020000020003" pitchFamily="2" charset="0"/>
            </a:endParaRPr>
          </a:p>
        </p:txBody>
      </p:sp>
      <p:cxnSp>
        <p:nvCxnSpPr>
          <p:cNvPr id="28" name="Lige forbindelse 27">
            <a:extLst>
              <a:ext uri="{FF2B5EF4-FFF2-40B4-BE49-F238E27FC236}">
                <a16:creationId xmlns:a16="http://schemas.microsoft.com/office/drawing/2014/main" id="{BBDD760D-478E-E244-9583-D6D110137D79}"/>
              </a:ext>
            </a:extLst>
          </p:cNvPr>
          <p:cNvCxnSpPr>
            <a:cxnSpLocks/>
          </p:cNvCxnSpPr>
          <p:nvPr/>
        </p:nvCxnSpPr>
        <p:spPr>
          <a:xfrm>
            <a:off x="1331829" y="18644"/>
            <a:ext cx="0" cy="493994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9" name="Billede 28">
            <a:extLst>
              <a:ext uri="{FF2B5EF4-FFF2-40B4-BE49-F238E27FC236}">
                <a16:creationId xmlns:a16="http://schemas.microsoft.com/office/drawing/2014/main" id="{850E4C2B-1F90-A14C-A58F-C0871D928D0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</a:blip>
          <a:srcRect l="8285" t="28774" r="58175" b="41828"/>
          <a:stretch/>
        </p:blipFill>
        <p:spPr>
          <a:xfrm>
            <a:off x="257302" y="6201113"/>
            <a:ext cx="716895" cy="628387"/>
          </a:xfrm>
          <a:prstGeom prst="rect">
            <a:avLst/>
          </a:prstGeom>
        </p:spPr>
      </p:pic>
      <p:pic>
        <p:nvPicPr>
          <p:cNvPr id="30" name="Billede 29">
            <a:extLst>
              <a:ext uri="{FF2B5EF4-FFF2-40B4-BE49-F238E27FC236}">
                <a16:creationId xmlns:a16="http://schemas.microsoft.com/office/drawing/2014/main" id="{155A8C22-26BE-E74B-9444-B3E1E9BEA01D}"/>
              </a:ext>
            </a:extLst>
          </p:cNvPr>
          <p:cNvPicPr>
            <a:picLocks noChangeAspect="1"/>
          </p:cNvPicPr>
          <p:nvPr/>
        </p:nvPicPr>
        <p:blipFill>
          <a:blip r:embed="rId3">
            <a:biLevel thresh="25000"/>
            <a:alphaModFix amt="5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1500"/>
                    </a14:imgEffect>
                    <a14:imgEffect>
                      <a14:saturation sat="191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723783" y="6415290"/>
            <a:ext cx="1034680" cy="274837"/>
          </a:xfrm>
          <a:prstGeom prst="rect">
            <a:avLst/>
          </a:prstGeom>
        </p:spPr>
      </p:pic>
      <p:sp>
        <p:nvSpPr>
          <p:cNvPr id="31" name="Pladsholder til tekst 2">
            <a:extLst>
              <a:ext uri="{FF2B5EF4-FFF2-40B4-BE49-F238E27FC236}">
                <a16:creationId xmlns:a16="http://schemas.microsoft.com/office/drawing/2014/main" id="{238A9EE2-548E-1F47-A096-A1282537D52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77742" y="1836738"/>
            <a:ext cx="6232525" cy="52058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400">
                <a:solidFill>
                  <a:srgbClr val="F8F8F3"/>
                </a:solidFill>
                <a:latin typeface="Avenir Book" panose="02000503020000020003" pitchFamily="2" charset="0"/>
              </a:defRPr>
            </a:lvl1pPr>
            <a:lvl2pPr marL="457200" indent="0">
              <a:buNone/>
              <a:defRPr>
                <a:solidFill>
                  <a:srgbClr val="F8F8F3"/>
                </a:solidFill>
              </a:defRPr>
            </a:lvl2pPr>
            <a:lvl3pPr marL="914400" indent="0">
              <a:buNone/>
              <a:defRPr>
                <a:solidFill>
                  <a:srgbClr val="F8F8F3"/>
                </a:solidFill>
              </a:defRPr>
            </a:lvl3pPr>
            <a:lvl4pPr marL="1371600" indent="0">
              <a:buNone/>
              <a:defRPr>
                <a:solidFill>
                  <a:srgbClr val="F8F8F3"/>
                </a:solidFill>
              </a:defRPr>
            </a:lvl4pPr>
            <a:lvl5pPr marL="1828800" indent="0">
              <a:buNone/>
              <a:defRPr>
                <a:solidFill>
                  <a:srgbClr val="F8F8F3"/>
                </a:solidFill>
              </a:defRPr>
            </a:lvl5pPr>
          </a:lstStyle>
          <a:p>
            <a:pPr lvl="0"/>
            <a:r>
              <a:rPr lang="da-DK" dirty="0"/>
              <a:t>KLIK FOR AT REDIGERE </a:t>
            </a:r>
          </a:p>
          <a:p>
            <a:pPr lvl="0"/>
            <a:endParaRPr lang="da-DK" dirty="0"/>
          </a:p>
        </p:txBody>
      </p:sp>
      <p:sp>
        <p:nvSpPr>
          <p:cNvPr id="32" name="Pladsholder til tekst 4">
            <a:extLst>
              <a:ext uri="{FF2B5EF4-FFF2-40B4-BE49-F238E27FC236}">
                <a16:creationId xmlns:a16="http://schemas.microsoft.com/office/drawing/2014/main" id="{A65FFAA2-4558-6D4D-8125-F6C0D03DE3A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37295" y="2970213"/>
            <a:ext cx="6103938" cy="162718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rgbClr val="F8F8F3"/>
                </a:solidFill>
                <a:latin typeface="Avenir Book" panose="02000503020000020003" pitchFamily="2" charset="0"/>
              </a:defRPr>
            </a:lvl1pPr>
            <a:lvl2pPr marL="457200" indent="0">
              <a:buNone/>
              <a:defRPr sz="1200">
                <a:solidFill>
                  <a:srgbClr val="F8F8F3"/>
                </a:solidFill>
                <a:latin typeface="Avenir Book" panose="02000503020000020003" pitchFamily="2" charset="0"/>
              </a:defRPr>
            </a:lvl2pPr>
            <a:lvl3pPr marL="914400" indent="0">
              <a:buNone/>
              <a:defRPr sz="1200">
                <a:solidFill>
                  <a:srgbClr val="F8F8F3"/>
                </a:solidFill>
                <a:latin typeface="Avenir Book" panose="02000503020000020003" pitchFamily="2" charset="0"/>
              </a:defRPr>
            </a:lvl3pPr>
            <a:lvl4pPr marL="1371600" indent="0">
              <a:buNone/>
              <a:defRPr sz="1200">
                <a:solidFill>
                  <a:srgbClr val="F8F8F3"/>
                </a:solidFill>
                <a:latin typeface="Avenir Book" panose="02000503020000020003" pitchFamily="2" charset="0"/>
              </a:defRPr>
            </a:lvl4pPr>
            <a:lvl5pPr marL="1828800" indent="0">
              <a:buNone/>
              <a:defRPr sz="1200">
                <a:solidFill>
                  <a:srgbClr val="F8F8F3"/>
                </a:solidFill>
                <a:latin typeface="Avenir Book" panose="02000503020000020003" pitchFamily="2" charset="0"/>
              </a:defRPr>
            </a:lvl5pPr>
          </a:lstStyle>
          <a:p>
            <a:pPr lvl="0"/>
            <a:r>
              <a:rPr lang="da-DK" dirty="0"/>
              <a:t>Andet niveau</a:t>
            </a:r>
          </a:p>
        </p:txBody>
      </p:sp>
      <p:sp>
        <p:nvSpPr>
          <p:cNvPr id="33" name="Pladsholder til billede 6">
            <a:extLst>
              <a:ext uri="{FF2B5EF4-FFF2-40B4-BE49-F238E27FC236}">
                <a16:creationId xmlns:a16="http://schemas.microsoft.com/office/drawing/2014/main" id="{C6809487-93E3-A146-BEEA-B6236C579DAB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7558682" y="1836738"/>
            <a:ext cx="3719513" cy="27606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solidFill>
                  <a:srgbClr val="F8F8F3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402563896"/>
      </p:ext>
    </p:extLst>
  </p:cSld>
  <p:clrMapOvr>
    <a:masterClrMapping/>
  </p:clrMapOvr>
</p:sldLayout>
</file>

<file path=ppt/slideLayouts/slideLayout3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ogram intro M1">
    <p:bg>
      <p:bgPr>
        <a:solidFill>
          <a:srgbClr val="6B819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">
            <a:extLst>
              <a:ext uri="{FF2B5EF4-FFF2-40B4-BE49-F238E27FC236}">
                <a16:creationId xmlns:a16="http://schemas.microsoft.com/office/drawing/2014/main" id="{5057CABE-0CAC-2B41-A249-1FA93ACB4CFA}"/>
              </a:ext>
            </a:extLst>
          </p:cNvPr>
          <p:cNvSpPr/>
          <p:nvPr/>
        </p:nvSpPr>
        <p:spPr>
          <a:xfrm>
            <a:off x="323448" y="2035829"/>
            <a:ext cx="3722113" cy="3682870"/>
          </a:xfrm>
          <a:prstGeom prst="rect">
            <a:avLst/>
          </a:prstGeom>
          <a:solidFill>
            <a:srgbClr val="E5E7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4" name="Billede 23" descr="Et billede, der indeholder plade, tegning&#10;&#10;Automatisk genereret beskrivelse">
            <a:extLst>
              <a:ext uri="{FF2B5EF4-FFF2-40B4-BE49-F238E27FC236}">
                <a16:creationId xmlns:a16="http://schemas.microsoft.com/office/drawing/2014/main" id="{AED56B3A-FC42-3A48-9B76-D4362A02C14E}"/>
              </a:ext>
            </a:extLst>
          </p:cNvPr>
          <p:cNvPicPr>
            <a:picLocks noChangeAspect="1"/>
          </p:cNvPicPr>
          <p:nvPr/>
        </p:nvPicPr>
        <p:blipFill>
          <a:blip r:embed="rId2">
            <a:lum bright="70000" contrast="-70000"/>
            <a:alphaModFix amt="11000"/>
          </a:blip>
          <a:stretch>
            <a:fillRect/>
          </a:stretch>
        </p:blipFill>
        <p:spPr>
          <a:xfrm>
            <a:off x="2646261" y="982133"/>
            <a:ext cx="6564880" cy="5654145"/>
          </a:xfrm>
          <a:prstGeom prst="rect">
            <a:avLst/>
          </a:prstGeom>
        </p:spPr>
      </p:pic>
      <p:sp>
        <p:nvSpPr>
          <p:cNvPr id="26" name="Rectangle 2">
            <a:extLst>
              <a:ext uri="{FF2B5EF4-FFF2-40B4-BE49-F238E27FC236}">
                <a16:creationId xmlns:a16="http://schemas.microsoft.com/office/drawing/2014/main" id="{612DE8D1-6744-334C-A882-7D8A7465D76A}"/>
              </a:ext>
            </a:extLst>
          </p:cNvPr>
          <p:cNvSpPr/>
          <p:nvPr/>
        </p:nvSpPr>
        <p:spPr>
          <a:xfrm>
            <a:off x="4157240" y="2035829"/>
            <a:ext cx="3722113" cy="3682870"/>
          </a:xfrm>
          <a:prstGeom prst="rect">
            <a:avLst/>
          </a:prstGeom>
          <a:solidFill>
            <a:srgbClr val="E5E7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9" name="Rectangle 2">
            <a:extLst>
              <a:ext uri="{FF2B5EF4-FFF2-40B4-BE49-F238E27FC236}">
                <a16:creationId xmlns:a16="http://schemas.microsoft.com/office/drawing/2014/main" id="{5919263D-FDE4-4F48-B674-8715E652B90A}"/>
              </a:ext>
            </a:extLst>
          </p:cNvPr>
          <p:cNvSpPr/>
          <p:nvPr/>
        </p:nvSpPr>
        <p:spPr>
          <a:xfrm>
            <a:off x="8072562" y="2035829"/>
            <a:ext cx="3722113" cy="3682870"/>
          </a:xfrm>
          <a:prstGeom prst="rect">
            <a:avLst/>
          </a:prstGeom>
          <a:solidFill>
            <a:srgbClr val="E5E7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3" name="Rectangle 14">
            <a:extLst>
              <a:ext uri="{FF2B5EF4-FFF2-40B4-BE49-F238E27FC236}">
                <a16:creationId xmlns:a16="http://schemas.microsoft.com/office/drawing/2014/main" id="{34B53CDC-B239-8A48-85B8-D1A8C0616F4E}"/>
              </a:ext>
            </a:extLst>
          </p:cNvPr>
          <p:cNvSpPr/>
          <p:nvPr/>
        </p:nvSpPr>
        <p:spPr>
          <a:xfrm>
            <a:off x="1" y="0"/>
            <a:ext cx="12191999" cy="520589"/>
          </a:xfrm>
          <a:prstGeom prst="rect">
            <a:avLst/>
          </a:prstGeom>
          <a:solidFill>
            <a:srgbClr val="374D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4" name="TextBox 18">
            <a:hlinkClick r:id="" action="ppaction://noaction"/>
            <a:extLst>
              <a:ext uri="{FF2B5EF4-FFF2-40B4-BE49-F238E27FC236}">
                <a16:creationId xmlns:a16="http://schemas.microsoft.com/office/drawing/2014/main" id="{56354988-7F18-814F-8E3E-ECD0F90A3823}"/>
              </a:ext>
            </a:extLst>
          </p:cNvPr>
          <p:cNvSpPr txBox="1"/>
          <p:nvPr/>
        </p:nvSpPr>
        <p:spPr>
          <a:xfrm>
            <a:off x="257302" y="99940"/>
            <a:ext cx="1073784" cy="338554"/>
          </a:xfrm>
          <a:prstGeom prst="rect">
            <a:avLst/>
          </a:prstGeom>
          <a:noFill/>
          <a:ln w="9525">
            <a:noFill/>
          </a:ln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b="1" spc="300" dirty="0">
                <a:solidFill>
                  <a:srgbClr val="E5E7E7"/>
                </a:solidFill>
                <a:latin typeface="Avenir Book" panose="02000503020000020003" pitchFamily="2" charset="0"/>
              </a:rPr>
              <a:t>MODULE 1 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b="1" spc="300" dirty="0">
                <a:solidFill>
                  <a:srgbClr val="E5E7E7"/>
                </a:solidFill>
                <a:latin typeface="Avenir Book" panose="02000503020000020003" pitchFamily="2" charset="0"/>
              </a:rPr>
              <a:t>INTRO</a:t>
            </a:r>
            <a:endParaRPr kumimoji="0" lang="en-US" sz="800" b="1" i="0" u="none" strike="noStrike" kern="1200" cap="none" spc="300" normalizeH="0" baseline="0" noProof="0" dirty="0">
              <a:ln>
                <a:noFill/>
              </a:ln>
              <a:solidFill>
                <a:srgbClr val="E5E7E7"/>
              </a:solidFill>
              <a:effectLst/>
              <a:uLnTx/>
              <a:uFillTx/>
              <a:latin typeface="Avenir Book" panose="02000503020000020003" pitchFamily="2" charset="0"/>
            </a:endParaRPr>
          </a:p>
        </p:txBody>
      </p:sp>
      <p:cxnSp>
        <p:nvCxnSpPr>
          <p:cNvPr id="35" name="Lige forbindelse 34">
            <a:extLst>
              <a:ext uri="{FF2B5EF4-FFF2-40B4-BE49-F238E27FC236}">
                <a16:creationId xmlns:a16="http://schemas.microsoft.com/office/drawing/2014/main" id="{3B54CF8E-4FE9-2540-AA4F-7839E447B61F}"/>
              </a:ext>
            </a:extLst>
          </p:cNvPr>
          <p:cNvCxnSpPr>
            <a:cxnSpLocks/>
          </p:cNvCxnSpPr>
          <p:nvPr/>
        </p:nvCxnSpPr>
        <p:spPr>
          <a:xfrm>
            <a:off x="1331829" y="18644"/>
            <a:ext cx="0" cy="493994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6" name="Billede 35">
            <a:extLst>
              <a:ext uri="{FF2B5EF4-FFF2-40B4-BE49-F238E27FC236}">
                <a16:creationId xmlns:a16="http://schemas.microsoft.com/office/drawing/2014/main" id="{53B29203-9EEE-644B-BAEB-A066F5E9BE9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50000"/>
          </a:blip>
          <a:srcRect l="8285" t="28774" r="58175" b="41828"/>
          <a:stretch/>
        </p:blipFill>
        <p:spPr>
          <a:xfrm>
            <a:off x="257302" y="6201113"/>
            <a:ext cx="716895" cy="628387"/>
          </a:xfrm>
          <a:prstGeom prst="rect">
            <a:avLst/>
          </a:prstGeom>
        </p:spPr>
      </p:pic>
      <p:pic>
        <p:nvPicPr>
          <p:cNvPr id="37" name="Billede 36">
            <a:extLst>
              <a:ext uri="{FF2B5EF4-FFF2-40B4-BE49-F238E27FC236}">
                <a16:creationId xmlns:a16="http://schemas.microsoft.com/office/drawing/2014/main" id="{585E147C-D14C-A846-A377-EB9D1A35218D}"/>
              </a:ext>
            </a:extLst>
          </p:cNvPr>
          <p:cNvPicPr>
            <a:picLocks noChangeAspect="1"/>
          </p:cNvPicPr>
          <p:nvPr/>
        </p:nvPicPr>
        <p:blipFill>
          <a:blip r:embed="rId4">
            <a:biLevel thresh="25000"/>
            <a:alphaModFix amt="50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1500"/>
                    </a14:imgEffect>
                    <a14:imgEffect>
                      <a14:saturation sat="191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723783" y="6415290"/>
            <a:ext cx="1034680" cy="274837"/>
          </a:xfrm>
          <a:prstGeom prst="rect">
            <a:avLst/>
          </a:prstGeom>
        </p:spPr>
      </p:pic>
      <p:sp>
        <p:nvSpPr>
          <p:cNvPr id="39" name="Pladsholder til tekst 3">
            <a:extLst>
              <a:ext uri="{FF2B5EF4-FFF2-40B4-BE49-F238E27FC236}">
                <a16:creationId xmlns:a16="http://schemas.microsoft.com/office/drawing/2014/main" id="{E6C5BE7A-18EB-0C40-BF74-5242B28F62A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850" y="1139825"/>
            <a:ext cx="9464584" cy="36671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800" spc="300">
                <a:solidFill>
                  <a:srgbClr val="F8F8F3"/>
                </a:solidFill>
              </a:defRPr>
            </a:lvl1pPr>
            <a:lvl2pPr marL="457200" indent="0">
              <a:buNone/>
              <a:defRPr sz="1800">
                <a:solidFill>
                  <a:srgbClr val="F8F8F3"/>
                </a:solidFill>
              </a:defRPr>
            </a:lvl2pPr>
            <a:lvl3pPr marL="914400" indent="0">
              <a:buNone/>
              <a:defRPr sz="1800">
                <a:solidFill>
                  <a:srgbClr val="F8F8F3"/>
                </a:solidFill>
              </a:defRPr>
            </a:lvl3pPr>
            <a:lvl4pPr marL="1371600" indent="0">
              <a:buNone/>
              <a:defRPr sz="1800">
                <a:solidFill>
                  <a:srgbClr val="F8F8F3"/>
                </a:solidFill>
              </a:defRPr>
            </a:lvl4pPr>
            <a:lvl5pPr marL="1828800" indent="0">
              <a:buNone/>
              <a:defRPr sz="1800">
                <a:solidFill>
                  <a:srgbClr val="F8F8F3"/>
                </a:solidFill>
              </a:defRPr>
            </a:lvl5pPr>
          </a:lstStyle>
          <a:p>
            <a:pPr lvl="0"/>
            <a:r>
              <a:rPr lang="da-DK" dirty="0"/>
              <a:t>KLIK FOR AT REDIGERE TEKSTTYPOGRAFIERNE I MASTEREN</a:t>
            </a:r>
          </a:p>
        </p:txBody>
      </p:sp>
      <p:sp>
        <p:nvSpPr>
          <p:cNvPr id="40" name="Pladsholder til tekst 5">
            <a:extLst>
              <a:ext uri="{FF2B5EF4-FFF2-40B4-BE49-F238E27FC236}">
                <a16:creationId xmlns:a16="http://schemas.microsoft.com/office/drawing/2014/main" id="{C8C52C0F-2180-E041-BA3C-BCAD492C196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157663" y="3806825"/>
            <a:ext cx="3721100" cy="191135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400">
                <a:solidFill>
                  <a:srgbClr val="374D62"/>
                </a:solidFill>
              </a:defRPr>
            </a:lvl1pPr>
            <a:lvl2pPr marL="457200" indent="0" algn="ctr">
              <a:buNone/>
              <a:defRPr sz="1400">
                <a:solidFill>
                  <a:srgbClr val="374D62"/>
                </a:solidFill>
              </a:defRPr>
            </a:lvl2pPr>
            <a:lvl3pPr marL="914400" indent="0" algn="ctr">
              <a:buNone/>
              <a:defRPr sz="1400">
                <a:solidFill>
                  <a:srgbClr val="374D62"/>
                </a:solidFill>
              </a:defRPr>
            </a:lvl3pPr>
            <a:lvl4pPr marL="1371600" indent="0" algn="ctr">
              <a:buNone/>
              <a:defRPr sz="1400">
                <a:solidFill>
                  <a:srgbClr val="374D62"/>
                </a:solidFill>
              </a:defRPr>
            </a:lvl4pPr>
            <a:lvl5pPr marL="1828800" indent="0" algn="ctr">
              <a:buNone/>
              <a:defRPr sz="1400">
                <a:solidFill>
                  <a:srgbClr val="374D62"/>
                </a:solidFill>
              </a:defRPr>
            </a:lvl5pPr>
          </a:lstStyle>
          <a:p>
            <a:pPr lvl="0"/>
            <a:r>
              <a:rPr lang="da-DK" dirty="0"/>
              <a:t>Klik for at indsætte programtitler</a:t>
            </a:r>
          </a:p>
        </p:txBody>
      </p:sp>
      <p:sp>
        <p:nvSpPr>
          <p:cNvPr id="43" name="Pladsholder til tekst 41">
            <a:extLst>
              <a:ext uri="{FF2B5EF4-FFF2-40B4-BE49-F238E27FC236}">
                <a16:creationId xmlns:a16="http://schemas.microsoft.com/office/drawing/2014/main" id="{67587470-126D-B347-9806-A73C7B4A746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156075" y="2311400"/>
            <a:ext cx="3722688" cy="28375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400" spc="300">
                <a:solidFill>
                  <a:srgbClr val="374D62"/>
                </a:solidFill>
              </a:defRPr>
            </a:lvl1pPr>
            <a:lvl2pPr marL="457200" indent="0">
              <a:buNone/>
              <a:defRPr>
                <a:solidFill>
                  <a:srgbClr val="374D62"/>
                </a:solidFill>
              </a:defRPr>
            </a:lvl2pPr>
            <a:lvl3pPr marL="914400" indent="0">
              <a:buNone/>
              <a:defRPr>
                <a:solidFill>
                  <a:srgbClr val="374D62"/>
                </a:solidFill>
              </a:defRPr>
            </a:lvl3pPr>
            <a:lvl4pPr marL="1371600" indent="0">
              <a:buNone/>
              <a:defRPr>
                <a:solidFill>
                  <a:srgbClr val="374D62"/>
                </a:solidFill>
              </a:defRPr>
            </a:lvl4pPr>
            <a:lvl5pPr marL="1828800" indent="0">
              <a:buNone/>
              <a:defRPr>
                <a:solidFill>
                  <a:srgbClr val="374D62"/>
                </a:solidFill>
              </a:defRPr>
            </a:lvl5pPr>
          </a:lstStyle>
          <a:p>
            <a:pPr lvl="0"/>
            <a:r>
              <a:rPr lang="da-DK" dirty="0"/>
              <a:t>KLIK FOR DAG NR. </a:t>
            </a:r>
          </a:p>
        </p:txBody>
      </p:sp>
      <p:sp>
        <p:nvSpPr>
          <p:cNvPr id="44" name="Pladsholder til tekst 41">
            <a:extLst>
              <a:ext uri="{FF2B5EF4-FFF2-40B4-BE49-F238E27FC236}">
                <a16:creationId xmlns:a16="http://schemas.microsoft.com/office/drawing/2014/main" id="{6472E869-EE11-4B4D-85A7-8D232A5C179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156075" y="2681042"/>
            <a:ext cx="3722688" cy="28375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050" b="1" spc="300">
                <a:solidFill>
                  <a:srgbClr val="D77621"/>
                </a:solidFill>
                <a:latin typeface="Avenir Book" panose="02000503020000020003" pitchFamily="2" charset="0"/>
              </a:defRPr>
            </a:lvl1pPr>
            <a:lvl2pPr marL="457200" indent="0">
              <a:buNone/>
              <a:defRPr>
                <a:solidFill>
                  <a:srgbClr val="374D62"/>
                </a:solidFill>
              </a:defRPr>
            </a:lvl2pPr>
            <a:lvl3pPr marL="914400" indent="0">
              <a:buNone/>
              <a:defRPr>
                <a:solidFill>
                  <a:srgbClr val="374D62"/>
                </a:solidFill>
              </a:defRPr>
            </a:lvl3pPr>
            <a:lvl4pPr marL="1371600" indent="0">
              <a:buNone/>
              <a:defRPr>
                <a:solidFill>
                  <a:srgbClr val="374D62"/>
                </a:solidFill>
              </a:defRPr>
            </a:lvl4pPr>
            <a:lvl5pPr marL="1828800" indent="0">
              <a:buNone/>
              <a:defRPr>
                <a:solidFill>
                  <a:srgbClr val="374D62"/>
                </a:solidFill>
              </a:defRPr>
            </a:lvl5pPr>
          </a:lstStyle>
          <a:p>
            <a:pPr lvl="0"/>
            <a:r>
              <a:rPr lang="da-DK" dirty="0"/>
              <a:t>KLIK FOR WHY/WHAT/WHO</a:t>
            </a:r>
          </a:p>
        </p:txBody>
      </p:sp>
      <p:sp>
        <p:nvSpPr>
          <p:cNvPr id="45" name="Pladsholder til tekst 41">
            <a:extLst>
              <a:ext uri="{FF2B5EF4-FFF2-40B4-BE49-F238E27FC236}">
                <a16:creationId xmlns:a16="http://schemas.microsoft.com/office/drawing/2014/main" id="{8C5F973A-0CB6-0C43-B458-4BC7A5C77EE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156075" y="2997954"/>
            <a:ext cx="3722688" cy="28375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400" spc="300">
                <a:solidFill>
                  <a:srgbClr val="374D62"/>
                </a:solidFill>
              </a:defRPr>
            </a:lvl1pPr>
            <a:lvl2pPr marL="457200" indent="0">
              <a:buNone/>
              <a:defRPr>
                <a:solidFill>
                  <a:srgbClr val="374D62"/>
                </a:solidFill>
              </a:defRPr>
            </a:lvl2pPr>
            <a:lvl3pPr marL="914400" indent="0">
              <a:buNone/>
              <a:defRPr>
                <a:solidFill>
                  <a:srgbClr val="374D62"/>
                </a:solidFill>
              </a:defRPr>
            </a:lvl3pPr>
            <a:lvl4pPr marL="1371600" indent="0">
              <a:buNone/>
              <a:defRPr>
                <a:solidFill>
                  <a:srgbClr val="374D62"/>
                </a:solidFill>
              </a:defRPr>
            </a:lvl4pPr>
            <a:lvl5pPr marL="1828800" indent="0">
              <a:buNone/>
              <a:defRPr>
                <a:solidFill>
                  <a:srgbClr val="374D62"/>
                </a:solidFill>
              </a:defRPr>
            </a:lvl5pPr>
          </a:lstStyle>
          <a:p>
            <a:pPr lvl="0"/>
            <a:r>
              <a:rPr lang="da-DK" dirty="0"/>
              <a:t>KLIK FOR DAG TITEL</a:t>
            </a:r>
          </a:p>
        </p:txBody>
      </p:sp>
      <p:sp>
        <p:nvSpPr>
          <p:cNvPr id="46" name="Pladsholder til tekst 5">
            <a:extLst>
              <a:ext uri="{FF2B5EF4-FFF2-40B4-BE49-F238E27FC236}">
                <a16:creationId xmlns:a16="http://schemas.microsoft.com/office/drawing/2014/main" id="{E0018757-BB57-5749-B407-CF7AE9CD4869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24446" y="3806825"/>
            <a:ext cx="3721100" cy="191135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400">
                <a:solidFill>
                  <a:srgbClr val="374D62"/>
                </a:solidFill>
              </a:defRPr>
            </a:lvl1pPr>
            <a:lvl2pPr marL="457200" indent="0" algn="ctr">
              <a:buNone/>
              <a:defRPr sz="1400">
                <a:solidFill>
                  <a:srgbClr val="374D62"/>
                </a:solidFill>
              </a:defRPr>
            </a:lvl2pPr>
            <a:lvl3pPr marL="914400" indent="0" algn="ctr">
              <a:buNone/>
              <a:defRPr sz="1400">
                <a:solidFill>
                  <a:srgbClr val="374D62"/>
                </a:solidFill>
              </a:defRPr>
            </a:lvl3pPr>
            <a:lvl4pPr marL="1371600" indent="0" algn="ctr">
              <a:buNone/>
              <a:defRPr sz="1400">
                <a:solidFill>
                  <a:srgbClr val="374D62"/>
                </a:solidFill>
              </a:defRPr>
            </a:lvl4pPr>
            <a:lvl5pPr marL="1828800" indent="0" algn="ctr">
              <a:buNone/>
              <a:defRPr sz="1400">
                <a:solidFill>
                  <a:srgbClr val="374D62"/>
                </a:solidFill>
              </a:defRPr>
            </a:lvl5pPr>
          </a:lstStyle>
          <a:p>
            <a:pPr lvl="0"/>
            <a:r>
              <a:rPr lang="da-DK" dirty="0"/>
              <a:t>Klik for at indsætte programtitler</a:t>
            </a:r>
          </a:p>
        </p:txBody>
      </p:sp>
      <p:sp>
        <p:nvSpPr>
          <p:cNvPr id="47" name="Pladsholder til tekst 41">
            <a:extLst>
              <a:ext uri="{FF2B5EF4-FFF2-40B4-BE49-F238E27FC236}">
                <a16:creationId xmlns:a16="http://schemas.microsoft.com/office/drawing/2014/main" id="{882BFFCF-1CB6-DC45-A5D7-F82E795DF5B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22858" y="2311400"/>
            <a:ext cx="3722688" cy="28375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400" spc="300">
                <a:solidFill>
                  <a:srgbClr val="374D62"/>
                </a:solidFill>
              </a:defRPr>
            </a:lvl1pPr>
            <a:lvl2pPr marL="457200" indent="0">
              <a:buNone/>
              <a:defRPr>
                <a:solidFill>
                  <a:srgbClr val="374D62"/>
                </a:solidFill>
              </a:defRPr>
            </a:lvl2pPr>
            <a:lvl3pPr marL="914400" indent="0">
              <a:buNone/>
              <a:defRPr>
                <a:solidFill>
                  <a:srgbClr val="374D62"/>
                </a:solidFill>
              </a:defRPr>
            </a:lvl3pPr>
            <a:lvl4pPr marL="1371600" indent="0">
              <a:buNone/>
              <a:defRPr>
                <a:solidFill>
                  <a:srgbClr val="374D62"/>
                </a:solidFill>
              </a:defRPr>
            </a:lvl4pPr>
            <a:lvl5pPr marL="1828800" indent="0">
              <a:buNone/>
              <a:defRPr>
                <a:solidFill>
                  <a:srgbClr val="374D62"/>
                </a:solidFill>
              </a:defRPr>
            </a:lvl5pPr>
          </a:lstStyle>
          <a:p>
            <a:pPr lvl="0"/>
            <a:r>
              <a:rPr lang="da-DK" dirty="0"/>
              <a:t>KLIK FOR DAG NR. </a:t>
            </a:r>
          </a:p>
        </p:txBody>
      </p:sp>
      <p:sp>
        <p:nvSpPr>
          <p:cNvPr id="48" name="Pladsholder til tekst 41">
            <a:extLst>
              <a:ext uri="{FF2B5EF4-FFF2-40B4-BE49-F238E27FC236}">
                <a16:creationId xmlns:a16="http://schemas.microsoft.com/office/drawing/2014/main" id="{5B345C0A-4505-0443-8FDE-3F6761BBF86D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22858" y="2681042"/>
            <a:ext cx="3722688" cy="28375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050" b="1" spc="300">
                <a:solidFill>
                  <a:srgbClr val="D77621"/>
                </a:solidFill>
                <a:latin typeface="Avenir Book" panose="02000503020000020003" pitchFamily="2" charset="0"/>
              </a:defRPr>
            </a:lvl1pPr>
            <a:lvl2pPr marL="457200" indent="0">
              <a:buNone/>
              <a:defRPr>
                <a:solidFill>
                  <a:srgbClr val="374D62"/>
                </a:solidFill>
              </a:defRPr>
            </a:lvl2pPr>
            <a:lvl3pPr marL="914400" indent="0">
              <a:buNone/>
              <a:defRPr>
                <a:solidFill>
                  <a:srgbClr val="374D62"/>
                </a:solidFill>
              </a:defRPr>
            </a:lvl3pPr>
            <a:lvl4pPr marL="1371600" indent="0">
              <a:buNone/>
              <a:defRPr>
                <a:solidFill>
                  <a:srgbClr val="374D62"/>
                </a:solidFill>
              </a:defRPr>
            </a:lvl4pPr>
            <a:lvl5pPr marL="1828800" indent="0">
              <a:buNone/>
              <a:defRPr>
                <a:solidFill>
                  <a:srgbClr val="374D62"/>
                </a:solidFill>
              </a:defRPr>
            </a:lvl5pPr>
          </a:lstStyle>
          <a:p>
            <a:pPr lvl="0"/>
            <a:r>
              <a:rPr lang="da-DK" dirty="0"/>
              <a:t>KLIK FOR WHY/WHAT/WHO</a:t>
            </a:r>
          </a:p>
        </p:txBody>
      </p:sp>
      <p:sp>
        <p:nvSpPr>
          <p:cNvPr id="49" name="Pladsholder til tekst 41">
            <a:extLst>
              <a:ext uri="{FF2B5EF4-FFF2-40B4-BE49-F238E27FC236}">
                <a16:creationId xmlns:a16="http://schemas.microsoft.com/office/drawing/2014/main" id="{2DE45406-1216-6840-9510-069C40F59349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22858" y="2997954"/>
            <a:ext cx="3722688" cy="28375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400" spc="300">
                <a:solidFill>
                  <a:srgbClr val="374D62"/>
                </a:solidFill>
              </a:defRPr>
            </a:lvl1pPr>
            <a:lvl2pPr marL="457200" indent="0">
              <a:buNone/>
              <a:defRPr>
                <a:solidFill>
                  <a:srgbClr val="374D62"/>
                </a:solidFill>
              </a:defRPr>
            </a:lvl2pPr>
            <a:lvl3pPr marL="914400" indent="0">
              <a:buNone/>
              <a:defRPr>
                <a:solidFill>
                  <a:srgbClr val="374D62"/>
                </a:solidFill>
              </a:defRPr>
            </a:lvl3pPr>
            <a:lvl4pPr marL="1371600" indent="0">
              <a:buNone/>
              <a:defRPr>
                <a:solidFill>
                  <a:srgbClr val="374D62"/>
                </a:solidFill>
              </a:defRPr>
            </a:lvl4pPr>
            <a:lvl5pPr marL="1828800" indent="0">
              <a:buNone/>
              <a:defRPr>
                <a:solidFill>
                  <a:srgbClr val="374D62"/>
                </a:solidFill>
              </a:defRPr>
            </a:lvl5pPr>
          </a:lstStyle>
          <a:p>
            <a:pPr lvl="0"/>
            <a:r>
              <a:rPr lang="da-DK" dirty="0"/>
              <a:t>KLIK FOR DAG TITEL</a:t>
            </a:r>
          </a:p>
        </p:txBody>
      </p:sp>
      <p:sp>
        <p:nvSpPr>
          <p:cNvPr id="50" name="Pladsholder til tekst 5">
            <a:extLst>
              <a:ext uri="{FF2B5EF4-FFF2-40B4-BE49-F238E27FC236}">
                <a16:creationId xmlns:a16="http://schemas.microsoft.com/office/drawing/2014/main" id="{49F73532-D47C-474A-BF4E-D6DB21931A90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8074150" y="3806825"/>
            <a:ext cx="3721100" cy="191135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400">
                <a:solidFill>
                  <a:srgbClr val="374D62"/>
                </a:solidFill>
              </a:defRPr>
            </a:lvl1pPr>
            <a:lvl2pPr marL="457200" indent="0" algn="ctr">
              <a:buNone/>
              <a:defRPr sz="1400">
                <a:solidFill>
                  <a:srgbClr val="374D62"/>
                </a:solidFill>
              </a:defRPr>
            </a:lvl2pPr>
            <a:lvl3pPr marL="914400" indent="0" algn="ctr">
              <a:buNone/>
              <a:defRPr sz="1400">
                <a:solidFill>
                  <a:srgbClr val="374D62"/>
                </a:solidFill>
              </a:defRPr>
            </a:lvl3pPr>
            <a:lvl4pPr marL="1371600" indent="0" algn="ctr">
              <a:buNone/>
              <a:defRPr sz="1400">
                <a:solidFill>
                  <a:srgbClr val="374D62"/>
                </a:solidFill>
              </a:defRPr>
            </a:lvl4pPr>
            <a:lvl5pPr marL="1828800" indent="0" algn="ctr">
              <a:buNone/>
              <a:defRPr sz="1400">
                <a:solidFill>
                  <a:srgbClr val="374D62"/>
                </a:solidFill>
              </a:defRPr>
            </a:lvl5pPr>
          </a:lstStyle>
          <a:p>
            <a:pPr lvl="0"/>
            <a:r>
              <a:rPr lang="da-DK" dirty="0"/>
              <a:t>Klik for at indsætte programtitler</a:t>
            </a:r>
          </a:p>
        </p:txBody>
      </p:sp>
      <p:sp>
        <p:nvSpPr>
          <p:cNvPr id="51" name="Pladsholder til tekst 41">
            <a:extLst>
              <a:ext uri="{FF2B5EF4-FFF2-40B4-BE49-F238E27FC236}">
                <a16:creationId xmlns:a16="http://schemas.microsoft.com/office/drawing/2014/main" id="{F6A84179-F401-CD4B-B0A9-B4A2F2426D25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072562" y="2311400"/>
            <a:ext cx="3722688" cy="28375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400" spc="300">
                <a:solidFill>
                  <a:srgbClr val="374D62"/>
                </a:solidFill>
              </a:defRPr>
            </a:lvl1pPr>
            <a:lvl2pPr marL="457200" indent="0">
              <a:buNone/>
              <a:defRPr>
                <a:solidFill>
                  <a:srgbClr val="374D62"/>
                </a:solidFill>
              </a:defRPr>
            </a:lvl2pPr>
            <a:lvl3pPr marL="914400" indent="0">
              <a:buNone/>
              <a:defRPr>
                <a:solidFill>
                  <a:srgbClr val="374D62"/>
                </a:solidFill>
              </a:defRPr>
            </a:lvl3pPr>
            <a:lvl4pPr marL="1371600" indent="0">
              <a:buNone/>
              <a:defRPr>
                <a:solidFill>
                  <a:srgbClr val="374D62"/>
                </a:solidFill>
              </a:defRPr>
            </a:lvl4pPr>
            <a:lvl5pPr marL="1828800" indent="0">
              <a:buNone/>
              <a:defRPr>
                <a:solidFill>
                  <a:srgbClr val="374D62"/>
                </a:solidFill>
              </a:defRPr>
            </a:lvl5pPr>
          </a:lstStyle>
          <a:p>
            <a:pPr lvl="0"/>
            <a:r>
              <a:rPr lang="da-DK" dirty="0"/>
              <a:t>KLIK FOR DAG NR. </a:t>
            </a:r>
          </a:p>
        </p:txBody>
      </p:sp>
      <p:sp>
        <p:nvSpPr>
          <p:cNvPr id="52" name="Pladsholder til tekst 41">
            <a:extLst>
              <a:ext uri="{FF2B5EF4-FFF2-40B4-BE49-F238E27FC236}">
                <a16:creationId xmlns:a16="http://schemas.microsoft.com/office/drawing/2014/main" id="{68708AB9-D8E8-2343-83A6-A68A1D589699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072562" y="2681042"/>
            <a:ext cx="3722688" cy="28375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050" b="1" spc="300">
                <a:solidFill>
                  <a:srgbClr val="D77621"/>
                </a:solidFill>
                <a:latin typeface="Avenir Book" panose="02000503020000020003" pitchFamily="2" charset="0"/>
              </a:defRPr>
            </a:lvl1pPr>
            <a:lvl2pPr marL="457200" indent="0">
              <a:buNone/>
              <a:defRPr>
                <a:solidFill>
                  <a:srgbClr val="374D62"/>
                </a:solidFill>
              </a:defRPr>
            </a:lvl2pPr>
            <a:lvl3pPr marL="914400" indent="0">
              <a:buNone/>
              <a:defRPr>
                <a:solidFill>
                  <a:srgbClr val="374D62"/>
                </a:solidFill>
              </a:defRPr>
            </a:lvl3pPr>
            <a:lvl4pPr marL="1371600" indent="0">
              <a:buNone/>
              <a:defRPr>
                <a:solidFill>
                  <a:srgbClr val="374D62"/>
                </a:solidFill>
              </a:defRPr>
            </a:lvl4pPr>
            <a:lvl5pPr marL="1828800" indent="0">
              <a:buNone/>
              <a:defRPr>
                <a:solidFill>
                  <a:srgbClr val="374D62"/>
                </a:solidFill>
              </a:defRPr>
            </a:lvl5pPr>
          </a:lstStyle>
          <a:p>
            <a:pPr lvl="0"/>
            <a:r>
              <a:rPr lang="da-DK" dirty="0"/>
              <a:t>KLIK FOR WHY/WHAT/WHO</a:t>
            </a:r>
          </a:p>
        </p:txBody>
      </p:sp>
      <p:sp>
        <p:nvSpPr>
          <p:cNvPr id="53" name="Pladsholder til tekst 41">
            <a:extLst>
              <a:ext uri="{FF2B5EF4-FFF2-40B4-BE49-F238E27FC236}">
                <a16:creationId xmlns:a16="http://schemas.microsoft.com/office/drawing/2014/main" id="{89BB1BA3-D844-3A44-8F2C-35DCE9FBBDE0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8072562" y="2997954"/>
            <a:ext cx="3722688" cy="28375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400" spc="300">
                <a:solidFill>
                  <a:srgbClr val="374D62"/>
                </a:solidFill>
              </a:defRPr>
            </a:lvl1pPr>
            <a:lvl2pPr marL="457200" indent="0">
              <a:buNone/>
              <a:defRPr>
                <a:solidFill>
                  <a:srgbClr val="374D62"/>
                </a:solidFill>
              </a:defRPr>
            </a:lvl2pPr>
            <a:lvl3pPr marL="914400" indent="0">
              <a:buNone/>
              <a:defRPr>
                <a:solidFill>
                  <a:srgbClr val="374D62"/>
                </a:solidFill>
              </a:defRPr>
            </a:lvl3pPr>
            <a:lvl4pPr marL="1371600" indent="0">
              <a:buNone/>
              <a:defRPr>
                <a:solidFill>
                  <a:srgbClr val="374D62"/>
                </a:solidFill>
              </a:defRPr>
            </a:lvl4pPr>
            <a:lvl5pPr marL="1828800" indent="0">
              <a:buNone/>
              <a:defRPr>
                <a:solidFill>
                  <a:srgbClr val="374D62"/>
                </a:solidFill>
              </a:defRPr>
            </a:lvl5pPr>
          </a:lstStyle>
          <a:p>
            <a:pPr lvl="0"/>
            <a:r>
              <a:rPr lang="da-DK" dirty="0"/>
              <a:t>KLIK FOR DAG TITEL</a:t>
            </a:r>
          </a:p>
        </p:txBody>
      </p:sp>
    </p:spTree>
    <p:extLst>
      <p:ext uri="{BB962C8B-B14F-4D97-AF65-F5344CB8AC3E}">
        <p14:creationId xmlns:p14="http://schemas.microsoft.com/office/powerpoint/2010/main" val="2059301448"/>
      </p:ext>
    </p:extLst>
  </p:cSld>
  <p:clrMapOvr>
    <a:masterClrMapping/>
  </p:clrMapOvr>
</p:sldLayout>
</file>

<file path=ppt/slideLayouts/slideLayout3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ogram intro M2">
    <p:bg>
      <p:bgPr>
        <a:solidFill>
          <a:srgbClr val="BAA39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">
            <a:extLst>
              <a:ext uri="{FF2B5EF4-FFF2-40B4-BE49-F238E27FC236}">
                <a16:creationId xmlns:a16="http://schemas.microsoft.com/office/drawing/2014/main" id="{5057CABE-0CAC-2B41-A249-1FA93ACB4CFA}"/>
              </a:ext>
            </a:extLst>
          </p:cNvPr>
          <p:cNvSpPr/>
          <p:nvPr/>
        </p:nvSpPr>
        <p:spPr>
          <a:xfrm>
            <a:off x="323448" y="2035829"/>
            <a:ext cx="3722113" cy="3682870"/>
          </a:xfrm>
          <a:prstGeom prst="rect">
            <a:avLst/>
          </a:prstGeom>
          <a:solidFill>
            <a:srgbClr val="E5E7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4" name="Billede 23" descr="Et billede, der indeholder plade, tegning&#10;&#10;Automatisk genereret beskrivelse">
            <a:extLst>
              <a:ext uri="{FF2B5EF4-FFF2-40B4-BE49-F238E27FC236}">
                <a16:creationId xmlns:a16="http://schemas.microsoft.com/office/drawing/2014/main" id="{AED56B3A-FC42-3A48-9B76-D4362A02C14E}"/>
              </a:ext>
            </a:extLst>
          </p:cNvPr>
          <p:cNvPicPr>
            <a:picLocks noChangeAspect="1"/>
          </p:cNvPicPr>
          <p:nvPr/>
        </p:nvPicPr>
        <p:blipFill>
          <a:blip r:embed="rId2">
            <a:lum bright="70000" contrast="-70000"/>
            <a:alphaModFix amt="11000"/>
          </a:blip>
          <a:stretch>
            <a:fillRect/>
          </a:stretch>
        </p:blipFill>
        <p:spPr>
          <a:xfrm>
            <a:off x="2646261" y="982133"/>
            <a:ext cx="6564880" cy="5654145"/>
          </a:xfrm>
          <a:prstGeom prst="rect">
            <a:avLst/>
          </a:prstGeom>
        </p:spPr>
      </p:pic>
      <p:sp>
        <p:nvSpPr>
          <p:cNvPr id="26" name="Rectangle 2">
            <a:extLst>
              <a:ext uri="{FF2B5EF4-FFF2-40B4-BE49-F238E27FC236}">
                <a16:creationId xmlns:a16="http://schemas.microsoft.com/office/drawing/2014/main" id="{612DE8D1-6744-334C-A882-7D8A7465D76A}"/>
              </a:ext>
            </a:extLst>
          </p:cNvPr>
          <p:cNvSpPr/>
          <p:nvPr/>
        </p:nvSpPr>
        <p:spPr>
          <a:xfrm>
            <a:off x="4157240" y="2035829"/>
            <a:ext cx="3722113" cy="3682870"/>
          </a:xfrm>
          <a:prstGeom prst="rect">
            <a:avLst/>
          </a:prstGeom>
          <a:solidFill>
            <a:srgbClr val="E5E7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9" name="Rectangle 2">
            <a:extLst>
              <a:ext uri="{FF2B5EF4-FFF2-40B4-BE49-F238E27FC236}">
                <a16:creationId xmlns:a16="http://schemas.microsoft.com/office/drawing/2014/main" id="{5919263D-FDE4-4F48-B674-8715E652B90A}"/>
              </a:ext>
            </a:extLst>
          </p:cNvPr>
          <p:cNvSpPr/>
          <p:nvPr/>
        </p:nvSpPr>
        <p:spPr>
          <a:xfrm>
            <a:off x="8072562" y="2035829"/>
            <a:ext cx="3722113" cy="3682870"/>
          </a:xfrm>
          <a:prstGeom prst="rect">
            <a:avLst/>
          </a:prstGeom>
          <a:solidFill>
            <a:srgbClr val="E5E7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3" name="Rectangle 14">
            <a:extLst>
              <a:ext uri="{FF2B5EF4-FFF2-40B4-BE49-F238E27FC236}">
                <a16:creationId xmlns:a16="http://schemas.microsoft.com/office/drawing/2014/main" id="{34B53CDC-B239-8A48-85B8-D1A8C0616F4E}"/>
              </a:ext>
            </a:extLst>
          </p:cNvPr>
          <p:cNvSpPr/>
          <p:nvPr/>
        </p:nvSpPr>
        <p:spPr>
          <a:xfrm>
            <a:off x="1" y="0"/>
            <a:ext cx="12191999" cy="520589"/>
          </a:xfrm>
          <a:prstGeom prst="rect">
            <a:avLst/>
          </a:prstGeom>
          <a:solidFill>
            <a:srgbClr val="374D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4" name="TextBox 18">
            <a:hlinkClick r:id="" action="ppaction://noaction"/>
            <a:extLst>
              <a:ext uri="{FF2B5EF4-FFF2-40B4-BE49-F238E27FC236}">
                <a16:creationId xmlns:a16="http://schemas.microsoft.com/office/drawing/2014/main" id="{56354988-7F18-814F-8E3E-ECD0F90A3823}"/>
              </a:ext>
            </a:extLst>
          </p:cNvPr>
          <p:cNvSpPr txBox="1"/>
          <p:nvPr/>
        </p:nvSpPr>
        <p:spPr>
          <a:xfrm>
            <a:off x="257302" y="99940"/>
            <a:ext cx="1073784" cy="338554"/>
          </a:xfrm>
          <a:prstGeom prst="rect">
            <a:avLst/>
          </a:prstGeom>
          <a:noFill/>
          <a:ln w="9525">
            <a:noFill/>
          </a:ln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b="1" spc="300" dirty="0">
                <a:solidFill>
                  <a:srgbClr val="E5E7E7"/>
                </a:solidFill>
                <a:latin typeface="Avenir Book" panose="02000503020000020003" pitchFamily="2" charset="0"/>
              </a:rPr>
              <a:t>MODULE 2 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b="1" spc="300" dirty="0">
                <a:solidFill>
                  <a:srgbClr val="E5E7E7"/>
                </a:solidFill>
                <a:latin typeface="Avenir Book" panose="02000503020000020003" pitchFamily="2" charset="0"/>
              </a:rPr>
              <a:t>INTRO</a:t>
            </a:r>
            <a:endParaRPr kumimoji="0" lang="en-US" sz="800" b="1" i="0" u="none" strike="noStrike" kern="1200" cap="none" spc="300" normalizeH="0" baseline="0" noProof="0" dirty="0">
              <a:ln>
                <a:noFill/>
              </a:ln>
              <a:solidFill>
                <a:srgbClr val="E5E7E7"/>
              </a:solidFill>
              <a:effectLst/>
              <a:uLnTx/>
              <a:uFillTx/>
              <a:latin typeface="Avenir Book" panose="02000503020000020003" pitchFamily="2" charset="0"/>
            </a:endParaRPr>
          </a:p>
        </p:txBody>
      </p:sp>
      <p:cxnSp>
        <p:nvCxnSpPr>
          <p:cNvPr id="35" name="Lige forbindelse 34">
            <a:extLst>
              <a:ext uri="{FF2B5EF4-FFF2-40B4-BE49-F238E27FC236}">
                <a16:creationId xmlns:a16="http://schemas.microsoft.com/office/drawing/2014/main" id="{3B54CF8E-4FE9-2540-AA4F-7839E447B61F}"/>
              </a:ext>
            </a:extLst>
          </p:cNvPr>
          <p:cNvCxnSpPr>
            <a:cxnSpLocks/>
          </p:cNvCxnSpPr>
          <p:nvPr/>
        </p:nvCxnSpPr>
        <p:spPr>
          <a:xfrm>
            <a:off x="1331829" y="18644"/>
            <a:ext cx="0" cy="493994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6" name="Billede 35">
            <a:extLst>
              <a:ext uri="{FF2B5EF4-FFF2-40B4-BE49-F238E27FC236}">
                <a16:creationId xmlns:a16="http://schemas.microsoft.com/office/drawing/2014/main" id="{53B29203-9EEE-644B-BAEB-A066F5E9BE9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50000"/>
          </a:blip>
          <a:srcRect l="8285" t="28774" r="58175" b="41828"/>
          <a:stretch/>
        </p:blipFill>
        <p:spPr>
          <a:xfrm>
            <a:off x="257302" y="6201113"/>
            <a:ext cx="716895" cy="628387"/>
          </a:xfrm>
          <a:prstGeom prst="rect">
            <a:avLst/>
          </a:prstGeom>
        </p:spPr>
      </p:pic>
      <p:pic>
        <p:nvPicPr>
          <p:cNvPr id="37" name="Billede 36">
            <a:extLst>
              <a:ext uri="{FF2B5EF4-FFF2-40B4-BE49-F238E27FC236}">
                <a16:creationId xmlns:a16="http://schemas.microsoft.com/office/drawing/2014/main" id="{585E147C-D14C-A846-A377-EB9D1A35218D}"/>
              </a:ext>
            </a:extLst>
          </p:cNvPr>
          <p:cNvPicPr>
            <a:picLocks noChangeAspect="1"/>
          </p:cNvPicPr>
          <p:nvPr/>
        </p:nvPicPr>
        <p:blipFill>
          <a:blip r:embed="rId4">
            <a:biLevel thresh="25000"/>
            <a:alphaModFix amt="50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1500"/>
                    </a14:imgEffect>
                    <a14:imgEffect>
                      <a14:saturation sat="191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723783" y="6415290"/>
            <a:ext cx="1034680" cy="274837"/>
          </a:xfrm>
          <a:prstGeom prst="rect">
            <a:avLst/>
          </a:prstGeom>
        </p:spPr>
      </p:pic>
      <p:sp>
        <p:nvSpPr>
          <p:cNvPr id="39" name="Pladsholder til tekst 3">
            <a:extLst>
              <a:ext uri="{FF2B5EF4-FFF2-40B4-BE49-F238E27FC236}">
                <a16:creationId xmlns:a16="http://schemas.microsoft.com/office/drawing/2014/main" id="{E6C5BE7A-18EB-0C40-BF74-5242B28F62A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850" y="1139825"/>
            <a:ext cx="9464584" cy="36671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800" spc="300">
                <a:solidFill>
                  <a:srgbClr val="F8F8F3"/>
                </a:solidFill>
              </a:defRPr>
            </a:lvl1pPr>
            <a:lvl2pPr marL="457200" indent="0">
              <a:buNone/>
              <a:defRPr sz="1800">
                <a:solidFill>
                  <a:srgbClr val="F8F8F3"/>
                </a:solidFill>
              </a:defRPr>
            </a:lvl2pPr>
            <a:lvl3pPr marL="914400" indent="0">
              <a:buNone/>
              <a:defRPr sz="1800">
                <a:solidFill>
                  <a:srgbClr val="F8F8F3"/>
                </a:solidFill>
              </a:defRPr>
            </a:lvl3pPr>
            <a:lvl4pPr marL="1371600" indent="0">
              <a:buNone/>
              <a:defRPr sz="1800">
                <a:solidFill>
                  <a:srgbClr val="F8F8F3"/>
                </a:solidFill>
              </a:defRPr>
            </a:lvl4pPr>
            <a:lvl5pPr marL="1828800" indent="0">
              <a:buNone/>
              <a:defRPr sz="1800">
                <a:solidFill>
                  <a:srgbClr val="F8F8F3"/>
                </a:solidFill>
              </a:defRPr>
            </a:lvl5pPr>
          </a:lstStyle>
          <a:p>
            <a:pPr lvl="0"/>
            <a:r>
              <a:rPr lang="da-DK" dirty="0"/>
              <a:t>KLIK FOR AT REDIGERE TEKSTTYPOGRAFIERNE I MASTEREN</a:t>
            </a:r>
          </a:p>
        </p:txBody>
      </p:sp>
      <p:sp>
        <p:nvSpPr>
          <p:cNvPr id="40" name="Pladsholder til tekst 5">
            <a:extLst>
              <a:ext uri="{FF2B5EF4-FFF2-40B4-BE49-F238E27FC236}">
                <a16:creationId xmlns:a16="http://schemas.microsoft.com/office/drawing/2014/main" id="{C8C52C0F-2180-E041-BA3C-BCAD492C196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157663" y="3806825"/>
            <a:ext cx="3721100" cy="191135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400">
                <a:solidFill>
                  <a:srgbClr val="374D62"/>
                </a:solidFill>
              </a:defRPr>
            </a:lvl1pPr>
            <a:lvl2pPr marL="457200" indent="0" algn="ctr">
              <a:buNone/>
              <a:defRPr sz="1400">
                <a:solidFill>
                  <a:srgbClr val="374D62"/>
                </a:solidFill>
              </a:defRPr>
            </a:lvl2pPr>
            <a:lvl3pPr marL="914400" indent="0" algn="ctr">
              <a:buNone/>
              <a:defRPr sz="1400">
                <a:solidFill>
                  <a:srgbClr val="374D62"/>
                </a:solidFill>
              </a:defRPr>
            </a:lvl3pPr>
            <a:lvl4pPr marL="1371600" indent="0" algn="ctr">
              <a:buNone/>
              <a:defRPr sz="1400">
                <a:solidFill>
                  <a:srgbClr val="374D62"/>
                </a:solidFill>
              </a:defRPr>
            </a:lvl4pPr>
            <a:lvl5pPr marL="1828800" indent="0" algn="ctr">
              <a:buNone/>
              <a:defRPr sz="1400">
                <a:solidFill>
                  <a:srgbClr val="374D62"/>
                </a:solidFill>
              </a:defRPr>
            </a:lvl5pPr>
          </a:lstStyle>
          <a:p>
            <a:pPr lvl="0"/>
            <a:r>
              <a:rPr lang="da-DK" dirty="0"/>
              <a:t>Klik for at indsætte programtitler</a:t>
            </a:r>
          </a:p>
        </p:txBody>
      </p:sp>
      <p:sp>
        <p:nvSpPr>
          <p:cNvPr id="43" name="Pladsholder til tekst 41">
            <a:extLst>
              <a:ext uri="{FF2B5EF4-FFF2-40B4-BE49-F238E27FC236}">
                <a16:creationId xmlns:a16="http://schemas.microsoft.com/office/drawing/2014/main" id="{67587470-126D-B347-9806-A73C7B4A746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156075" y="2311400"/>
            <a:ext cx="3722688" cy="28375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400" spc="300">
                <a:solidFill>
                  <a:srgbClr val="374D62"/>
                </a:solidFill>
              </a:defRPr>
            </a:lvl1pPr>
            <a:lvl2pPr marL="457200" indent="0">
              <a:buNone/>
              <a:defRPr>
                <a:solidFill>
                  <a:srgbClr val="374D62"/>
                </a:solidFill>
              </a:defRPr>
            </a:lvl2pPr>
            <a:lvl3pPr marL="914400" indent="0">
              <a:buNone/>
              <a:defRPr>
                <a:solidFill>
                  <a:srgbClr val="374D62"/>
                </a:solidFill>
              </a:defRPr>
            </a:lvl3pPr>
            <a:lvl4pPr marL="1371600" indent="0">
              <a:buNone/>
              <a:defRPr>
                <a:solidFill>
                  <a:srgbClr val="374D62"/>
                </a:solidFill>
              </a:defRPr>
            </a:lvl4pPr>
            <a:lvl5pPr marL="1828800" indent="0">
              <a:buNone/>
              <a:defRPr>
                <a:solidFill>
                  <a:srgbClr val="374D62"/>
                </a:solidFill>
              </a:defRPr>
            </a:lvl5pPr>
          </a:lstStyle>
          <a:p>
            <a:pPr lvl="0"/>
            <a:r>
              <a:rPr lang="da-DK" dirty="0"/>
              <a:t>KLIK FOR DAG NR. </a:t>
            </a:r>
          </a:p>
        </p:txBody>
      </p:sp>
      <p:sp>
        <p:nvSpPr>
          <p:cNvPr id="44" name="Pladsholder til tekst 41">
            <a:extLst>
              <a:ext uri="{FF2B5EF4-FFF2-40B4-BE49-F238E27FC236}">
                <a16:creationId xmlns:a16="http://schemas.microsoft.com/office/drawing/2014/main" id="{6472E869-EE11-4B4D-85A7-8D232A5C179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156075" y="2681042"/>
            <a:ext cx="3722688" cy="28375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050" b="1" spc="300">
                <a:solidFill>
                  <a:srgbClr val="D77621"/>
                </a:solidFill>
                <a:latin typeface="Avenir Book" panose="02000503020000020003" pitchFamily="2" charset="0"/>
              </a:defRPr>
            </a:lvl1pPr>
            <a:lvl2pPr marL="457200" indent="0">
              <a:buNone/>
              <a:defRPr>
                <a:solidFill>
                  <a:srgbClr val="374D62"/>
                </a:solidFill>
              </a:defRPr>
            </a:lvl2pPr>
            <a:lvl3pPr marL="914400" indent="0">
              <a:buNone/>
              <a:defRPr>
                <a:solidFill>
                  <a:srgbClr val="374D62"/>
                </a:solidFill>
              </a:defRPr>
            </a:lvl3pPr>
            <a:lvl4pPr marL="1371600" indent="0">
              <a:buNone/>
              <a:defRPr>
                <a:solidFill>
                  <a:srgbClr val="374D62"/>
                </a:solidFill>
              </a:defRPr>
            </a:lvl4pPr>
            <a:lvl5pPr marL="1828800" indent="0">
              <a:buNone/>
              <a:defRPr>
                <a:solidFill>
                  <a:srgbClr val="374D62"/>
                </a:solidFill>
              </a:defRPr>
            </a:lvl5pPr>
          </a:lstStyle>
          <a:p>
            <a:pPr lvl="0"/>
            <a:r>
              <a:rPr lang="da-DK" dirty="0"/>
              <a:t>KLIK FOR WHY/WHAT/WHO</a:t>
            </a:r>
          </a:p>
        </p:txBody>
      </p:sp>
      <p:sp>
        <p:nvSpPr>
          <p:cNvPr id="45" name="Pladsholder til tekst 41">
            <a:extLst>
              <a:ext uri="{FF2B5EF4-FFF2-40B4-BE49-F238E27FC236}">
                <a16:creationId xmlns:a16="http://schemas.microsoft.com/office/drawing/2014/main" id="{8C5F973A-0CB6-0C43-B458-4BC7A5C77EE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156075" y="2997954"/>
            <a:ext cx="3722688" cy="28375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400" spc="300">
                <a:solidFill>
                  <a:srgbClr val="374D62"/>
                </a:solidFill>
              </a:defRPr>
            </a:lvl1pPr>
            <a:lvl2pPr marL="457200" indent="0">
              <a:buNone/>
              <a:defRPr>
                <a:solidFill>
                  <a:srgbClr val="374D62"/>
                </a:solidFill>
              </a:defRPr>
            </a:lvl2pPr>
            <a:lvl3pPr marL="914400" indent="0">
              <a:buNone/>
              <a:defRPr>
                <a:solidFill>
                  <a:srgbClr val="374D62"/>
                </a:solidFill>
              </a:defRPr>
            </a:lvl3pPr>
            <a:lvl4pPr marL="1371600" indent="0">
              <a:buNone/>
              <a:defRPr>
                <a:solidFill>
                  <a:srgbClr val="374D62"/>
                </a:solidFill>
              </a:defRPr>
            </a:lvl4pPr>
            <a:lvl5pPr marL="1828800" indent="0">
              <a:buNone/>
              <a:defRPr>
                <a:solidFill>
                  <a:srgbClr val="374D62"/>
                </a:solidFill>
              </a:defRPr>
            </a:lvl5pPr>
          </a:lstStyle>
          <a:p>
            <a:pPr lvl="0"/>
            <a:r>
              <a:rPr lang="da-DK" dirty="0"/>
              <a:t>KLIK FOR DAG TITEL</a:t>
            </a:r>
          </a:p>
        </p:txBody>
      </p:sp>
      <p:sp>
        <p:nvSpPr>
          <p:cNvPr id="46" name="Pladsholder til tekst 5">
            <a:extLst>
              <a:ext uri="{FF2B5EF4-FFF2-40B4-BE49-F238E27FC236}">
                <a16:creationId xmlns:a16="http://schemas.microsoft.com/office/drawing/2014/main" id="{E0018757-BB57-5749-B407-CF7AE9CD4869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24446" y="3806825"/>
            <a:ext cx="3721100" cy="191135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400">
                <a:solidFill>
                  <a:srgbClr val="374D62"/>
                </a:solidFill>
              </a:defRPr>
            </a:lvl1pPr>
            <a:lvl2pPr marL="457200" indent="0" algn="ctr">
              <a:buNone/>
              <a:defRPr sz="1400">
                <a:solidFill>
                  <a:srgbClr val="374D62"/>
                </a:solidFill>
              </a:defRPr>
            </a:lvl2pPr>
            <a:lvl3pPr marL="914400" indent="0" algn="ctr">
              <a:buNone/>
              <a:defRPr sz="1400">
                <a:solidFill>
                  <a:srgbClr val="374D62"/>
                </a:solidFill>
              </a:defRPr>
            </a:lvl3pPr>
            <a:lvl4pPr marL="1371600" indent="0" algn="ctr">
              <a:buNone/>
              <a:defRPr sz="1400">
                <a:solidFill>
                  <a:srgbClr val="374D62"/>
                </a:solidFill>
              </a:defRPr>
            </a:lvl4pPr>
            <a:lvl5pPr marL="1828800" indent="0" algn="ctr">
              <a:buNone/>
              <a:defRPr sz="1400">
                <a:solidFill>
                  <a:srgbClr val="374D62"/>
                </a:solidFill>
              </a:defRPr>
            </a:lvl5pPr>
          </a:lstStyle>
          <a:p>
            <a:pPr lvl="0"/>
            <a:r>
              <a:rPr lang="da-DK" dirty="0"/>
              <a:t>Klik for at indsætte programtitler</a:t>
            </a:r>
          </a:p>
        </p:txBody>
      </p:sp>
      <p:sp>
        <p:nvSpPr>
          <p:cNvPr id="47" name="Pladsholder til tekst 41">
            <a:extLst>
              <a:ext uri="{FF2B5EF4-FFF2-40B4-BE49-F238E27FC236}">
                <a16:creationId xmlns:a16="http://schemas.microsoft.com/office/drawing/2014/main" id="{882BFFCF-1CB6-DC45-A5D7-F82E795DF5B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22858" y="2311400"/>
            <a:ext cx="3722688" cy="28375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400" spc="300">
                <a:solidFill>
                  <a:srgbClr val="374D62"/>
                </a:solidFill>
              </a:defRPr>
            </a:lvl1pPr>
            <a:lvl2pPr marL="457200" indent="0">
              <a:buNone/>
              <a:defRPr>
                <a:solidFill>
                  <a:srgbClr val="374D62"/>
                </a:solidFill>
              </a:defRPr>
            </a:lvl2pPr>
            <a:lvl3pPr marL="914400" indent="0">
              <a:buNone/>
              <a:defRPr>
                <a:solidFill>
                  <a:srgbClr val="374D62"/>
                </a:solidFill>
              </a:defRPr>
            </a:lvl3pPr>
            <a:lvl4pPr marL="1371600" indent="0">
              <a:buNone/>
              <a:defRPr>
                <a:solidFill>
                  <a:srgbClr val="374D62"/>
                </a:solidFill>
              </a:defRPr>
            </a:lvl4pPr>
            <a:lvl5pPr marL="1828800" indent="0">
              <a:buNone/>
              <a:defRPr>
                <a:solidFill>
                  <a:srgbClr val="374D62"/>
                </a:solidFill>
              </a:defRPr>
            </a:lvl5pPr>
          </a:lstStyle>
          <a:p>
            <a:pPr lvl="0"/>
            <a:r>
              <a:rPr lang="da-DK" dirty="0"/>
              <a:t>KLIK FOR DAG NR. </a:t>
            </a:r>
          </a:p>
        </p:txBody>
      </p:sp>
      <p:sp>
        <p:nvSpPr>
          <p:cNvPr id="48" name="Pladsholder til tekst 41">
            <a:extLst>
              <a:ext uri="{FF2B5EF4-FFF2-40B4-BE49-F238E27FC236}">
                <a16:creationId xmlns:a16="http://schemas.microsoft.com/office/drawing/2014/main" id="{5B345C0A-4505-0443-8FDE-3F6761BBF86D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22858" y="2681042"/>
            <a:ext cx="3722688" cy="28375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050" b="1" spc="300">
                <a:solidFill>
                  <a:srgbClr val="D77621"/>
                </a:solidFill>
                <a:latin typeface="Avenir Book" panose="02000503020000020003" pitchFamily="2" charset="0"/>
              </a:defRPr>
            </a:lvl1pPr>
            <a:lvl2pPr marL="457200" indent="0">
              <a:buNone/>
              <a:defRPr>
                <a:solidFill>
                  <a:srgbClr val="374D62"/>
                </a:solidFill>
              </a:defRPr>
            </a:lvl2pPr>
            <a:lvl3pPr marL="914400" indent="0">
              <a:buNone/>
              <a:defRPr>
                <a:solidFill>
                  <a:srgbClr val="374D62"/>
                </a:solidFill>
              </a:defRPr>
            </a:lvl3pPr>
            <a:lvl4pPr marL="1371600" indent="0">
              <a:buNone/>
              <a:defRPr>
                <a:solidFill>
                  <a:srgbClr val="374D62"/>
                </a:solidFill>
              </a:defRPr>
            </a:lvl4pPr>
            <a:lvl5pPr marL="1828800" indent="0">
              <a:buNone/>
              <a:defRPr>
                <a:solidFill>
                  <a:srgbClr val="374D62"/>
                </a:solidFill>
              </a:defRPr>
            </a:lvl5pPr>
          </a:lstStyle>
          <a:p>
            <a:pPr lvl="0"/>
            <a:r>
              <a:rPr lang="da-DK" dirty="0"/>
              <a:t>KLIK FOR WHY/WHAT/WHO</a:t>
            </a:r>
          </a:p>
        </p:txBody>
      </p:sp>
      <p:sp>
        <p:nvSpPr>
          <p:cNvPr id="49" name="Pladsholder til tekst 41">
            <a:extLst>
              <a:ext uri="{FF2B5EF4-FFF2-40B4-BE49-F238E27FC236}">
                <a16:creationId xmlns:a16="http://schemas.microsoft.com/office/drawing/2014/main" id="{2DE45406-1216-6840-9510-069C40F59349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22858" y="2997954"/>
            <a:ext cx="3722688" cy="28375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400" spc="300">
                <a:solidFill>
                  <a:srgbClr val="374D62"/>
                </a:solidFill>
              </a:defRPr>
            </a:lvl1pPr>
            <a:lvl2pPr marL="457200" indent="0">
              <a:buNone/>
              <a:defRPr>
                <a:solidFill>
                  <a:srgbClr val="374D62"/>
                </a:solidFill>
              </a:defRPr>
            </a:lvl2pPr>
            <a:lvl3pPr marL="914400" indent="0">
              <a:buNone/>
              <a:defRPr>
                <a:solidFill>
                  <a:srgbClr val="374D62"/>
                </a:solidFill>
              </a:defRPr>
            </a:lvl3pPr>
            <a:lvl4pPr marL="1371600" indent="0">
              <a:buNone/>
              <a:defRPr>
                <a:solidFill>
                  <a:srgbClr val="374D62"/>
                </a:solidFill>
              </a:defRPr>
            </a:lvl4pPr>
            <a:lvl5pPr marL="1828800" indent="0">
              <a:buNone/>
              <a:defRPr>
                <a:solidFill>
                  <a:srgbClr val="374D62"/>
                </a:solidFill>
              </a:defRPr>
            </a:lvl5pPr>
          </a:lstStyle>
          <a:p>
            <a:pPr lvl="0"/>
            <a:r>
              <a:rPr lang="da-DK" dirty="0"/>
              <a:t>KLIK FOR DAG TITEL</a:t>
            </a:r>
          </a:p>
        </p:txBody>
      </p:sp>
      <p:sp>
        <p:nvSpPr>
          <p:cNvPr id="50" name="Pladsholder til tekst 5">
            <a:extLst>
              <a:ext uri="{FF2B5EF4-FFF2-40B4-BE49-F238E27FC236}">
                <a16:creationId xmlns:a16="http://schemas.microsoft.com/office/drawing/2014/main" id="{49F73532-D47C-474A-BF4E-D6DB21931A90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8074150" y="3806825"/>
            <a:ext cx="3721100" cy="191135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400">
                <a:solidFill>
                  <a:srgbClr val="374D62"/>
                </a:solidFill>
              </a:defRPr>
            </a:lvl1pPr>
            <a:lvl2pPr marL="457200" indent="0" algn="ctr">
              <a:buNone/>
              <a:defRPr sz="1400">
                <a:solidFill>
                  <a:srgbClr val="374D62"/>
                </a:solidFill>
              </a:defRPr>
            </a:lvl2pPr>
            <a:lvl3pPr marL="914400" indent="0" algn="ctr">
              <a:buNone/>
              <a:defRPr sz="1400">
                <a:solidFill>
                  <a:srgbClr val="374D62"/>
                </a:solidFill>
              </a:defRPr>
            </a:lvl3pPr>
            <a:lvl4pPr marL="1371600" indent="0" algn="ctr">
              <a:buNone/>
              <a:defRPr sz="1400">
                <a:solidFill>
                  <a:srgbClr val="374D62"/>
                </a:solidFill>
              </a:defRPr>
            </a:lvl4pPr>
            <a:lvl5pPr marL="1828800" indent="0" algn="ctr">
              <a:buNone/>
              <a:defRPr sz="1400">
                <a:solidFill>
                  <a:srgbClr val="374D62"/>
                </a:solidFill>
              </a:defRPr>
            </a:lvl5pPr>
          </a:lstStyle>
          <a:p>
            <a:pPr lvl="0"/>
            <a:r>
              <a:rPr lang="da-DK" dirty="0"/>
              <a:t>Klik for at indsætte programtitler</a:t>
            </a:r>
          </a:p>
        </p:txBody>
      </p:sp>
      <p:sp>
        <p:nvSpPr>
          <p:cNvPr id="51" name="Pladsholder til tekst 41">
            <a:extLst>
              <a:ext uri="{FF2B5EF4-FFF2-40B4-BE49-F238E27FC236}">
                <a16:creationId xmlns:a16="http://schemas.microsoft.com/office/drawing/2014/main" id="{F6A84179-F401-CD4B-B0A9-B4A2F2426D25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072562" y="2311400"/>
            <a:ext cx="3722688" cy="28375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400" spc="300">
                <a:solidFill>
                  <a:srgbClr val="374D62"/>
                </a:solidFill>
              </a:defRPr>
            </a:lvl1pPr>
            <a:lvl2pPr marL="457200" indent="0">
              <a:buNone/>
              <a:defRPr>
                <a:solidFill>
                  <a:srgbClr val="374D62"/>
                </a:solidFill>
              </a:defRPr>
            </a:lvl2pPr>
            <a:lvl3pPr marL="914400" indent="0">
              <a:buNone/>
              <a:defRPr>
                <a:solidFill>
                  <a:srgbClr val="374D62"/>
                </a:solidFill>
              </a:defRPr>
            </a:lvl3pPr>
            <a:lvl4pPr marL="1371600" indent="0">
              <a:buNone/>
              <a:defRPr>
                <a:solidFill>
                  <a:srgbClr val="374D62"/>
                </a:solidFill>
              </a:defRPr>
            </a:lvl4pPr>
            <a:lvl5pPr marL="1828800" indent="0">
              <a:buNone/>
              <a:defRPr>
                <a:solidFill>
                  <a:srgbClr val="374D62"/>
                </a:solidFill>
              </a:defRPr>
            </a:lvl5pPr>
          </a:lstStyle>
          <a:p>
            <a:pPr lvl="0"/>
            <a:r>
              <a:rPr lang="da-DK" dirty="0"/>
              <a:t>KLIK FOR DAG NR. </a:t>
            </a:r>
          </a:p>
        </p:txBody>
      </p:sp>
      <p:sp>
        <p:nvSpPr>
          <p:cNvPr id="52" name="Pladsholder til tekst 41">
            <a:extLst>
              <a:ext uri="{FF2B5EF4-FFF2-40B4-BE49-F238E27FC236}">
                <a16:creationId xmlns:a16="http://schemas.microsoft.com/office/drawing/2014/main" id="{68708AB9-D8E8-2343-83A6-A68A1D589699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072562" y="2681042"/>
            <a:ext cx="3722688" cy="28375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050" b="1" spc="300">
                <a:solidFill>
                  <a:srgbClr val="D77621"/>
                </a:solidFill>
                <a:latin typeface="Avenir Book" panose="02000503020000020003" pitchFamily="2" charset="0"/>
              </a:defRPr>
            </a:lvl1pPr>
            <a:lvl2pPr marL="457200" indent="0">
              <a:buNone/>
              <a:defRPr>
                <a:solidFill>
                  <a:srgbClr val="374D62"/>
                </a:solidFill>
              </a:defRPr>
            </a:lvl2pPr>
            <a:lvl3pPr marL="914400" indent="0">
              <a:buNone/>
              <a:defRPr>
                <a:solidFill>
                  <a:srgbClr val="374D62"/>
                </a:solidFill>
              </a:defRPr>
            </a:lvl3pPr>
            <a:lvl4pPr marL="1371600" indent="0">
              <a:buNone/>
              <a:defRPr>
                <a:solidFill>
                  <a:srgbClr val="374D62"/>
                </a:solidFill>
              </a:defRPr>
            </a:lvl4pPr>
            <a:lvl5pPr marL="1828800" indent="0">
              <a:buNone/>
              <a:defRPr>
                <a:solidFill>
                  <a:srgbClr val="374D62"/>
                </a:solidFill>
              </a:defRPr>
            </a:lvl5pPr>
          </a:lstStyle>
          <a:p>
            <a:pPr lvl="0"/>
            <a:r>
              <a:rPr lang="da-DK" dirty="0"/>
              <a:t>KLIK FOR WHY/WHAT/WHO</a:t>
            </a:r>
          </a:p>
        </p:txBody>
      </p:sp>
      <p:sp>
        <p:nvSpPr>
          <p:cNvPr id="53" name="Pladsholder til tekst 41">
            <a:extLst>
              <a:ext uri="{FF2B5EF4-FFF2-40B4-BE49-F238E27FC236}">
                <a16:creationId xmlns:a16="http://schemas.microsoft.com/office/drawing/2014/main" id="{89BB1BA3-D844-3A44-8F2C-35DCE9FBBDE0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8072562" y="2997954"/>
            <a:ext cx="3722688" cy="28375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400" spc="300">
                <a:solidFill>
                  <a:srgbClr val="374D62"/>
                </a:solidFill>
              </a:defRPr>
            </a:lvl1pPr>
            <a:lvl2pPr marL="457200" indent="0">
              <a:buNone/>
              <a:defRPr>
                <a:solidFill>
                  <a:srgbClr val="374D62"/>
                </a:solidFill>
              </a:defRPr>
            </a:lvl2pPr>
            <a:lvl3pPr marL="914400" indent="0">
              <a:buNone/>
              <a:defRPr>
                <a:solidFill>
                  <a:srgbClr val="374D62"/>
                </a:solidFill>
              </a:defRPr>
            </a:lvl3pPr>
            <a:lvl4pPr marL="1371600" indent="0">
              <a:buNone/>
              <a:defRPr>
                <a:solidFill>
                  <a:srgbClr val="374D62"/>
                </a:solidFill>
              </a:defRPr>
            </a:lvl4pPr>
            <a:lvl5pPr marL="1828800" indent="0">
              <a:buNone/>
              <a:defRPr>
                <a:solidFill>
                  <a:srgbClr val="374D62"/>
                </a:solidFill>
              </a:defRPr>
            </a:lvl5pPr>
          </a:lstStyle>
          <a:p>
            <a:pPr lvl="0"/>
            <a:r>
              <a:rPr lang="da-DK" dirty="0"/>
              <a:t>KLIK FOR DAG TITEL</a:t>
            </a:r>
          </a:p>
        </p:txBody>
      </p:sp>
    </p:spTree>
    <p:extLst>
      <p:ext uri="{BB962C8B-B14F-4D97-AF65-F5344CB8AC3E}">
        <p14:creationId xmlns:p14="http://schemas.microsoft.com/office/powerpoint/2010/main" val="3699425466"/>
      </p:ext>
    </p:extLst>
  </p:cSld>
  <p:clrMapOvr>
    <a:masterClrMapping/>
  </p:clrMapOvr>
</p:sldLayout>
</file>

<file path=ppt/slideLayouts/slideLayout3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ogram intro M3">
    <p:bg>
      <p:bgPr>
        <a:solidFill>
          <a:srgbClr val="5B706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">
            <a:extLst>
              <a:ext uri="{FF2B5EF4-FFF2-40B4-BE49-F238E27FC236}">
                <a16:creationId xmlns:a16="http://schemas.microsoft.com/office/drawing/2014/main" id="{5057CABE-0CAC-2B41-A249-1FA93ACB4CFA}"/>
              </a:ext>
            </a:extLst>
          </p:cNvPr>
          <p:cNvSpPr/>
          <p:nvPr/>
        </p:nvSpPr>
        <p:spPr>
          <a:xfrm>
            <a:off x="323448" y="2035829"/>
            <a:ext cx="3722113" cy="3682870"/>
          </a:xfrm>
          <a:prstGeom prst="rect">
            <a:avLst/>
          </a:prstGeom>
          <a:solidFill>
            <a:srgbClr val="E5E7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4" name="Billede 23" descr="Et billede, der indeholder plade, tegning&#10;&#10;Automatisk genereret beskrivelse">
            <a:extLst>
              <a:ext uri="{FF2B5EF4-FFF2-40B4-BE49-F238E27FC236}">
                <a16:creationId xmlns:a16="http://schemas.microsoft.com/office/drawing/2014/main" id="{AED56B3A-FC42-3A48-9B76-D4362A02C14E}"/>
              </a:ext>
            </a:extLst>
          </p:cNvPr>
          <p:cNvPicPr>
            <a:picLocks noChangeAspect="1"/>
          </p:cNvPicPr>
          <p:nvPr/>
        </p:nvPicPr>
        <p:blipFill>
          <a:blip r:embed="rId2">
            <a:lum bright="70000" contrast="-70000"/>
            <a:alphaModFix amt="11000"/>
          </a:blip>
          <a:stretch>
            <a:fillRect/>
          </a:stretch>
        </p:blipFill>
        <p:spPr>
          <a:xfrm>
            <a:off x="2646261" y="982133"/>
            <a:ext cx="6564880" cy="5654145"/>
          </a:xfrm>
          <a:prstGeom prst="rect">
            <a:avLst/>
          </a:prstGeom>
        </p:spPr>
      </p:pic>
      <p:sp>
        <p:nvSpPr>
          <p:cNvPr id="26" name="Rectangle 2">
            <a:extLst>
              <a:ext uri="{FF2B5EF4-FFF2-40B4-BE49-F238E27FC236}">
                <a16:creationId xmlns:a16="http://schemas.microsoft.com/office/drawing/2014/main" id="{612DE8D1-6744-334C-A882-7D8A7465D76A}"/>
              </a:ext>
            </a:extLst>
          </p:cNvPr>
          <p:cNvSpPr/>
          <p:nvPr/>
        </p:nvSpPr>
        <p:spPr>
          <a:xfrm>
            <a:off x="4157240" y="2035829"/>
            <a:ext cx="3722113" cy="3682870"/>
          </a:xfrm>
          <a:prstGeom prst="rect">
            <a:avLst/>
          </a:prstGeom>
          <a:solidFill>
            <a:srgbClr val="E5E7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9" name="Rectangle 2">
            <a:extLst>
              <a:ext uri="{FF2B5EF4-FFF2-40B4-BE49-F238E27FC236}">
                <a16:creationId xmlns:a16="http://schemas.microsoft.com/office/drawing/2014/main" id="{5919263D-FDE4-4F48-B674-8715E652B90A}"/>
              </a:ext>
            </a:extLst>
          </p:cNvPr>
          <p:cNvSpPr/>
          <p:nvPr/>
        </p:nvSpPr>
        <p:spPr>
          <a:xfrm>
            <a:off x="8072562" y="2035829"/>
            <a:ext cx="3722113" cy="3682870"/>
          </a:xfrm>
          <a:prstGeom prst="rect">
            <a:avLst/>
          </a:prstGeom>
          <a:solidFill>
            <a:srgbClr val="E5E7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3" name="Rectangle 14">
            <a:extLst>
              <a:ext uri="{FF2B5EF4-FFF2-40B4-BE49-F238E27FC236}">
                <a16:creationId xmlns:a16="http://schemas.microsoft.com/office/drawing/2014/main" id="{34B53CDC-B239-8A48-85B8-D1A8C0616F4E}"/>
              </a:ext>
            </a:extLst>
          </p:cNvPr>
          <p:cNvSpPr/>
          <p:nvPr/>
        </p:nvSpPr>
        <p:spPr>
          <a:xfrm>
            <a:off x="1" y="0"/>
            <a:ext cx="12191999" cy="520589"/>
          </a:xfrm>
          <a:prstGeom prst="rect">
            <a:avLst/>
          </a:prstGeom>
          <a:solidFill>
            <a:srgbClr val="374D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4" name="TextBox 18">
            <a:hlinkClick r:id="" action="ppaction://noaction"/>
            <a:extLst>
              <a:ext uri="{FF2B5EF4-FFF2-40B4-BE49-F238E27FC236}">
                <a16:creationId xmlns:a16="http://schemas.microsoft.com/office/drawing/2014/main" id="{56354988-7F18-814F-8E3E-ECD0F90A3823}"/>
              </a:ext>
            </a:extLst>
          </p:cNvPr>
          <p:cNvSpPr txBox="1"/>
          <p:nvPr/>
        </p:nvSpPr>
        <p:spPr>
          <a:xfrm>
            <a:off x="257302" y="99940"/>
            <a:ext cx="1073784" cy="338554"/>
          </a:xfrm>
          <a:prstGeom prst="rect">
            <a:avLst/>
          </a:prstGeom>
          <a:noFill/>
          <a:ln w="9525">
            <a:noFill/>
          </a:ln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b="1" spc="300" dirty="0">
                <a:solidFill>
                  <a:srgbClr val="E5E7E7"/>
                </a:solidFill>
                <a:latin typeface="Avenir Book" panose="02000503020000020003" pitchFamily="2" charset="0"/>
              </a:rPr>
              <a:t>MODULE 3 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b="1" spc="300" dirty="0">
                <a:solidFill>
                  <a:srgbClr val="E5E7E7"/>
                </a:solidFill>
                <a:latin typeface="Avenir Book" panose="02000503020000020003" pitchFamily="2" charset="0"/>
              </a:rPr>
              <a:t>INTRO</a:t>
            </a:r>
            <a:endParaRPr kumimoji="0" lang="en-US" sz="800" b="1" i="0" u="none" strike="noStrike" kern="1200" cap="none" spc="300" normalizeH="0" baseline="0" noProof="0" dirty="0">
              <a:ln>
                <a:noFill/>
              </a:ln>
              <a:solidFill>
                <a:srgbClr val="E5E7E7"/>
              </a:solidFill>
              <a:effectLst/>
              <a:uLnTx/>
              <a:uFillTx/>
              <a:latin typeface="Avenir Book" panose="02000503020000020003" pitchFamily="2" charset="0"/>
            </a:endParaRPr>
          </a:p>
        </p:txBody>
      </p:sp>
      <p:cxnSp>
        <p:nvCxnSpPr>
          <p:cNvPr id="35" name="Lige forbindelse 34">
            <a:extLst>
              <a:ext uri="{FF2B5EF4-FFF2-40B4-BE49-F238E27FC236}">
                <a16:creationId xmlns:a16="http://schemas.microsoft.com/office/drawing/2014/main" id="{3B54CF8E-4FE9-2540-AA4F-7839E447B61F}"/>
              </a:ext>
            </a:extLst>
          </p:cNvPr>
          <p:cNvCxnSpPr>
            <a:cxnSpLocks/>
          </p:cNvCxnSpPr>
          <p:nvPr/>
        </p:nvCxnSpPr>
        <p:spPr>
          <a:xfrm>
            <a:off x="1331829" y="18644"/>
            <a:ext cx="0" cy="493994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6" name="Billede 35">
            <a:extLst>
              <a:ext uri="{FF2B5EF4-FFF2-40B4-BE49-F238E27FC236}">
                <a16:creationId xmlns:a16="http://schemas.microsoft.com/office/drawing/2014/main" id="{53B29203-9EEE-644B-BAEB-A066F5E9BE9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50000"/>
          </a:blip>
          <a:srcRect l="8285" t="28774" r="58175" b="41828"/>
          <a:stretch/>
        </p:blipFill>
        <p:spPr>
          <a:xfrm>
            <a:off x="257302" y="6201113"/>
            <a:ext cx="716895" cy="628387"/>
          </a:xfrm>
          <a:prstGeom prst="rect">
            <a:avLst/>
          </a:prstGeom>
        </p:spPr>
      </p:pic>
      <p:pic>
        <p:nvPicPr>
          <p:cNvPr id="37" name="Billede 36">
            <a:extLst>
              <a:ext uri="{FF2B5EF4-FFF2-40B4-BE49-F238E27FC236}">
                <a16:creationId xmlns:a16="http://schemas.microsoft.com/office/drawing/2014/main" id="{585E147C-D14C-A846-A377-EB9D1A35218D}"/>
              </a:ext>
            </a:extLst>
          </p:cNvPr>
          <p:cNvPicPr>
            <a:picLocks noChangeAspect="1"/>
          </p:cNvPicPr>
          <p:nvPr/>
        </p:nvPicPr>
        <p:blipFill>
          <a:blip r:embed="rId4">
            <a:biLevel thresh="25000"/>
            <a:alphaModFix amt="50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1500"/>
                    </a14:imgEffect>
                    <a14:imgEffect>
                      <a14:saturation sat="191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723783" y="6415290"/>
            <a:ext cx="1034680" cy="274837"/>
          </a:xfrm>
          <a:prstGeom prst="rect">
            <a:avLst/>
          </a:prstGeom>
        </p:spPr>
      </p:pic>
      <p:sp>
        <p:nvSpPr>
          <p:cNvPr id="39" name="Pladsholder til tekst 3">
            <a:extLst>
              <a:ext uri="{FF2B5EF4-FFF2-40B4-BE49-F238E27FC236}">
                <a16:creationId xmlns:a16="http://schemas.microsoft.com/office/drawing/2014/main" id="{E6C5BE7A-18EB-0C40-BF74-5242B28F62A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850" y="1139825"/>
            <a:ext cx="9464584" cy="36671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800" spc="300">
                <a:solidFill>
                  <a:srgbClr val="F8F8F3"/>
                </a:solidFill>
              </a:defRPr>
            </a:lvl1pPr>
            <a:lvl2pPr marL="457200" indent="0">
              <a:buNone/>
              <a:defRPr sz="1800">
                <a:solidFill>
                  <a:srgbClr val="F8F8F3"/>
                </a:solidFill>
              </a:defRPr>
            </a:lvl2pPr>
            <a:lvl3pPr marL="914400" indent="0">
              <a:buNone/>
              <a:defRPr sz="1800">
                <a:solidFill>
                  <a:srgbClr val="F8F8F3"/>
                </a:solidFill>
              </a:defRPr>
            </a:lvl3pPr>
            <a:lvl4pPr marL="1371600" indent="0">
              <a:buNone/>
              <a:defRPr sz="1800">
                <a:solidFill>
                  <a:srgbClr val="F8F8F3"/>
                </a:solidFill>
              </a:defRPr>
            </a:lvl4pPr>
            <a:lvl5pPr marL="1828800" indent="0">
              <a:buNone/>
              <a:defRPr sz="1800">
                <a:solidFill>
                  <a:srgbClr val="F8F8F3"/>
                </a:solidFill>
              </a:defRPr>
            </a:lvl5pPr>
          </a:lstStyle>
          <a:p>
            <a:pPr lvl="0"/>
            <a:r>
              <a:rPr lang="da-DK" dirty="0"/>
              <a:t>KLIK FOR AT REDIGERE TEKSTTYPOGRAFIERNE I MASTEREN</a:t>
            </a:r>
          </a:p>
        </p:txBody>
      </p:sp>
      <p:sp>
        <p:nvSpPr>
          <p:cNvPr id="40" name="Pladsholder til tekst 5">
            <a:extLst>
              <a:ext uri="{FF2B5EF4-FFF2-40B4-BE49-F238E27FC236}">
                <a16:creationId xmlns:a16="http://schemas.microsoft.com/office/drawing/2014/main" id="{C8C52C0F-2180-E041-BA3C-BCAD492C196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157663" y="3806825"/>
            <a:ext cx="3721100" cy="191135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400">
                <a:solidFill>
                  <a:srgbClr val="374D62"/>
                </a:solidFill>
              </a:defRPr>
            </a:lvl1pPr>
            <a:lvl2pPr marL="457200" indent="0" algn="ctr">
              <a:buNone/>
              <a:defRPr sz="1400">
                <a:solidFill>
                  <a:srgbClr val="374D62"/>
                </a:solidFill>
              </a:defRPr>
            </a:lvl2pPr>
            <a:lvl3pPr marL="914400" indent="0" algn="ctr">
              <a:buNone/>
              <a:defRPr sz="1400">
                <a:solidFill>
                  <a:srgbClr val="374D62"/>
                </a:solidFill>
              </a:defRPr>
            </a:lvl3pPr>
            <a:lvl4pPr marL="1371600" indent="0" algn="ctr">
              <a:buNone/>
              <a:defRPr sz="1400">
                <a:solidFill>
                  <a:srgbClr val="374D62"/>
                </a:solidFill>
              </a:defRPr>
            </a:lvl4pPr>
            <a:lvl5pPr marL="1828800" indent="0" algn="ctr">
              <a:buNone/>
              <a:defRPr sz="1400">
                <a:solidFill>
                  <a:srgbClr val="374D62"/>
                </a:solidFill>
              </a:defRPr>
            </a:lvl5pPr>
          </a:lstStyle>
          <a:p>
            <a:pPr lvl="0"/>
            <a:r>
              <a:rPr lang="da-DK" dirty="0"/>
              <a:t>Klik for at indsætte programtitler</a:t>
            </a:r>
          </a:p>
        </p:txBody>
      </p:sp>
      <p:sp>
        <p:nvSpPr>
          <p:cNvPr id="43" name="Pladsholder til tekst 41">
            <a:extLst>
              <a:ext uri="{FF2B5EF4-FFF2-40B4-BE49-F238E27FC236}">
                <a16:creationId xmlns:a16="http://schemas.microsoft.com/office/drawing/2014/main" id="{67587470-126D-B347-9806-A73C7B4A746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156075" y="2311400"/>
            <a:ext cx="3722688" cy="28375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400" spc="300">
                <a:solidFill>
                  <a:srgbClr val="374D62"/>
                </a:solidFill>
              </a:defRPr>
            </a:lvl1pPr>
            <a:lvl2pPr marL="457200" indent="0">
              <a:buNone/>
              <a:defRPr>
                <a:solidFill>
                  <a:srgbClr val="374D62"/>
                </a:solidFill>
              </a:defRPr>
            </a:lvl2pPr>
            <a:lvl3pPr marL="914400" indent="0">
              <a:buNone/>
              <a:defRPr>
                <a:solidFill>
                  <a:srgbClr val="374D62"/>
                </a:solidFill>
              </a:defRPr>
            </a:lvl3pPr>
            <a:lvl4pPr marL="1371600" indent="0">
              <a:buNone/>
              <a:defRPr>
                <a:solidFill>
                  <a:srgbClr val="374D62"/>
                </a:solidFill>
              </a:defRPr>
            </a:lvl4pPr>
            <a:lvl5pPr marL="1828800" indent="0">
              <a:buNone/>
              <a:defRPr>
                <a:solidFill>
                  <a:srgbClr val="374D62"/>
                </a:solidFill>
              </a:defRPr>
            </a:lvl5pPr>
          </a:lstStyle>
          <a:p>
            <a:pPr lvl="0"/>
            <a:r>
              <a:rPr lang="da-DK" dirty="0"/>
              <a:t>KLIK FOR DAG NR. </a:t>
            </a:r>
          </a:p>
        </p:txBody>
      </p:sp>
      <p:sp>
        <p:nvSpPr>
          <p:cNvPr id="44" name="Pladsholder til tekst 41">
            <a:extLst>
              <a:ext uri="{FF2B5EF4-FFF2-40B4-BE49-F238E27FC236}">
                <a16:creationId xmlns:a16="http://schemas.microsoft.com/office/drawing/2014/main" id="{6472E869-EE11-4B4D-85A7-8D232A5C179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156075" y="2681042"/>
            <a:ext cx="3722688" cy="28375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050" b="1" spc="300">
                <a:solidFill>
                  <a:srgbClr val="D77621"/>
                </a:solidFill>
                <a:latin typeface="Avenir Book" panose="02000503020000020003" pitchFamily="2" charset="0"/>
              </a:defRPr>
            </a:lvl1pPr>
            <a:lvl2pPr marL="457200" indent="0">
              <a:buNone/>
              <a:defRPr>
                <a:solidFill>
                  <a:srgbClr val="374D62"/>
                </a:solidFill>
              </a:defRPr>
            </a:lvl2pPr>
            <a:lvl3pPr marL="914400" indent="0">
              <a:buNone/>
              <a:defRPr>
                <a:solidFill>
                  <a:srgbClr val="374D62"/>
                </a:solidFill>
              </a:defRPr>
            </a:lvl3pPr>
            <a:lvl4pPr marL="1371600" indent="0">
              <a:buNone/>
              <a:defRPr>
                <a:solidFill>
                  <a:srgbClr val="374D62"/>
                </a:solidFill>
              </a:defRPr>
            </a:lvl4pPr>
            <a:lvl5pPr marL="1828800" indent="0">
              <a:buNone/>
              <a:defRPr>
                <a:solidFill>
                  <a:srgbClr val="374D62"/>
                </a:solidFill>
              </a:defRPr>
            </a:lvl5pPr>
          </a:lstStyle>
          <a:p>
            <a:pPr lvl="0"/>
            <a:r>
              <a:rPr lang="da-DK" dirty="0"/>
              <a:t>KLIK FOR WHY/WHAT/WHO</a:t>
            </a:r>
          </a:p>
        </p:txBody>
      </p:sp>
      <p:sp>
        <p:nvSpPr>
          <p:cNvPr id="45" name="Pladsholder til tekst 41">
            <a:extLst>
              <a:ext uri="{FF2B5EF4-FFF2-40B4-BE49-F238E27FC236}">
                <a16:creationId xmlns:a16="http://schemas.microsoft.com/office/drawing/2014/main" id="{8C5F973A-0CB6-0C43-B458-4BC7A5C77EE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156075" y="2997954"/>
            <a:ext cx="3722688" cy="28375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400" spc="300">
                <a:solidFill>
                  <a:srgbClr val="374D62"/>
                </a:solidFill>
              </a:defRPr>
            </a:lvl1pPr>
            <a:lvl2pPr marL="457200" indent="0">
              <a:buNone/>
              <a:defRPr>
                <a:solidFill>
                  <a:srgbClr val="374D62"/>
                </a:solidFill>
              </a:defRPr>
            </a:lvl2pPr>
            <a:lvl3pPr marL="914400" indent="0">
              <a:buNone/>
              <a:defRPr>
                <a:solidFill>
                  <a:srgbClr val="374D62"/>
                </a:solidFill>
              </a:defRPr>
            </a:lvl3pPr>
            <a:lvl4pPr marL="1371600" indent="0">
              <a:buNone/>
              <a:defRPr>
                <a:solidFill>
                  <a:srgbClr val="374D62"/>
                </a:solidFill>
              </a:defRPr>
            </a:lvl4pPr>
            <a:lvl5pPr marL="1828800" indent="0">
              <a:buNone/>
              <a:defRPr>
                <a:solidFill>
                  <a:srgbClr val="374D62"/>
                </a:solidFill>
              </a:defRPr>
            </a:lvl5pPr>
          </a:lstStyle>
          <a:p>
            <a:pPr lvl="0"/>
            <a:r>
              <a:rPr lang="da-DK" dirty="0"/>
              <a:t>KLIK FOR DAG TITEL</a:t>
            </a:r>
          </a:p>
        </p:txBody>
      </p:sp>
      <p:sp>
        <p:nvSpPr>
          <p:cNvPr id="46" name="Pladsholder til tekst 5">
            <a:extLst>
              <a:ext uri="{FF2B5EF4-FFF2-40B4-BE49-F238E27FC236}">
                <a16:creationId xmlns:a16="http://schemas.microsoft.com/office/drawing/2014/main" id="{E0018757-BB57-5749-B407-CF7AE9CD4869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24446" y="3806825"/>
            <a:ext cx="3721100" cy="191135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400">
                <a:solidFill>
                  <a:srgbClr val="374D62"/>
                </a:solidFill>
              </a:defRPr>
            </a:lvl1pPr>
            <a:lvl2pPr marL="457200" indent="0" algn="ctr">
              <a:buNone/>
              <a:defRPr sz="1400">
                <a:solidFill>
                  <a:srgbClr val="374D62"/>
                </a:solidFill>
              </a:defRPr>
            </a:lvl2pPr>
            <a:lvl3pPr marL="914400" indent="0" algn="ctr">
              <a:buNone/>
              <a:defRPr sz="1400">
                <a:solidFill>
                  <a:srgbClr val="374D62"/>
                </a:solidFill>
              </a:defRPr>
            </a:lvl3pPr>
            <a:lvl4pPr marL="1371600" indent="0" algn="ctr">
              <a:buNone/>
              <a:defRPr sz="1400">
                <a:solidFill>
                  <a:srgbClr val="374D62"/>
                </a:solidFill>
              </a:defRPr>
            </a:lvl4pPr>
            <a:lvl5pPr marL="1828800" indent="0" algn="ctr">
              <a:buNone/>
              <a:defRPr sz="1400">
                <a:solidFill>
                  <a:srgbClr val="374D62"/>
                </a:solidFill>
              </a:defRPr>
            </a:lvl5pPr>
          </a:lstStyle>
          <a:p>
            <a:pPr lvl="0"/>
            <a:r>
              <a:rPr lang="da-DK" dirty="0"/>
              <a:t>Klik for at indsætte programtitler</a:t>
            </a:r>
          </a:p>
        </p:txBody>
      </p:sp>
      <p:sp>
        <p:nvSpPr>
          <p:cNvPr id="47" name="Pladsholder til tekst 41">
            <a:extLst>
              <a:ext uri="{FF2B5EF4-FFF2-40B4-BE49-F238E27FC236}">
                <a16:creationId xmlns:a16="http://schemas.microsoft.com/office/drawing/2014/main" id="{882BFFCF-1CB6-DC45-A5D7-F82E795DF5B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22858" y="2311400"/>
            <a:ext cx="3722688" cy="28375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400" spc="300">
                <a:solidFill>
                  <a:srgbClr val="374D62"/>
                </a:solidFill>
              </a:defRPr>
            </a:lvl1pPr>
            <a:lvl2pPr marL="457200" indent="0">
              <a:buNone/>
              <a:defRPr>
                <a:solidFill>
                  <a:srgbClr val="374D62"/>
                </a:solidFill>
              </a:defRPr>
            </a:lvl2pPr>
            <a:lvl3pPr marL="914400" indent="0">
              <a:buNone/>
              <a:defRPr>
                <a:solidFill>
                  <a:srgbClr val="374D62"/>
                </a:solidFill>
              </a:defRPr>
            </a:lvl3pPr>
            <a:lvl4pPr marL="1371600" indent="0">
              <a:buNone/>
              <a:defRPr>
                <a:solidFill>
                  <a:srgbClr val="374D62"/>
                </a:solidFill>
              </a:defRPr>
            </a:lvl4pPr>
            <a:lvl5pPr marL="1828800" indent="0">
              <a:buNone/>
              <a:defRPr>
                <a:solidFill>
                  <a:srgbClr val="374D62"/>
                </a:solidFill>
              </a:defRPr>
            </a:lvl5pPr>
          </a:lstStyle>
          <a:p>
            <a:pPr lvl="0"/>
            <a:r>
              <a:rPr lang="da-DK" dirty="0"/>
              <a:t>KLIK FOR DAG NR. </a:t>
            </a:r>
          </a:p>
        </p:txBody>
      </p:sp>
      <p:sp>
        <p:nvSpPr>
          <p:cNvPr id="48" name="Pladsholder til tekst 41">
            <a:extLst>
              <a:ext uri="{FF2B5EF4-FFF2-40B4-BE49-F238E27FC236}">
                <a16:creationId xmlns:a16="http://schemas.microsoft.com/office/drawing/2014/main" id="{5B345C0A-4505-0443-8FDE-3F6761BBF86D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22858" y="2681042"/>
            <a:ext cx="3722688" cy="28375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050" b="1" spc="300">
                <a:solidFill>
                  <a:srgbClr val="D77621"/>
                </a:solidFill>
                <a:latin typeface="Avenir Book" panose="02000503020000020003" pitchFamily="2" charset="0"/>
              </a:defRPr>
            </a:lvl1pPr>
            <a:lvl2pPr marL="457200" indent="0">
              <a:buNone/>
              <a:defRPr>
                <a:solidFill>
                  <a:srgbClr val="374D62"/>
                </a:solidFill>
              </a:defRPr>
            </a:lvl2pPr>
            <a:lvl3pPr marL="914400" indent="0">
              <a:buNone/>
              <a:defRPr>
                <a:solidFill>
                  <a:srgbClr val="374D62"/>
                </a:solidFill>
              </a:defRPr>
            </a:lvl3pPr>
            <a:lvl4pPr marL="1371600" indent="0">
              <a:buNone/>
              <a:defRPr>
                <a:solidFill>
                  <a:srgbClr val="374D62"/>
                </a:solidFill>
              </a:defRPr>
            </a:lvl4pPr>
            <a:lvl5pPr marL="1828800" indent="0">
              <a:buNone/>
              <a:defRPr>
                <a:solidFill>
                  <a:srgbClr val="374D62"/>
                </a:solidFill>
              </a:defRPr>
            </a:lvl5pPr>
          </a:lstStyle>
          <a:p>
            <a:pPr lvl="0"/>
            <a:r>
              <a:rPr lang="da-DK" dirty="0"/>
              <a:t>KLIK FOR WHY/WHAT/WHO</a:t>
            </a:r>
          </a:p>
        </p:txBody>
      </p:sp>
      <p:sp>
        <p:nvSpPr>
          <p:cNvPr id="49" name="Pladsholder til tekst 41">
            <a:extLst>
              <a:ext uri="{FF2B5EF4-FFF2-40B4-BE49-F238E27FC236}">
                <a16:creationId xmlns:a16="http://schemas.microsoft.com/office/drawing/2014/main" id="{2DE45406-1216-6840-9510-069C40F59349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22858" y="2997954"/>
            <a:ext cx="3722688" cy="28375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400" spc="300">
                <a:solidFill>
                  <a:srgbClr val="374D62"/>
                </a:solidFill>
              </a:defRPr>
            </a:lvl1pPr>
            <a:lvl2pPr marL="457200" indent="0">
              <a:buNone/>
              <a:defRPr>
                <a:solidFill>
                  <a:srgbClr val="374D62"/>
                </a:solidFill>
              </a:defRPr>
            </a:lvl2pPr>
            <a:lvl3pPr marL="914400" indent="0">
              <a:buNone/>
              <a:defRPr>
                <a:solidFill>
                  <a:srgbClr val="374D62"/>
                </a:solidFill>
              </a:defRPr>
            </a:lvl3pPr>
            <a:lvl4pPr marL="1371600" indent="0">
              <a:buNone/>
              <a:defRPr>
                <a:solidFill>
                  <a:srgbClr val="374D62"/>
                </a:solidFill>
              </a:defRPr>
            </a:lvl4pPr>
            <a:lvl5pPr marL="1828800" indent="0">
              <a:buNone/>
              <a:defRPr>
                <a:solidFill>
                  <a:srgbClr val="374D62"/>
                </a:solidFill>
              </a:defRPr>
            </a:lvl5pPr>
          </a:lstStyle>
          <a:p>
            <a:pPr lvl="0"/>
            <a:r>
              <a:rPr lang="da-DK" dirty="0"/>
              <a:t>KLIK FOR DAG TITEL</a:t>
            </a:r>
          </a:p>
        </p:txBody>
      </p:sp>
      <p:sp>
        <p:nvSpPr>
          <p:cNvPr id="50" name="Pladsholder til tekst 5">
            <a:extLst>
              <a:ext uri="{FF2B5EF4-FFF2-40B4-BE49-F238E27FC236}">
                <a16:creationId xmlns:a16="http://schemas.microsoft.com/office/drawing/2014/main" id="{49F73532-D47C-474A-BF4E-D6DB21931A90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8074150" y="3806825"/>
            <a:ext cx="3721100" cy="191135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400">
                <a:solidFill>
                  <a:srgbClr val="374D62"/>
                </a:solidFill>
              </a:defRPr>
            </a:lvl1pPr>
            <a:lvl2pPr marL="457200" indent="0" algn="ctr">
              <a:buNone/>
              <a:defRPr sz="1400">
                <a:solidFill>
                  <a:srgbClr val="374D62"/>
                </a:solidFill>
              </a:defRPr>
            </a:lvl2pPr>
            <a:lvl3pPr marL="914400" indent="0" algn="ctr">
              <a:buNone/>
              <a:defRPr sz="1400">
                <a:solidFill>
                  <a:srgbClr val="374D62"/>
                </a:solidFill>
              </a:defRPr>
            </a:lvl3pPr>
            <a:lvl4pPr marL="1371600" indent="0" algn="ctr">
              <a:buNone/>
              <a:defRPr sz="1400">
                <a:solidFill>
                  <a:srgbClr val="374D62"/>
                </a:solidFill>
              </a:defRPr>
            </a:lvl4pPr>
            <a:lvl5pPr marL="1828800" indent="0" algn="ctr">
              <a:buNone/>
              <a:defRPr sz="1400">
                <a:solidFill>
                  <a:srgbClr val="374D62"/>
                </a:solidFill>
              </a:defRPr>
            </a:lvl5pPr>
          </a:lstStyle>
          <a:p>
            <a:pPr lvl="0"/>
            <a:r>
              <a:rPr lang="da-DK" dirty="0"/>
              <a:t>Klik for at indsætte programtitler</a:t>
            </a:r>
          </a:p>
        </p:txBody>
      </p:sp>
      <p:sp>
        <p:nvSpPr>
          <p:cNvPr id="51" name="Pladsholder til tekst 41">
            <a:extLst>
              <a:ext uri="{FF2B5EF4-FFF2-40B4-BE49-F238E27FC236}">
                <a16:creationId xmlns:a16="http://schemas.microsoft.com/office/drawing/2014/main" id="{F6A84179-F401-CD4B-B0A9-B4A2F2426D25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072562" y="2311400"/>
            <a:ext cx="3722688" cy="28375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400" spc="300">
                <a:solidFill>
                  <a:srgbClr val="374D62"/>
                </a:solidFill>
              </a:defRPr>
            </a:lvl1pPr>
            <a:lvl2pPr marL="457200" indent="0">
              <a:buNone/>
              <a:defRPr>
                <a:solidFill>
                  <a:srgbClr val="374D62"/>
                </a:solidFill>
              </a:defRPr>
            </a:lvl2pPr>
            <a:lvl3pPr marL="914400" indent="0">
              <a:buNone/>
              <a:defRPr>
                <a:solidFill>
                  <a:srgbClr val="374D62"/>
                </a:solidFill>
              </a:defRPr>
            </a:lvl3pPr>
            <a:lvl4pPr marL="1371600" indent="0">
              <a:buNone/>
              <a:defRPr>
                <a:solidFill>
                  <a:srgbClr val="374D62"/>
                </a:solidFill>
              </a:defRPr>
            </a:lvl4pPr>
            <a:lvl5pPr marL="1828800" indent="0">
              <a:buNone/>
              <a:defRPr>
                <a:solidFill>
                  <a:srgbClr val="374D62"/>
                </a:solidFill>
              </a:defRPr>
            </a:lvl5pPr>
          </a:lstStyle>
          <a:p>
            <a:pPr lvl="0"/>
            <a:r>
              <a:rPr lang="da-DK" dirty="0"/>
              <a:t>KLIK FOR DAG NR. </a:t>
            </a:r>
          </a:p>
        </p:txBody>
      </p:sp>
      <p:sp>
        <p:nvSpPr>
          <p:cNvPr id="52" name="Pladsholder til tekst 41">
            <a:extLst>
              <a:ext uri="{FF2B5EF4-FFF2-40B4-BE49-F238E27FC236}">
                <a16:creationId xmlns:a16="http://schemas.microsoft.com/office/drawing/2014/main" id="{68708AB9-D8E8-2343-83A6-A68A1D589699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072562" y="2681042"/>
            <a:ext cx="3722688" cy="28375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050" b="1" spc="300">
                <a:solidFill>
                  <a:srgbClr val="D77621"/>
                </a:solidFill>
                <a:latin typeface="Avenir Book" panose="02000503020000020003" pitchFamily="2" charset="0"/>
              </a:defRPr>
            </a:lvl1pPr>
            <a:lvl2pPr marL="457200" indent="0">
              <a:buNone/>
              <a:defRPr>
                <a:solidFill>
                  <a:srgbClr val="374D62"/>
                </a:solidFill>
              </a:defRPr>
            </a:lvl2pPr>
            <a:lvl3pPr marL="914400" indent="0">
              <a:buNone/>
              <a:defRPr>
                <a:solidFill>
                  <a:srgbClr val="374D62"/>
                </a:solidFill>
              </a:defRPr>
            </a:lvl3pPr>
            <a:lvl4pPr marL="1371600" indent="0">
              <a:buNone/>
              <a:defRPr>
                <a:solidFill>
                  <a:srgbClr val="374D62"/>
                </a:solidFill>
              </a:defRPr>
            </a:lvl4pPr>
            <a:lvl5pPr marL="1828800" indent="0">
              <a:buNone/>
              <a:defRPr>
                <a:solidFill>
                  <a:srgbClr val="374D62"/>
                </a:solidFill>
              </a:defRPr>
            </a:lvl5pPr>
          </a:lstStyle>
          <a:p>
            <a:pPr lvl="0"/>
            <a:r>
              <a:rPr lang="da-DK" dirty="0"/>
              <a:t>KLIK FOR WHY/WHAT/WHO</a:t>
            </a:r>
          </a:p>
        </p:txBody>
      </p:sp>
      <p:sp>
        <p:nvSpPr>
          <p:cNvPr id="53" name="Pladsholder til tekst 41">
            <a:extLst>
              <a:ext uri="{FF2B5EF4-FFF2-40B4-BE49-F238E27FC236}">
                <a16:creationId xmlns:a16="http://schemas.microsoft.com/office/drawing/2014/main" id="{89BB1BA3-D844-3A44-8F2C-35DCE9FBBDE0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8072562" y="2997954"/>
            <a:ext cx="3722688" cy="28375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400" spc="300">
                <a:solidFill>
                  <a:srgbClr val="374D62"/>
                </a:solidFill>
              </a:defRPr>
            </a:lvl1pPr>
            <a:lvl2pPr marL="457200" indent="0">
              <a:buNone/>
              <a:defRPr>
                <a:solidFill>
                  <a:srgbClr val="374D62"/>
                </a:solidFill>
              </a:defRPr>
            </a:lvl2pPr>
            <a:lvl3pPr marL="914400" indent="0">
              <a:buNone/>
              <a:defRPr>
                <a:solidFill>
                  <a:srgbClr val="374D62"/>
                </a:solidFill>
              </a:defRPr>
            </a:lvl3pPr>
            <a:lvl4pPr marL="1371600" indent="0">
              <a:buNone/>
              <a:defRPr>
                <a:solidFill>
                  <a:srgbClr val="374D62"/>
                </a:solidFill>
              </a:defRPr>
            </a:lvl4pPr>
            <a:lvl5pPr marL="1828800" indent="0">
              <a:buNone/>
              <a:defRPr>
                <a:solidFill>
                  <a:srgbClr val="374D62"/>
                </a:solidFill>
              </a:defRPr>
            </a:lvl5pPr>
          </a:lstStyle>
          <a:p>
            <a:pPr lvl="0"/>
            <a:r>
              <a:rPr lang="da-DK" dirty="0"/>
              <a:t>KLIK FOR DAG TITEL</a:t>
            </a:r>
          </a:p>
        </p:txBody>
      </p:sp>
    </p:spTree>
    <p:extLst>
      <p:ext uri="{BB962C8B-B14F-4D97-AF65-F5344CB8AC3E}">
        <p14:creationId xmlns:p14="http://schemas.microsoft.com/office/powerpoint/2010/main" val="1765337863"/>
      </p:ext>
    </p:extLst>
  </p:cSld>
  <p:clrMapOvr>
    <a:masterClrMapping/>
  </p:clrMapOvr>
</p:sldLayout>
</file>

<file path=ppt/slideLayouts/slideLayout3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ogram intro M4">
    <p:bg>
      <p:bgPr>
        <a:solidFill>
          <a:srgbClr val="5E4F7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">
            <a:extLst>
              <a:ext uri="{FF2B5EF4-FFF2-40B4-BE49-F238E27FC236}">
                <a16:creationId xmlns:a16="http://schemas.microsoft.com/office/drawing/2014/main" id="{5057CABE-0CAC-2B41-A249-1FA93ACB4CFA}"/>
              </a:ext>
            </a:extLst>
          </p:cNvPr>
          <p:cNvSpPr/>
          <p:nvPr/>
        </p:nvSpPr>
        <p:spPr>
          <a:xfrm>
            <a:off x="323448" y="2035829"/>
            <a:ext cx="3722113" cy="3682870"/>
          </a:xfrm>
          <a:prstGeom prst="rect">
            <a:avLst/>
          </a:prstGeom>
          <a:solidFill>
            <a:srgbClr val="E5E7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4" name="Billede 23" descr="Et billede, der indeholder plade, tegning&#10;&#10;Automatisk genereret beskrivelse">
            <a:extLst>
              <a:ext uri="{FF2B5EF4-FFF2-40B4-BE49-F238E27FC236}">
                <a16:creationId xmlns:a16="http://schemas.microsoft.com/office/drawing/2014/main" id="{AED56B3A-FC42-3A48-9B76-D4362A02C14E}"/>
              </a:ext>
            </a:extLst>
          </p:cNvPr>
          <p:cNvPicPr>
            <a:picLocks noChangeAspect="1"/>
          </p:cNvPicPr>
          <p:nvPr/>
        </p:nvPicPr>
        <p:blipFill>
          <a:blip r:embed="rId2">
            <a:lum bright="70000" contrast="-70000"/>
            <a:alphaModFix amt="11000"/>
          </a:blip>
          <a:stretch>
            <a:fillRect/>
          </a:stretch>
        </p:blipFill>
        <p:spPr>
          <a:xfrm>
            <a:off x="2646261" y="982133"/>
            <a:ext cx="6564880" cy="5654145"/>
          </a:xfrm>
          <a:prstGeom prst="rect">
            <a:avLst/>
          </a:prstGeom>
        </p:spPr>
      </p:pic>
      <p:sp>
        <p:nvSpPr>
          <p:cNvPr id="26" name="Rectangle 2">
            <a:extLst>
              <a:ext uri="{FF2B5EF4-FFF2-40B4-BE49-F238E27FC236}">
                <a16:creationId xmlns:a16="http://schemas.microsoft.com/office/drawing/2014/main" id="{612DE8D1-6744-334C-A882-7D8A7465D76A}"/>
              </a:ext>
            </a:extLst>
          </p:cNvPr>
          <p:cNvSpPr/>
          <p:nvPr/>
        </p:nvSpPr>
        <p:spPr>
          <a:xfrm>
            <a:off x="4157240" y="2035829"/>
            <a:ext cx="3722113" cy="3682870"/>
          </a:xfrm>
          <a:prstGeom prst="rect">
            <a:avLst/>
          </a:prstGeom>
          <a:solidFill>
            <a:srgbClr val="E5E7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9" name="Rectangle 2">
            <a:extLst>
              <a:ext uri="{FF2B5EF4-FFF2-40B4-BE49-F238E27FC236}">
                <a16:creationId xmlns:a16="http://schemas.microsoft.com/office/drawing/2014/main" id="{5919263D-FDE4-4F48-B674-8715E652B90A}"/>
              </a:ext>
            </a:extLst>
          </p:cNvPr>
          <p:cNvSpPr/>
          <p:nvPr/>
        </p:nvSpPr>
        <p:spPr>
          <a:xfrm>
            <a:off x="8072562" y="2035829"/>
            <a:ext cx="3722113" cy="3682870"/>
          </a:xfrm>
          <a:prstGeom prst="rect">
            <a:avLst/>
          </a:prstGeom>
          <a:solidFill>
            <a:srgbClr val="E5E7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3" name="Rectangle 14">
            <a:extLst>
              <a:ext uri="{FF2B5EF4-FFF2-40B4-BE49-F238E27FC236}">
                <a16:creationId xmlns:a16="http://schemas.microsoft.com/office/drawing/2014/main" id="{34B53CDC-B239-8A48-85B8-D1A8C0616F4E}"/>
              </a:ext>
            </a:extLst>
          </p:cNvPr>
          <p:cNvSpPr/>
          <p:nvPr/>
        </p:nvSpPr>
        <p:spPr>
          <a:xfrm>
            <a:off x="1" y="0"/>
            <a:ext cx="12191999" cy="520589"/>
          </a:xfrm>
          <a:prstGeom prst="rect">
            <a:avLst/>
          </a:prstGeom>
          <a:solidFill>
            <a:srgbClr val="374D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4" name="TextBox 18">
            <a:hlinkClick r:id="" action="ppaction://noaction"/>
            <a:extLst>
              <a:ext uri="{FF2B5EF4-FFF2-40B4-BE49-F238E27FC236}">
                <a16:creationId xmlns:a16="http://schemas.microsoft.com/office/drawing/2014/main" id="{56354988-7F18-814F-8E3E-ECD0F90A3823}"/>
              </a:ext>
            </a:extLst>
          </p:cNvPr>
          <p:cNvSpPr txBox="1"/>
          <p:nvPr/>
        </p:nvSpPr>
        <p:spPr>
          <a:xfrm>
            <a:off x="257302" y="99940"/>
            <a:ext cx="1073784" cy="338554"/>
          </a:xfrm>
          <a:prstGeom prst="rect">
            <a:avLst/>
          </a:prstGeom>
          <a:noFill/>
          <a:ln w="9525">
            <a:noFill/>
          </a:ln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b="1" spc="300" dirty="0">
                <a:solidFill>
                  <a:srgbClr val="E5E7E7"/>
                </a:solidFill>
                <a:latin typeface="Avenir Book" panose="02000503020000020003" pitchFamily="2" charset="0"/>
              </a:rPr>
              <a:t>MODULE 4 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b="1" spc="300" dirty="0">
                <a:solidFill>
                  <a:srgbClr val="E5E7E7"/>
                </a:solidFill>
                <a:latin typeface="Avenir Book" panose="02000503020000020003" pitchFamily="2" charset="0"/>
              </a:rPr>
              <a:t>INTRO</a:t>
            </a:r>
            <a:endParaRPr kumimoji="0" lang="en-US" sz="800" b="1" i="0" u="none" strike="noStrike" kern="1200" cap="none" spc="300" normalizeH="0" baseline="0" noProof="0" dirty="0">
              <a:ln>
                <a:noFill/>
              </a:ln>
              <a:solidFill>
                <a:srgbClr val="E5E7E7"/>
              </a:solidFill>
              <a:effectLst/>
              <a:uLnTx/>
              <a:uFillTx/>
              <a:latin typeface="Avenir Book" panose="02000503020000020003" pitchFamily="2" charset="0"/>
            </a:endParaRPr>
          </a:p>
        </p:txBody>
      </p:sp>
      <p:cxnSp>
        <p:nvCxnSpPr>
          <p:cNvPr id="35" name="Lige forbindelse 34">
            <a:extLst>
              <a:ext uri="{FF2B5EF4-FFF2-40B4-BE49-F238E27FC236}">
                <a16:creationId xmlns:a16="http://schemas.microsoft.com/office/drawing/2014/main" id="{3B54CF8E-4FE9-2540-AA4F-7839E447B61F}"/>
              </a:ext>
            </a:extLst>
          </p:cNvPr>
          <p:cNvCxnSpPr>
            <a:cxnSpLocks/>
          </p:cNvCxnSpPr>
          <p:nvPr/>
        </p:nvCxnSpPr>
        <p:spPr>
          <a:xfrm>
            <a:off x="1331829" y="18644"/>
            <a:ext cx="0" cy="493994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6" name="Billede 35">
            <a:extLst>
              <a:ext uri="{FF2B5EF4-FFF2-40B4-BE49-F238E27FC236}">
                <a16:creationId xmlns:a16="http://schemas.microsoft.com/office/drawing/2014/main" id="{53B29203-9EEE-644B-BAEB-A066F5E9BE9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50000"/>
          </a:blip>
          <a:srcRect l="8285" t="28774" r="58175" b="41828"/>
          <a:stretch/>
        </p:blipFill>
        <p:spPr>
          <a:xfrm>
            <a:off x="257302" y="6201113"/>
            <a:ext cx="716895" cy="628387"/>
          </a:xfrm>
          <a:prstGeom prst="rect">
            <a:avLst/>
          </a:prstGeom>
        </p:spPr>
      </p:pic>
      <p:pic>
        <p:nvPicPr>
          <p:cNvPr id="37" name="Billede 36">
            <a:extLst>
              <a:ext uri="{FF2B5EF4-FFF2-40B4-BE49-F238E27FC236}">
                <a16:creationId xmlns:a16="http://schemas.microsoft.com/office/drawing/2014/main" id="{585E147C-D14C-A846-A377-EB9D1A35218D}"/>
              </a:ext>
            </a:extLst>
          </p:cNvPr>
          <p:cNvPicPr>
            <a:picLocks noChangeAspect="1"/>
          </p:cNvPicPr>
          <p:nvPr/>
        </p:nvPicPr>
        <p:blipFill>
          <a:blip r:embed="rId4">
            <a:biLevel thresh="25000"/>
            <a:alphaModFix amt="50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1500"/>
                    </a14:imgEffect>
                    <a14:imgEffect>
                      <a14:saturation sat="191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723783" y="6415290"/>
            <a:ext cx="1034680" cy="274837"/>
          </a:xfrm>
          <a:prstGeom prst="rect">
            <a:avLst/>
          </a:prstGeom>
        </p:spPr>
      </p:pic>
      <p:sp>
        <p:nvSpPr>
          <p:cNvPr id="39" name="Pladsholder til tekst 3">
            <a:extLst>
              <a:ext uri="{FF2B5EF4-FFF2-40B4-BE49-F238E27FC236}">
                <a16:creationId xmlns:a16="http://schemas.microsoft.com/office/drawing/2014/main" id="{E6C5BE7A-18EB-0C40-BF74-5242B28F62A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850" y="1139825"/>
            <a:ext cx="9464584" cy="36671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800" spc="300">
                <a:solidFill>
                  <a:srgbClr val="F8F8F3"/>
                </a:solidFill>
              </a:defRPr>
            </a:lvl1pPr>
            <a:lvl2pPr marL="457200" indent="0">
              <a:buNone/>
              <a:defRPr sz="1800">
                <a:solidFill>
                  <a:srgbClr val="F8F8F3"/>
                </a:solidFill>
              </a:defRPr>
            </a:lvl2pPr>
            <a:lvl3pPr marL="914400" indent="0">
              <a:buNone/>
              <a:defRPr sz="1800">
                <a:solidFill>
                  <a:srgbClr val="F8F8F3"/>
                </a:solidFill>
              </a:defRPr>
            </a:lvl3pPr>
            <a:lvl4pPr marL="1371600" indent="0">
              <a:buNone/>
              <a:defRPr sz="1800">
                <a:solidFill>
                  <a:srgbClr val="F8F8F3"/>
                </a:solidFill>
              </a:defRPr>
            </a:lvl4pPr>
            <a:lvl5pPr marL="1828800" indent="0">
              <a:buNone/>
              <a:defRPr sz="1800">
                <a:solidFill>
                  <a:srgbClr val="F8F8F3"/>
                </a:solidFill>
              </a:defRPr>
            </a:lvl5pPr>
          </a:lstStyle>
          <a:p>
            <a:pPr lvl="0"/>
            <a:r>
              <a:rPr lang="da-DK" dirty="0"/>
              <a:t>KLIK FOR AT REDIGERE TEKSTTYPOGRAFIERNE I MASTEREN</a:t>
            </a:r>
          </a:p>
        </p:txBody>
      </p:sp>
      <p:sp>
        <p:nvSpPr>
          <p:cNvPr id="40" name="Pladsholder til tekst 5">
            <a:extLst>
              <a:ext uri="{FF2B5EF4-FFF2-40B4-BE49-F238E27FC236}">
                <a16:creationId xmlns:a16="http://schemas.microsoft.com/office/drawing/2014/main" id="{C8C52C0F-2180-E041-BA3C-BCAD492C196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157663" y="3806825"/>
            <a:ext cx="3721100" cy="191135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400">
                <a:solidFill>
                  <a:srgbClr val="374D62"/>
                </a:solidFill>
              </a:defRPr>
            </a:lvl1pPr>
            <a:lvl2pPr marL="457200" indent="0" algn="ctr">
              <a:buNone/>
              <a:defRPr sz="1400">
                <a:solidFill>
                  <a:srgbClr val="374D62"/>
                </a:solidFill>
              </a:defRPr>
            </a:lvl2pPr>
            <a:lvl3pPr marL="914400" indent="0" algn="ctr">
              <a:buNone/>
              <a:defRPr sz="1400">
                <a:solidFill>
                  <a:srgbClr val="374D62"/>
                </a:solidFill>
              </a:defRPr>
            </a:lvl3pPr>
            <a:lvl4pPr marL="1371600" indent="0" algn="ctr">
              <a:buNone/>
              <a:defRPr sz="1400">
                <a:solidFill>
                  <a:srgbClr val="374D62"/>
                </a:solidFill>
              </a:defRPr>
            </a:lvl4pPr>
            <a:lvl5pPr marL="1828800" indent="0" algn="ctr">
              <a:buNone/>
              <a:defRPr sz="1400">
                <a:solidFill>
                  <a:srgbClr val="374D62"/>
                </a:solidFill>
              </a:defRPr>
            </a:lvl5pPr>
          </a:lstStyle>
          <a:p>
            <a:pPr lvl="0"/>
            <a:r>
              <a:rPr lang="da-DK" dirty="0"/>
              <a:t>Klik for at indsætte programtitler</a:t>
            </a:r>
          </a:p>
        </p:txBody>
      </p:sp>
      <p:sp>
        <p:nvSpPr>
          <p:cNvPr id="43" name="Pladsholder til tekst 41">
            <a:extLst>
              <a:ext uri="{FF2B5EF4-FFF2-40B4-BE49-F238E27FC236}">
                <a16:creationId xmlns:a16="http://schemas.microsoft.com/office/drawing/2014/main" id="{67587470-126D-B347-9806-A73C7B4A746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156075" y="2311400"/>
            <a:ext cx="3722688" cy="28375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400" spc="300">
                <a:solidFill>
                  <a:srgbClr val="374D62"/>
                </a:solidFill>
              </a:defRPr>
            </a:lvl1pPr>
            <a:lvl2pPr marL="457200" indent="0">
              <a:buNone/>
              <a:defRPr>
                <a:solidFill>
                  <a:srgbClr val="374D62"/>
                </a:solidFill>
              </a:defRPr>
            </a:lvl2pPr>
            <a:lvl3pPr marL="914400" indent="0">
              <a:buNone/>
              <a:defRPr>
                <a:solidFill>
                  <a:srgbClr val="374D62"/>
                </a:solidFill>
              </a:defRPr>
            </a:lvl3pPr>
            <a:lvl4pPr marL="1371600" indent="0">
              <a:buNone/>
              <a:defRPr>
                <a:solidFill>
                  <a:srgbClr val="374D62"/>
                </a:solidFill>
              </a:defRPr>
            </a:lvl4pPr>
            <a:lvl5pPr marL="1828800" indent="0">
              <a:buNone/>
              <a:defRPr>
                <a:solidFill>
                  <a:srgbClr val="374D62"/>
                </a:solidFill>
              </a:defRPr>
            </a:lvl5pPr>
          </a:lstStyle>
          <a:p>
            <a:pPr lvl="0"/>
            <a:r>
              <a:rPr lang="da-DK" dirty="0"/>
              <a:t>KLIK FOR DAG NR. </a:t>
            </a:r>
          </a:p>
        </p:txBody>
      </p:sp>
      <p:sp>
        <p:nvSpPr>
          <p:cNvPr id="44" name="Pladsholder til tekst 41">
            <a:extLst>
              <a:ext uri="{FF2B5EF4-FFF2-40B4-BE49-F238E27FC236}">
                <a16:creationId xmlns:a16="http://schemas.microsoft.com/office/drawing/2014/main" id="{6472E869-EE11-4B4D-85A7-8D232A5C179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156075" y="2681042"/>
            <a:ext cx="3722688" cy="28375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050" b="1" spc="300">
                <a:solidFill>
                  <a:srgbClr val="D77621"/>
                </a:solidFill>
                <a:latin typeface="Avenir Book" panose="02000503020000020003" pitchFamily="2" charset="0"/>
              </a:defRPr>
            </a:lvl1pPr>
            <a:lvl2pPr marL="457200" indent="0">
              <a:buNone/>
              <a:defRPr>
                <a:solidFill>
                  <a:srgbClr val="374D62"/>
                </a:solidFill>
              </a:defRPr>
            </a:lvl2pPr>
            <a:lvl3pPr marL="914400" indent="0">
              <a:buNone/>
              <a:defRPr>
                <a:solidFill>
                  <a:srgbClr val="374D62"/>
                </a:solidFill>
              </a:defRPr>
            </a:lvl3pPr>
            <a:lvl4pPr marL="1371600" indent="0">
              <a:buNone/>
              <a:defRPr>
                <a:solidFill>
                  <a:srgbClr val="374D62"/>
                </a:solidFill>
              </a:defRPr>
            </a:lvl4pPr>
            <a:lvl5pPr marL="1828800" indent="0">
              <a:buNone/>
              <a:defRPr>
                <a:solidFill>
                  <a:srgbClr val="374D62"/>
                </a:solidFill>
              </a:defRPr>
            </a:lvl5pPr>
          </a:lstStyle>
          <a:p>
            <a:pPr lvl="0"/>
            <a:r>
              <a:rPr lang="da-DK" dirty="0"/>
              <a:t>KLIK FOR WHY/WHAT/WHO</a:t>
            </a:r>
          </a:p>
        </p:txBody>
      </p:sp>
      <p:sp>
        <p:nvSpPr>
          <p:cNvPr id="45" name="Pladsholder til tekst 41">
            <a:extLst>
              <a:ext uri="{FF2B5EF4-FFF2-40B4-BE49-F238E27FC236}">
                <a16:creationId xmlns:a16="http://schemas.microsoft.com/office/drawing/2014/main" id="{8C5F973A-0CB6-0C43-B458-4BC7A5C77EE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156075" y="2997954"/>
            <a:ext cx="3722688" cy="28375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400" spc="300">
                <a:solidFill>
                  <a:srgbClr val="374D62"/>
                </a:solidFill>
              </a:defRPr>
            </a:lvl1pPr>
            <a:lvl2pPr marL="457200" indent="0">
              <a:buNone/>
              <a:defRPr>
                <a:solidFill>
                  <a:srgbClr val="374D62"/>
                </a:solidFill>
              </a:defRPr>
            </a:lvl2pPr>
            <a:lvl3pPr marL="914400" indent="0">
              <a:buNone/>
              <a:defRPr>
                <a:solidFill>
                  <a:srgbClr val="374D62"/>
                </a:solidFill>
              </a:defRPr>
            </a:lvl3pPr>
            <a:lvl4pPr marL="1371600" indent="0">
              <a:buNone/>
              <a:defRPr>
                <a:solidFill>
                  <a:srgbClr val="374D62"/>
                </a:solidFill>
              </a:defRPr>
            </a:lvl4pPr>
            <a:lvl5pPr marL="1828800" indent="0">
              <a:buNone/>
              <a:defRPr>
                <a:solidFill>
                  <a:srgbClr val="374D62"/>
                </a:solidFill>
              </a:defRPr>
            </a:lvl5pPr>
          </a:lstStyle>
          <a:p>
            <a:pPr lvl="0"/>
            <a:r>
              <a:rPr lang="da-DK" dirty="0"/>
              <a:t>KLIK FOR DAG TITEL</a:t>
            </a:r>
          </a:p>
        </p:txBody>
      </p:sp>
      <p:sp>
        <p:nvSpPr>
          <p:cNvPr id="46" name="Pladsholder til tekst 5">
            <a:extLst>
              <a:ext uri="{FF2B5EF4-FFF2-40B4-BE49-F238E27FC236}">
                <a16:creationId xmlns:a16="http://schemas.microsoft.com/office/drawing/2014/main" id="{E0018757-BB57-5749-B407-CF7AE9CD4869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24446" y="3806825"/>
            <a:ext cx="3721100" cy="191135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400">
                <a:solidFill>
                  <a:srgbClr val="374D62"/>
                </a:solidFill>
              </a:defRPr>
            </a:lvl1pPr>
            <a:lvl2pPr marL="457200" indent="0" algn="ctr">
              <a:buNone/>
              <a:defRPr sz="1400">
                <a:solidFill>
                  <a:srgbClr val="374D62"/>
                </a:solidFill>
              </a:defRPr>
            </a:lvl2pPr>
            <a:lvl3pPr marL="914400" indent="0" algn="ctr">
              <a:buNone/>
              <a:defRPr sz="1400">
                <a:solidFill>
                  <a:srgbClr val="374D62"/>
                </a:solidFill>
              </a:defRPr>
            </a:lvl3pPr>
            <a:lvl4pPr marL="1371600" indent="0" algn="ctr">
              <a:buNone/>
              <a:defRPr sz="1400">
                <a:solidFill>
                  <a:srgbClr val="374D62"/>
                </a:solidFill>
              </a:defRPr>
            </a:lvl4pPr>
            <a:lvl5pPr marL="1828800" indent="0" algn="ctr">
              <a:buNone/>
              <a:defRPr sz="1400">
                <a:solidFill>
                  <a:srgbClr val="374D62"/>
                </a:solidFill>
              </a:defRPr>
            </a:lvl5pPr>
          </a:lstStyle>
          <a:p>
            <a:pPr lvl="0"/>
            <a:r>
              <a:rPr lang="da-DK" dirty="0"/>
              <a:t>Klik for at indsætte programtitler</a:t>
            </a:r>
          </a:p>
        </p:txBody>
      </p:sp>
      <p:sp>
        <p:nvSpPr>
          <p:cNvPr id="47" name="Pladsholder til tekst 41">
            <a:extLst>
              <a:ext uri="{FF2B5EF4-FFF2-40B4-BE49-F238E27FC236}">
                <a16:creationId xmlns:a16="http://schemas.microsoft.com/office/drawing/2014/main" id="{882BFFCF-1CB6-DC45-A5D7-F82E795DF5B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22858" y="2311400"/>
            <a:ext cx="3722688" cy="28375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400" spc="300">
                <a:solidFill>
                  <a:srgbClr val="374D62"/>
                </a:solidFill>
              </a:defRPr>
            </a:lvl1pPr>
            <a:lvl2pPr marL="457200" indent="0">
              <a:buNone/>
              <a:defRPr>
                <a:solidFill>
                  <a:srgbClr val="374D62"/>
                </a:solidFill>
              </a:defRPr>
            </a:lvl2pPr>
            <a:lvl3pPr marL="914400" indent="0">
              <a:buNone/>
              <a:defRPr>
                <a:solidFill>
                  <a:srgbClr val="374D62"/>
                </a:solidFill>
              </a:defRPr>
            </a:lvl3pPr>
            <a:lvl4pPr marL="1371600" indent="0">
              <a:buNone/>
              <a:defRPr>
                <a:solidFill>
                  <a:srgbClr val="374D62"/>
                </a:solidFill>
              </a:defRPr>
            </a:lvl4pPr>
            <a:lvl5pPr marL="1828800" indent="0">
              <a:buNone/>
              <a:defRPr>
                <a:solidFill>
                  <a:srgbClr val="374D62"/>
                </a:solidFill>
              </a:defRPr>
            </a:lvl5pPr>
          </a:lstStyle>
          <a:p>
            <a:pPr lvl="0"/>
            <a:r>
              <a:rPr lang="da-DK" dirty="0"/>
              <a:t>KLIK FOR DAG NR. </a:t>
            </a:r>
          </a:p>
        </p:txBody>
      </p:sp>
      <p:sp>
        <p:nvSpPr>
          <p:cNvPr id="48" name="Pladsholder til tekst 41">
            <a:extLst>
              <a:ext uri="{FF2B5EF4-FFF2-40B4-BE49-F238E27FC236}">
                <a16:creationId xmlns:a16="http://schemas.microsoft.com/office/drawing/2014/main" id="{5B345C0A-4505-0443-8FDE-3F6761BBF86D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22858" y="2681042"/>
            <a:ext cx="3722688" cy="28375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050" b="1" spc="300">
                <a:solidFill>
                  <a:srgbClr val="D77621"/>
                </a:solidFill>
                <a:latin typeface="Avenir Book" panose="02000503020000020003" pitchFamily="2" charset="0"/>
              </a:defRPr>
            </a:lvl1pPr>
            <a:lvl2pPr marL="457200" indent="0">
              <a:buNone/>
              <a:defRPr>
                <a:solidFill>
                  <a:srgbClr val="374D62"/>
                </a:solidFill>
              </a:defRPr>
            </a:lvl2pPr>
            <a:lvl3pPr marL="914400" indent="0">
              <a:buNone/>
              <a:defRPr>
                <a:solidFill>
                  <a:srgbClr val="374D62"/>
                </a:solidFill>
              </a:defRPr>
            </a:lvl3pPr>
            <a:lvl4pPr marL="1371600" indent="0">
              <a:buNone/>
              <a:defRPr>
                <a:solidFill>
                  <a:srgbClr val="374D62"/>
                </a:solidFill>
              </a:defRPr>
            </a:lvl4pPr>
            <a:lvl5pPr marL="1828800" indent="0">
              <a:buNone/>
              <a:defRPr>
                <a:solidFill>
                  <a:srgbClr val="374D62"/>
                </a:solidFill>
              </a:defRPr>
            </a:lvl5pPr>
          </a:lstStyle>
          <a:p>
            <a:pPr lvl="0"/>
            <a:r>
              <a:rPr lang="da-DK" dirty="0"/>
              <a:t>KLIK FOR WHY/WHAT/WHO</a:t>
            </a:r>
          </a:p>
        </p:txBody>
      </p:sp>
      <p:sp>
        <p:nvSpPr>
          <p:cNvPr id="49" name="Pladsholder til tekst 41">
            <a:extLst>
              <a:ext uri="{FF2B5EF4-FFF2-40B4-BE49-F238E27FC236}">
                <a16:creationId xmlns:a16="http://schemas.microsoft.com/office/drawing/2014/main" id="{2DE45406-1216-6840-9510-069C40F59349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22858" y="2997954"/>
            <a:ext cx="3722688" cy="28375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400" spc="300">
                <a:solidFill>
                  <a:srgbClr val="374D62"/>
                </a:solidFill>
              </a:defRPr>
            </a:lvl1pPr>
            <a:lvl2pPr marL="457200" indent="0">
              <a:buNone/>
              <a:defRPr>
                <a:solidFill>
                  <a:srgbClr val="374D62"/>
                </a:solidFill>
              </a:defRPr>
            </a:lvl2pPr>
            <a:lvl3pPr marL="914400" indent="0">
              <a:buNone/>
              <a:defRPr>
                <a:solidFill>
                  <a:srgbClr val="374D62"/>
                </a:solidFill>
              </a:defRPr>
            </a:lvl3pPr>
            <a:lvl4pPr marL="1371600" indent="0">
              <a:buNone/>
              <a:defRPr>
                <a:solidFill>
                  <a:srgbClr val="374D62"/>
                </a:solidFill>
              </a:defRPr>
            </a:lvl4pPr>
            <a:lvl5pPr marL="1828800" indent="0">
              <a:buNone/>
              <a:defRPr>
                <a:solidFill>
                  <a:srgbClr val="374D62"/>
                </a:solidFill>
              </a:defRPr>
            </a:lvl5pPr>
          </a:lstStyle>
          <a:p>
            <a:pPr lvl="0"/>
            <a:r>
              <a:rPr lang="da-DK" dirty="0"/>
              <a:t>KLIK FOR DAG TITEL</a:t>
            </a:r>
          </a:p>
        </p:txBody>
      </p:sp>
      <p:sp>
        <p:nvSpPr>
          <p:cNvPr id="50" name="Pladsholder til tekst 5">
            <a:extLst>
              <a:ext uri="{FF2B5EF4-FFF2-40B4-BE49-F238E27FC236}">
                <a16:creationId xmlns:a16="http://schemas.microsoft.com/office/drawing/2014/main" id="{49F73532-D47C-474A-BF4E-D6DB21931A90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8074150" y="3806825"/>
            <a:ext cx="3721100" cy="191135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400">
                <a:solidFill>
                  <a:srgbClr val="374D62"/>
                </a:solidFill>
              </a:defRPr>
            </a:lvl1pPr>
            <a:lvl2pPr marL="457200" indent="0" algn="ctr">
              <a:buNone/>
              <a:defRPr sz="1400">
                <a:solidFill>
                  <a:srgbClr val="374D62"/>
                </a:solidFill>
              </a:defRPr>
            </a:lvl2pPr>
            <a:lvl3pPr marL="914400" indent="0" algn="ctr">
              <a:buNone/>
              <a:defRPr sz="1400">
                <a:solidFill>
                  <a:srgbClr val="374D62"/>
                </a:solidFill>
              </a:defRPr>
            </a:lvl3pPr>
            <a:lvl4pPr marL="1371600" indent="0" algn="ctr">
              <a:buNone/>
              <a:defRPr sz="1400">
                <a:solidFill>
                  <a:srgbClr val="374D62"/>
                </a:solidFill>
              </a:defRPr>
            </a:lvl4pPr>
            <a:lvl5pPr marL="1828800" indent="0" algn="ctr">
              <a:buNone/>
              <a:defRPr sz="1400">
                <a:solidFill>
                  <a:srgbClr val="374D62"/>
                </a:solidFill>
              </a:defRPr>
            </a:lvl5pPr>
          </a:lstStyle>
          <a:p>
            <a:pPr lvl="0"/>
            <a:r>
              <a:rPr lang="da-DK" dirty="0"/>
              <a:t>Klik for at indsætte programtitler</a:t>
            </a:r>
          </a:p>
        </p:txBody>
      </p:sp>
      <p:sp>
        <p:nvSpPr>
          <p:cNvPr id="51" name="Pladsholder til tekst 41">
            <a:extLst>
              <a:ext uri="{FF2B5EF4-FFF2-40B4-BE49-F238E27FC236}">
                <a16:creationId xmlns:a16="http://schemas.microsoft.com/office/drawing/2014/main" id="{F6A84179-F401-CD4B-B0A9-B4A2F2426D25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072562" y="2311400"/>
            <a:ext cx="3722688" cy="28375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400" spc="300">
                <a:solidFill>
                  <a:srgbClr val="374D62"/>
                </a:solidFill>
              </a:defRPr>
            </a:lvl1pPr>
            <a:lvl2pPr marL="457200" indent="0">
              <a:buNone/>
              <a:defRPr>
                <a:solidFill>
                  <a:srgbClr val="374D62"/>
                </a:solidFill>
              </a:defRPr>
            </a:lvl2pPr>
            <a:lvl3pPr marL="914400" indent="0">
              <a:buNone/>
              <a:defRPr>
                <a:solidFill>
                  <a:srgbClr val="374D62"/>
                </a:solidFill>
              </a:defRPr>
            </a:lvl3pPr>
            <a:lvl4pPr marL="1371600" indent="0">
              <a:buNone/>
              <a:defRPr>
                <a:solidFill>
                  <a:srgbClr val="374D62"/>
                </a:solidFill>
              </a:defRPr>
            </a:lvl4pPr>
            <a:lvl5pPr marL="1828800" indent="0">
              <a:buNone/>
              <a:defRPr>
                <a:solidFill>
                  <a:srgbClr val="374D62"/>
                </a:solidFill>
              </a:defRPr>
            </a:lvl5pPr>
          </a:lstStyle>
          <a:p>
            <a:pPr lvl="0"/>
            <a:r>
              <a:rPr lang="da-DK" dirty="0"/>
              <a:t>KLIK FOR DAG NR. </a:t>
            </a:r>
          </a:p>
        </p:txBody>
      </p:sp>
      <p:sp>
        <p:nvSpPr>
          <p:cNvPr id="52" name="Pladsholder til tekst 41">
            <a:extLst>
              <a:ext uri="{FF2B5EF4-FFF2-40B4-BE49-F238E27FC236}">
                <a16:creationId xmlns:a16="http://schemas.microsoft.com/office/drawing/2014/main" id="{68708AB9-D8E8-2343-83A6-A68A1D589699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072562" y="2681042"/>
            <a:ext cx="3722688" cy="28375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050" b="1" spc="300">
                <a:solidFill>
                  <a:srgbClr val="D77621"/>
                </a:solidFill>
                <a:latin typeface="Avenir Book" panose="02000503020000020003" pitchFamily="2" charset="0"/>
              </a:defRPr>
            </a:lvl1pPr>
            <a:lvl2pPr marL="457200" indent="0">
              <a:buNone/>
              <a:defRPr>
                <a:solidFill>
                  <a:srgbClr val="374D62"/>
                </a:solidFill>
              </a:defRPr>
            </a:lvl2pPr>
            <a:lvl3pPr marL="914400" indent="0">
              <a:buNone/>
              <a:defRPr>
                <a:solidFill>
                  <a:srgbClr val="374D62"/>
                </a:solidFill>
              </a:defRPr>
            </a:lvl3pPr>
            <a:lvl4pPr marL="1371600" indent="0">
              <a:buNone/>
              <a:defRPr>
                <a:solidFill>
                  <a:srgbClr val="374D62"/>
                </a:solidFill>
              </a:defRPr>
            </a:lvl4pPr>
            <a:lvl5pPr marL="1828800" indent="0">
              <a:buNone/>
              <a:defRPr>
                <a:solidFill>
                  <a:srgbClr val="374D62"/>
                </a:solidFill>
              </a:defRPr>
            </a:lvl5pPr>
          </a:lstStyle>
          <a:p>
            <a:pPr lvl="0"/>
            <a:r>
              <a:rPr lang="da-DK" dirty="0"/>
              <a:t>KLIK FOR WHY/WHAT/WHO</a:t>
            </a:r>
          </a:p>
        </p:txBody>
      </p:sp>
      <p:sp>
        <p:nvSpPr>
          <p:cNvPr id="53" name="Pladsholder til tekst 41">
            <a:extLst>
              <a:ext uri="{FF2B5EF4-FFF2-40B4-BE49-F238E27FC236}">
                <a16:creationId xmlns:a16="http://schemas.microsoft.com/office/drawing/2014/main" id="{89BB1BA3-D844-3A44-8F2C-35DCE9FBBDE0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8072562" y="2997954"/>
            <a:ext cx="3722688" cy="28375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400" spc="300">
                <a:solidFill>
                  <a:srgbClr val="374D62"/>
                </a:solidFill>
              </a:defRPr>
            </a:lvl1pPr>
            <a:lvl2pPr marL="457200" indent="0">
              <a:buNone/>
              <a:defRPr>
                <a:solidFill>
                  <a:srgbClr val="374D62"/>
                </a:solidFill>
              </a:defRPr>
            </a:lvl2pPr>
            <a:lvl3pPr marL="914400" indent="0">
              <a:buNone/>
              <a:defRPr>
                <a:solidFill>
                  <a:srgbClr val="374D62"/>
                </a:solidFill>
              </a:defRPr>
            </a:lvl3pPr>
            <a:lvl4pPr marL="1371600" indent="0">
              <a:buNone/>
              <a:defRPr>
                <a:solidFill>
                  <a:srgbClr val="374D62"/>
                </a:solidFill>
              </a:defRPr>
            </a:lvl4pPr>
            <a:lvl5pPr marL="1828800" indent="0">
              <a:buNone/>
              <a:defRPr>
                <a:solidFill>
                  <a:srgbClr val="374D62"/>
                </a:solidFill>
              </a:defRPr>
            </a:lvl5pPr>
          </a:lstStyle>
          <a:p>
            <a:pPr lvl="0"/>
            <a:r>
              <a:rPr lang="da-DK" dirty="0"/>
              <a:t>KLIK FOR DAG TITEL</a:t>
            </a:r>
          </a:p>
        </p:txBody>
      </p:sp>
    </p:spTree>
    <p:extLst>
      <p:ext uri="{BB962C8B-B14F-4D97-AF65-F5344CB8AC3E}">
        <p14:creationId xmlns:p14="http://schemas.microsoft.com/office/powerpoint/2010/main" val="4886494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Generic_pinbo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8B8433A9-F148-4B29-B4CB-36BF98049C52}"/>
              </a:ext>
            </a:extLst>
          </p:cNvPr>
          <p:cNvSpPr/>
          <p:nvPr/>
        </p:nvSpPr>
        <p:spPr>
          <a:xfrm>
            <a:off x="9605869" y="5509858"/>
            <a:ext cx="2392219" cy="133003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 sz="76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CAF7CEC-2EB7-45A3-AB75-03E9648BFCE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93333"/>
          <a:stretch/>
        </p:blipFill>
        <p:spPr>
          <a:xfrm>
            <a:off x="54325" y="18106"/>
            <a:ext cx="12027747" cy="44881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3553089-39F8-4343-B428-C58FD99A357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1889" t="2815" r="19000" b="94518"/>
          <a:stretch/>
        </p:blipFill>
        <p:spPr>
          <a:xfrm>
            <a:off x="10079311" y="212534"/>
            <a:ext cx="1729757" cy="179526"/>
          </a:xfrm>
          <a:prstGeom prst="rect">
            <a:avLst/>
          </a:prstGeom>
        </p:spPr>
      </p:pic>
      <p:pic>
        <p:nvPicPr>
          <p:cNvPr id="9" name="Billede 6" descr="TaniaEllis_Powerpoint_grundtemplate.jpg">
            <a:extLst>
              <a:ext uri="{FF2B5EF4-FFF2-40B4-BE49-F238E27FC236}">
                <a16:creationId xmlns:a16="http://schemas.microsoft.com/office/drawing/2014/main" id="{86580933-C368-4F28-9480-1EF4F09AB3A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13" t="90102" r="32871" b="2929"/>
          <a:stretch/>
        </p:blipFill>
        <p:spPr bwMode="auto">
          <a:xfrm>
            <a:off x="54324" y="6242555"/>
            <a:ext cx="11877845" cy="4779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Billede 7">
            <a:extLst>
              <a:ext uri="{FF2B5EF4-FFF2-40B4-BE49-F238E27FC236}">
                <a16:creationId xmlns:a16="http://schemas.microsoft.com/office/drawing/2014/main" id="{8EFA047B-E118-4B9A-8223-350478D7ECBA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82000"/>
          </a:blip>
          <a:stretch>
            <a:fillRect/>
          </a:stretch>
        </p:blipFill>
        <p:spPr>
          <a:xfrm>
            <a:off x="10663440" y="6416231"/>
            <a:ext cx="1145633" cy="304309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60A7AA44-44FA-4D15-A26B-8D3EB060F9B9}"/>
              </a:ext>
            </a:extLst>
          </p:cNvPr>
          <p:cNvSpPr/>
          <p:nvPr/>
        </p:nvSpPr>
        <p:spPr>
          <a:xfrm>
            <a:off x="9605869" y="5509858"/>
            <a:ext cx="2392219" cy="133003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 sz="76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87D5EC7C-10DB-48C7-9137-1652F83FBA4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93333"/>
          <a:stretch/>
        </p:blipFill>
        <p:spPr>
          <a:xfrm>
            <a:off x="54325" y="18106"/>
            <a:ext cx="12027747" cy="448816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CFE92F81-7C1A-4F3C-9913-B4774A0B714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1889" t="2815" r="19000" b="94518"/>
          <a:stretch/>
        </p:blipFill>
        <p:spPr>
          <a:xfrm>
            <a:off x="10079311" y="212534"/>
            <a:ext cx="1729757" cy="179526"/>
          </a:xfrm>
          <a:prstGeom prst="rect">
            <a:avLst/>
          </a:prstGeom>
        </p:spPr>
      </p:pic>
      <p:pic>
        <p:nvPicPr>
          <p:cNvPr id="15" name="Billede 6" descr="TaniaEllis_Powerpoint_grundtemplate.jpg">
            <a:extLst>
              <a:ext uri="{FF2B5EF4-FFF2-40B4-BE49-F238E27FC236}">
                <a16:creationId xmlns:a16="http://schemas.microsoft.com/office/drawing/2014/main" id="{DACB99D3-100F-4BB5-9B92-D3494B93FDF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13" t="90102" r="32871" b="2929"/>
          <a:stretch/>
        </p:blipFill>
        <p:spPr bwMode="auto">
          <a:xfrm>
            <a:off x="54324" y="6242555"/>
            <a:ext cx="11877845" cy="4779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Billede 7">
            <a:extLst>
              <a:ext uri="{FF2B5EF4-FFF2-40B4-BE49-F238E27FC236}">
                <a16:creationId xmlns:a16="http://schemas.microsoft.com/office/drawing/2014/main" id="{5141F5B4-8951-415F-BCFA-6B1E923CE189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82000"/>
          </a:blip>
          <a:stretch>
            <a:fillRect/>
          </a:stretch>
        </p:blipFill>
        <p:spPr>
          <a:xfrm>
            <a:off x="10663440" y="6416231"/>
            <a:ext cx="1145633" cy="304309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A86006D5-61DA-4B69-B432-F5E0BF7F5A4D}"/>
              </a:ext>
            </a:extLst>
          </p:cNvPr>
          <p:cNvSpPr/>
          <p:nvPr/>
        </p:nvSpPr>
        <p:spPr>
          <a:xfrm>
            <a:off x="9605869" y="5509858"/>
            <a:ext cx="2392219" cy="133003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 sz="760"/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C477E91D-04F3-4EF6-ACF1-CC9FA2F99A5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93333"/>
          <a:stretch/>
        </p:blipFill>
        <p:spPr>
          <a:xfrm>
            <a:off x="54325" y="18106"/>
            <a:ext cx="12027747" cy="448816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9C683D97-6840-433E-8B13-C88242104DF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1889" t="2815" r="19000" b="94518"/>
          <a:stretch/>
        </p:blipFill>
        <p:spPr>
          <a:xfrm>
            <a:off x="10079311" y="212534"/>
            <a:ext cx="1729757" cy="179526"/>
          </a:xfrm>
          <a:prstGeom prst="rect">
            <a:avLst/>
          </a:prstGeom>
        </p:spPr>
      </p:pic>
      <p:pic>
        <p:nvPicPr>
          <p:cNvPr id="20" name="Billede 6" descr="TaniaEllis_Powerpoint_grundtemplate.jpg">
            <a:extLst>
              <a:ext uri="{FF2B5EF4-FFF2-40B4-BE49-F238E27FC236}">
                <a16:creationId xmlns:a16="http://schemas.microsoft.com/office/drawing/2014/main" id="{A5778C22-EDB7-43D9-9FC7-A7C888761BC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13" t="90102" r="32871" b="2929"/>
          <a:stretch/>
        </p:blipFill>
        <p:spPr bwMode="auto">
          <a:xfrm>
            <a:off x="54324" y="6242555"/>
            <a:ext cx="11877845" cy="4779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Billede 7">
            <a:extLst>
              <a:ext uri="{FF2B5EF4-FFF2-40B4-BE49-F238E27FC236}">
                <a16:creationId xmlns:a16="http://schemas.microsoft.com/office/drawing/2014/main" id="{283AD02E-56C8-4DD8-AF88-36AC59B61531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82000"/>
          </a:blip>
          <a:stretch>
            <a:fillRect/>
          </a:stretch>
        </p:blipFill>
        <p:spPr>
          <a:xfrm>
            <a:off x="10663440" y="6416231"/>
            <a:ext cx="1145633" cy="304309"/>
          </a:xfrm>
          <a:prstGeom prst="rect">
            <a:avLst/>
          </a:prstGeom>
        </p:spPr>
      </p:pic>
      <p:pic>
        <p:nvPicPr>
          <p:cNvPr id="3" name="Picture 13">
            <a:extLst>
              <a:ext uri="{FF2B5EF4-FFF2-40B4-BE49-F238E27FC236}">
                <a16:creationId xmlns:a16="http://schemas.microsoft.com/office/drawing/2014/main" id="{064E1458-483A-45FF-B05B-51919085525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7482490">
            <a:off x="-69773" y="6169469"/>
            <a:ext cx="614842" cy="4921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4108260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eader-M3-Day1-blueframe">
    <p:bg>
      <p:bgPr>
        <a:solidFill>
          <a:srgbClr val="374D6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ktangel 11">
            <a:extLst>
              <a:ext uri="{FF2B5EF4-FFF2-40B4-BE49-F238E27FC236}">
                <a16:creationId xmlns:a16="http://schemas.microsoft.com/office/drawing/2014/main" id="{E15AF629-8FA2-EE44-847E-C737018DB964}"/>
              </a:ext>
            </a:extLst>
          </p:cNvPr>
          <p:cNvSpPr/>
          <p:nvPr/>
        </p:nvSpPr>
        <p:spPr>
          <a:xfrm>
            <a:off x="319177" y="517564"/>
            <a:ext cx="11559398" cy="60658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3" name="Billede 11">
            <a:extLst>
              <a:ext uri="{FF2B5EF4-FFF2-40B4-BE49-F238E27FC236}">
                <a16:creationId xmlns:a16="http://schemas.microsoft.com/office/drawing/2014/main" id="{FA21631E-0B29-41D0-9CA2-8CF9DF25A7A0}"/>
              </a:ext>
            </a:extLst>
          </p:cNvPr>
          <p:cNvPicPr>
            <a:picLocks noChangeAspect="1"/>
          </p:cNvPicPr>
          <p:nvPr/>
        </p:nvPicPr>
        <p:blipFill>
          <a:blip r:embed="rId2">
            <a:lum bright="70000" contrast="-70000"/>
            <a:alphaModFix amt="50000"/>
          </a:blip>
          <a:stretch>
            <a:fillRect/>
          </a:stretch>
        </p:blipFill>
        <p:spPr>
          <a:xfrm>
            <a:off x="10846599" y="6601248"/>
            <a:ext cx="1046264" cy="277914"/>
          </a:xfrm>
          <a:prstGeom prst="rect">
            <a:avLst/>
          </a:prstGeom>
        </p:spPr>
      </p:pic>
      <p:pic>
        <p:nvPicPr>
          <p:cNvPr id="16" name="Picture 15" descr="Icon&#10;&#10;Description automatically generated">
            <a:extLst>
              <a:ext uri="{FF2B5EF4-FFF2-40B4-BE49-F238E27FC236}">
                <a16:creationId xmlns:a16="http://schemas.microsoft.com/office/drawing/2014/main" id="{BBBEA21F-AF75-4CE5-A041-7122CBDE355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5324" y="5935610"/>
            <a:ext cx="628387" cy="628387"/>
          </a:xfrm>
          <a:prstGeom prst="rect">
            <a:avLst/>
          </a:prstGeom>
        </p:spPr>
      </p:pic>
      <p:sp>
        <p:nvSpPr>
          <p:cNvPr id="26" name="Rektangel 25">
            <a:extLst>
              <a:ext uri="{FF2B5EF4-FFF2-40B4-BE49-F238E27FC236}">
                <a16:creationId xmlns:a16="http://schemas.microsoft.com/office/drawing/2014/main" id="{DAD64B8E-DD7C-7B4F-81E2-E09CA4E61772}"/>
              </a:ext>
            </a:extLst>
          </p:cNvPr>
          <p:cNvSpPr/>
          <p:nvPr/>
        </p:nvSpPr>
        <p:spPr>
          <a:xfrm>
            <a:off x="319177" y="517564"/>
            <a:ext cx="11559398" cy="60658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da-DK" sz="1800" b="0" i="0" u="none" strike="noStrike" kern="1200" cap="none" spc="0" normalizeH="0" baseline="0" noProof="0" dirty="0">
                <a:ln>
                  <a:noFill/>
                </a:ln>
                <a:solidFill>
                  <a:srgbClr val="374D6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endParaRPr kumimoji="0" lang="da-DK" sz="1800" b="0" i="0" u="none" strike="noStrike" kern="1200" cap="none" spc="0" normalizeH="0" baseline="0" noProof="0" dirty="0">
              <a:ln>
                <a:noFill/>
              </a:ln>
              <a:solidFill>
                <a:srgbClr val="374D62"/>
              </a:solidFill>
              <a:effectLst/>
              <a:highlight>
                <a:srgbClr val="FFFF00"/>
              </a:highlight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27" name="Billede 11">
            <a:extLst>
              <a:ext uri="{FF2B5EF4-FFF2-40B4-BE49-F238E27FC236}">
                <a16:creationId xmlns:a16="http://schemas.microsoft.com/office/drawing/2014/main" id="{7A4F38A6-B8D4-AD4A-9757-618A82511404}"/>
              </a:ext>
            </a:extLst>
          </p:cNvPr>
          <p:cNvPicPr>
            <a:picLocks noChangeAspect="1"/>
          </p:cNvPicPr>
          <p:nvPr/>
        </p:nvPicPr>
        <p:blipFill>
          <a:blip r:embed="rId2">
            <a:lum bright="70000" contrast="-70000"/>
            <a:alphaModFix amt="50000"/>
          </a:blip>
          <a:stretch>
            <a:fillRect/>
          </a:stretch>
        </p:blipFill>
        <p:spPr>
          <a:xfrm>
            <a:off x="10846599" y="6601248"/>
            <a:ext cx="1046264" cy="277914"/>
          </a:xfrm>
          <a:prstGeom prst="rect">
            <a:avLst/>
          </a:prstGeom>
        </p:spPr>
      </p:pic>
      <p:pic>
        <p:nvPicPr>
          <p:cNvPr id="28" name="Picture 15" descr="Icon&#10;&#10;Description automatically generated">
            <a:extLst>
              <a:ext uri="{FF2B5EF4-FFF2-40B4-BE49-F238E27FC236}">
                <a16:creationId xmlns:a16="http://schemas.microsoft.com/office/drawing/2014/main" id="{DE1E34ED-E171-CF48-A1D9-F07C9DF61EC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5324" y="5935610"/>
            <a:ext cx="628387" cy="628387"/>
          </a:xfrm>
          <a:prstGeom prst="rect">
            <a:avLst/>
          </a:prstGeom>
        </p:spPr>
      </p:pic>
      <p:sp>
        <p:nvSpPr>
          <p:cNvPr id="17" name="TextBox 18">
            <a:hlinkClick r:id="" action="ppaction://noaction"/>
            <a:extLst>
              <a:ext uri="{FF2B5EF4-FFF2-40B4-BE49-F238E27FC236}">
                <a16:creationId xmlns:a16="http://schemas.microsoft.com/office/drawing/2014/main" id="{B373D191-FC5A-4D85-85A4-A532BDBB1C97}"/>
              </a:ext>
            </a:extLst>
          </p:cNvPr>
          <p:cNvSpPr txBox="1"/>
          <p:nvPr/>
        </p:nvSpPr>
        <p:spPr>
          <a:xfrm>
            <a:off x="238247" y="100471"/>
            <a:ext cx="1073784" cy="338554"/>
          </a:xfrm>
          <a:prstGeom prst="rect">
            <a:avLst/>
          </a:prstGeom>
          <a:noFill/>
          <a:ln w="9525"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300" normalizeH="0" baseline="0" noProof="0">
                <a:ln>
                  <a:noFill/>
                </a:ln>
                <a:solidFill>
                  <a:srgbClr val="E5E7E7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MODULE 3 </a:t>
            </a:r>
            <a:endParaRPr kumimoji="0" lang="en-US" sz="800" b="1" i="0" u="none" strike="noStrike" kern="1200" cap="none" spc="300" normalizeH="0" baseline="0" noProof="0" dirty="0">
              <a:ln>
                <a:noFill/>
              </a:ln>
              <a:solidFill>
                <a:srgbClr val="E5E7E7"/>
              </a:solidFill>
              <a:effectLst/>
              <a:uLnTx/>
              <a:uFillTx/>
              <a:latin typeface="Avenir Book" panose="02000503020000020003" pitchFamily="2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300" normalizeH="0" baseline="0" noProof="0" dirty="0">
                <a:ln>
                  <a:noFill/>
                </a:ln>
                <a:solidFill>
                  <a:srgbClr val="E5E7E7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INTRO</a:t>
            </a:r>
          </a:p>
        </p:txBody>
      </p:sp>
      <p:cxnSp>
        <p:nvCxnSpPr>
          <p:cNvPr id="18" name="Lige forbindelse 32">
            <a:extLst>
              <a:ext uri="{FF2B5EF4-FFF2-40B4-BE49-F238E27FC236}">
                <a16:creationId xmlns:a16="http://schemas.microsoft.com/office/drawing/2014/main" id="{AECBD7BA-B081-47AE-ADF3-9E669650BDC6}"/>
              </a:ext>
            </a:extLst>
          </p:cNvPr>
          <p:cNvCxnSpPr>
            <a:cxnSpLocks/>
          </p:cNvCxnSpPr>
          <p:nvPr/>
        </p:nvCxnSpPr>
        <p:spPr>
          <a:xfrm>
            <a:off x="1312774" y="9762"/>
            <a:ext cx="0" cy="493994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ktangel 33">
            <a:extLst>
              <a:ext uri="{FF2B5EF4-FFF2-40B4-BE49-F238E27FC236}">
                <a16:creationId xmlns:a16="http://schemas.microsoft.com/office/drawing/2014/main" id="{B0D62FB0-9497-4A49-AE3A-538C0E72F2D5}"/>
              </a:ext>
            </a:extLst>
          </p:cNvPr>
          <p:cNvSpPr/>
          <p:nvPr/>
        </p:nvSpPr>
        <p:spPr>
          <a:xfrm>
            <a:off x="1513252" y="74636"/>
            <a:ext cx="2647766" cy="365091"/>
          </a:xfrm>
          <a:prstGeom prst="rect">
            <a:avLst/>
          </a:prstGeom>
          <a:ln>
            <a:noFill/>
          </a:ln>
        </p:spPr>
        <p:txBody>
          <a:bodyPr wrap="square" lIns="144000" tIns="7200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300" normalizeH="0" baseline="0" noProof="0" dirty="0">
                <a:ln>
                  <a:noFill/>
                </a:ln>
                <a:solidFill>
                  <a:srgbClr val="E5E7E7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DAY 1 </a:t>
            </a:r>
            <a:r>
              <a:rPr kumimoji="0" lang="en-US" sz="800" b="1" i="0" u="none" strike="noStrike" kern="1200" cap="none" spc="300" normalizeH="0" baseline="0" noProof="0">
                <a:ln>
                  <a:noFill/>
                </a:ln>
                <a:solidFill>
                  <a:srgbClr val="E5E7E7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– THE SUSTAINABLE VALUE CHAIN</a:t>
            </a:r>
            <a:endParaRPr kumimoji="0" lang="en-US" sz="800" b="1" i="0" u="none" strike="noStrike" kern="1200" cap="none" spc="300" normalizeH="0" baseline="0" noProof="0" dirty="0">
              <a:ln>
                <a:noFill/>
              </a:ln>
              <a:solidFill>
                <a:srgbClr val="E5E7E7"/>
              </a:solidFill>
              <a:effectLst/>
              <a:uLnTx/>
              <a:uFillTx/>
              <a:latin typeface="Avenir Book" panose="02000503020000020003" pitchFamily="2" charset="0"/>
              <a:ea typeface="+mn-ea"/>
              <a:cs typeface="+mn-cs"/>
            </a:endParaRPr>
          </a:p>
        </p:txBody>
      </p:sp>
      <p:cxnSp>
        <p:nvCxnSpPr>
          <p:cNvPr id="29" name="Lige forbindelse 35">
            <a:extLst>
              <a:ext uri="{FF2B5EF4-FFF2-40B4-BE49-F238E27FC236}">
                <a16:creationId xmlns:a16="http://schemas.microsoft.com/office/drawing/2014/main" id="{3CC55232-1A70-41AB-973A-6B1EA768961A}"/>
              </a:ext>
            </a:extLst>
          </p:cNvPr>
          <p:cNvCxnSpPr>
            <a:cxnSpLocks/>
          </p:cNvCxnSpPr>
          <p:nvPr/>
        </p:nvCxnSpPr>
        <p:spPr>
          <a:xfrm>
            <a:off x="4028781" y="884"/>
            <a:ext cx="0" cy="515532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18">
            <a:hlinkClick r:id="" action="ppaction://noaction"/>
            <a:extLst>
              <a:ext uri="{FF2B5EF4-FFF2-40B4-BE49-F238E27FC236}">
                <a16:creationId xmlns:a16="http://schemas.microsoft.com/office/drawing/2014/main" id="{21AA8A62-F496-194F-AA2E-26317FEA7BF3}"/>
              </a:ext>
            </a:extLst>
          </p:cNvPr>
          <p:cNvSpPr txBox="1"/>
          <p:nvPr/>
        </p:nvSpPr>
        <p:spPr>
          <a:xfrm>
            <a:off x="7923313" y="137660"/>
            <a:ext cx="1514229" cy="241980"/>
          </a:xfrm>
          <a:prstGeom prst="rect">
            <a:avLst/>
          </a:prstGeom>
          <a:noFill/>
          <a:ln w="9525">
            <a:noFill/>
          </a:ln>
        </p:spPr>
        <p:txBody>
          <a:bodyPr wrap="square" tIns="7200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300" normalizeH="0" baseline="0" noProof="0" dirty="0">
                <a:ln>
                  <a:noFill/>
                </a:ln>
                <a:solidFill>
                  <a:srgbClr val="E5E7E7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HOW</a:t>
            </a:r>
          </a:p>
        </p:txBody>
      </p:sp>
      <p:sp>
        <p:nvSpPr>
          <p:cNvPr id="31" name="TextBox 18">
            <a:hlinkClick r:id="" action="ppaction://noaction"/>
            <a:extLst>
              <a:ext uri="{FF2B5EF4-FFF2-40B4-BE49-F238E27FC236}">
                <a16:creationId xmlns:a16="http://schemas.microsoft.com/office/drawing/2014/main" id="{F4592022-A4E4-FA4C-97C4-2B7AFDFF5CE6}"/>
              </a:ext>
            </a:extLst>
          </p:cNvPr>
          <p:cNvSpPr txBox="1"/>
          <p:nvPr/>
        </p:nvSpPr>
        <p:spPr>
          <a:xfrm>
            <a:off x="9657503" y="132515"/>
            <a:ext cx="1514229" cy="241980"/>
          </a:xfrm>
          <a:prstGeom prst="rect">
            <a:avLst/>
          </a:prstGeom>
          <a:noFill/>
          <a:ln w="9525">
            <a:noFill/>
          </a:ln>
        </p:spPr>
        <p:txBody>
          <a:bodyPr wrap="square" tIns="7200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300" normalizeH="0" baseline="0" noProof="0" dirty="0">
                <a:ln>
                  <a:noFill/>
                </a:ln>
                <a:solidFill>
                  <a:srgbClr val="E5E7E7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CASE: COOP</a:t>
            </a:r>
          </a:p>
        </p:txBody>
      </p:sp>
      <p:sp>
        <p:nvSpPr>
          <p:cNvPr id="32" name="TextBox 18">
            <a:hlinkClick r:id="" action="ppaction://noaction"/>
            <a:extLst>
              <a:ext uri="{FF2B5EF4-FFF2-40B4-BE49-F238E27FC236}">
                <a16:creationId xmlns:a16="http://schemas.microsoft.com/office/drawing/2014/main" id="{F0C723DA-A691-D440-A064-F8EEF11AE290}"/>
              </a:ext>
            </a:extLst>
          </p:cNvPr>
          <p:cNvSpPr txBox="1"/>
          <p:nvPr/>
        </p:nvSpPr>
        <p:spPr>
          <a:xfrm>
            <a:off x="4457563" y="130470"/>
            <a:ext cx="1514229" cy="241980"/>
          </a:xfrm>
          <a:prstGeom prst="rect">
            <a:avLst/>
          </a:prstGeom>
          <a:noFill/>
          <a:ln w="9525">
            <a:noFill/>
          </a:ln>
        </p:spPr>
        <p:txBody>
          <a:bodyPr wrap="square" tIns="7200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300" normalizeH="0" baseline="0" noProof="0" dirty="0">
                <a:ln>
                  <a:noFill/>
                </a:ln>
                <a:solidFill>
                  <a:srgbClr val="E5E7E7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WHY</a:t>
            </a:r>
          </a:p>
        </p:txBody>
      </p:sp>
      <p:sp>
        <p:nvSpPr>
          <p:cNvPr id="33" name="TextBox 18">
            <a:hlinkClick r:id="" action="ppaction://noaction"/>
            <a:extLst>
              <a:ext uri="{FF2B5EF4-FFF2-40B4-BE49-F238E27FC236}">
                <a16:creationId xmlns:a16="http://schemas.microsoft.com/office/drawing/2014/main" id="{2C18ABCE-8F9A-B443-92C0-62B7BA492018}"/>
              </a:ext>
            </a:extLst>
          </p:cNvPr>
          <p:cNvSpPr txBox="1"/>
          <p:nvPr/>
        </p:nvSpPr>
        <p:spPr>
          <a:xfrm>
            <a:off x="6200378" y="130470"/>
            <a:ext cx="1514230" cy="241980"/>
          </a:xfrm>
          <a:prstGeom prst="rect">
            <a:avLst/>
          </a:prstGeom>
          <a:noFill/>
          <a:ln w="9525">
            <a:noFill/>
          </a:ln>
        </p:spPr>
        <p:txBody>
          <a:bodyPr wrap="square" tIns="7200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300" normalizeH="0" baseline="0" noProof="0" dirty="0">
                <a:ln>
                  <a:noFill/>
                </a:ln>
                <a:solidFill>
                  <a:srgbClr val="E5E7E7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WHAT</a:t>
            </a:r>
          </a:p>
        </p:txBody>
      </p:sp>
    </p:spTree>
    <p:extLst>
      <p:ext uri="{BB962C8B-B14F-4D97-AF65-F5344CB8AC3E}">
        <p14:creationId xmlns:p14="http://schemas.microsoft.com/office/powerpoint/2010/main" val="2700759530"/>
      </p:ext>
    </p:extLst>
  </p:cSld>
  <p:clrMapOvr>
    <a:masterClrMapping/>
  </p:clrMapOvr>
</p:sldLayout>
</file>

<file path=ppt/slideLayouts/slideLayout4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Generic_tool">
    <p:bg>
      <p:bgPr>
        <a:solidFill>
          <a:srgbClr val="D7762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Billede 7">
            <a:extLst>
              <a:ext uri="{FF2B5EF4-FFF2-40B4-BE49-F238E27FC236}">
                <a16:creationId xmlns:a16="http://schemas.microsoft.com/office/drawing/2014/main" id="{8EFA047B-E118-4B9A-8223-350478D7ECBA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82000"/>
          </a:blip>
          <a:stretch>
            <a:fillRect/>
          </a:stretch>
        </p:blipFill>
        <p:spPr>
          <a:xfrm>
            <a:off x="10663435" y="6416225"/>
            <a:ext cx="1145633" cy="304309"/>
          </a:xfrm>
          <a:prstGeom prst="rect">
            <a:avLst/>
          </a:prstGeom>
        </p:spPr>
      </p:pic>
      <p:sp>
        <p:nvSpPr>
          <p:cNvPr id="20" name="Rektangel 19">
            <a:extLst>
              <a:ext uri="{FF2B5EF4-FFF2-40B4-BE49-F238E27FC236}">
                <a16:creationId xmlns:a16="http://schemas.microsoft.com/office/drawing/2014/main" id="{F4D8277F-001B-3748-9FCF-1105ED7E0B7B}"/>
              </a:ext>
            </a:extLst>
          </p:cNvPr>
          <p:cNvSpPr/>
          <p:nvPr/>
        </p:nvSpPr>
        <p:spPr>
          <a:xfrm>
            <a:off x="319177" y="284672"/>
            <a:ext cx="11559398" cy="62987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1" name="Billede 4">
            <a:extLst>
              <a:ext uri="{FF2B5EF4-FFF2-40B4-BE49-F238E27FC236}">
                <a16:creationId xmlns:a16="http://schemas.microsoft.com/office/drawing/2014/main" id="{62D134FA-26A1-8641-8DFA-09818D5D423E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82000"/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0838143" y="6596144"/>
            <a:ext cx="1034680" cy="274837"/>
          </a:xfrm>
          <a:prstGeom prst="rect">
            <a:avLst/>
          </a:prstGeom>
        </p:spPr>
      </p:pic>
      <p:sp>
        <p:nvSpPr>
          <p:cNvPr id="22" name="Rektangel 21">
            <a:extLst>
              <a:ext uri="{FF2B5EF4-FFF2-40B4-BE49-F238E27FC236}">
                <a16:creationId xmlns:a16="http://schemas.microsoft.com/office/drawing/2014/main" id="{85C4054C-F521-524B-AE83-A569A8732571}"/>
              </a:ext>
            </a:extLst>
          </p:cNvPr>
          <p:cNvSpPr/>
          <p:nvPr/>
        </p:nvSpPr>
        <p:spPr>
          <a:xfrm>
            <a:off x="357136" y="325828"/>
            <a:ext cx="3905446" cy="6207893"/>
          </a:xfrm>
          <a:prstGeom prst="rect">
            <a:avLst/>
          </a:prstGeom>
          <a:solidFill>
            <a:srgbClr val="D7762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14400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3" name="Billede 22">
            <a:extLst>
              <a:ext uri="{FF2B5EF4-FFF2-40B4-BE49-F238E27FC236}">
                <a16:creationId xmlns:a16="http://schemas.microsoft.com/office/drawing/2014/main" id="{5D282621-812A-6B44-8525-FF14DB9FF0C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/>
          </a:blip>
          <a:srcRect l="8285" t="28774" r="58175" b="41828"/>
          <a:stretch/>
        </p:blipFill>
        <p:spPr>
          <a:xfrm>
            <a:off x="383263" y="5898088"/>
            <a:ext cx="716895" cy="6283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9372582"/>
      </p:ext>
    </p:extLst>
  </p:cSld>
  <p:clrMapOvr>
    <a:masterClrMapping/>
  </p:clrMapOvr>
</p:sldLayout>
</file>

<file path=ppt/slideLayouts/slideLayout4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Generic_tool">
    <p:bg>
      <p:bgPr>
        <a:solidFill>
          <a:srgbClr val="374D6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Billede 7">
            <a:extLst>
              <a:ext uri="{FF2B5EF4-FFF2-40B4-BE49-F238E27FC236}">
                <a16:creationId xmlns:a16="http://schemas.microsoft.com/office/drawing/2014/main" id="{8EFA047B-E118-4B9A-8223-350478D7ECBA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82000"/>
          </a:blip>
          <a:stretch>
            <a:fillRect/>
          </a:stretch>
        </p:blipFill>
        <p:spPr>
          <a:xfrm>
            <a:off x="10663435" y="6416225"/>
            <a:ext cx="1145633" cy="304309"/>
          </a:xfrm>
          <a:prstGeom prst="rect">
            <a:avLst/>
          </a:prstGeom>
        </p:spPr>
      </p:pic>
      <p:sp>
        <p:nvSpPr>
          <p:cNvPr id="20" name="Rektangel 19">
            <a:extLst>
              <a:ext uri="{FF2B5EF4-FFF2-40B4-BE49-F238E27FC236}">
                <a16:creationId xmlns:a16="http://schemas.microsoft.com/office/drawing/2014/main" id="{F4D8277F-001B-3748-9FCF-1105ED7E0B7B}"/>
              </a:ext>
            </a:extLst>
          </p:cNvPr>
          <p:cNvSpPr/>
          <p:nvPr/>
        </p:nvSpPr>
        <p:spPr>
          <a:xfrm>
            <a:off x="319177" y="284672"/>
            <a:ext cx="11559398" cy="62987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1" name="Billede 4">
            <a:extLst>
              <a:ext uri="{FF2B5EF4-FFF2-40B4-BE49-F238E27FC236}">
                <a16:creationId xmlns:a16="http://schemas.microsoft.com/office/drawing/2014/main" id="{62D134FA-26A1-8641-8DFA-09818D5D423E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82000"/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0838143" y="6596144"/>
            <a:ext cx="1034680" cy="274837"/>
          </a:xfrm>
          <a:prstGeom prst="rect">
            <a:avLst/>
          </a:prstGeom>
        </p:spPr>
      </p:pic>
      <p:sp>
        <p:nvSpPr>
          <p:cNvPr id="22" name="Rektangel 21">
            <a:extLst>
              <a:ext uri="{FF2B5EF4-FFF2-40B4-BE49-F238E27FC236}">
                <a16:creationId xmlns:a16="http://schemas.microsoft.com/office/drawing/2014/main" id="{85C4054C-F521-524B-AE83-A569A8732571}"/>
              </a:ext>
            </a:extLst>
          </p:cNvPr>
          <p:cNvSpPr/>
          <p:nvPr/>
        </p:nvSpPr>
        <p:spPr>
          <a:xfrm>
            <a:off x="357136" y="325828"/>
            <a:ext cx="3905446" cy="6207893"/>
          </a:xfrm>
          <a:prstGeom prst="rect">
            <a:avLst/>
          </a:prstGeom>
          <a:solidFill>
            <a:srgbClr val="374D6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14400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3" name="Billede 22">
            <a:extLst>
              <a:ext uri="{FF2B5EF4-FFF2-40B4-BE49-F238E27FC236}">
                <a16:creationId xmlns:a16="http://schemas.microsoft.com/office/drawing/2014/main" id="{5D282621-812A-6B44-8525-FF14DB9FF0C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/>
          </a:blip>
          <a:srcRect l="8285" t="28774" r="58175" b="41828"/>
          <a:stretch/>
        </p:blipFill>
        <p:spPr>
          <a:xfrm>
            <a:off x="383263" y="5898088"/>
            <a:ext cx="716895" cy="6283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2309376"/>
      </p:ext>
    </p:extLst>
  </p:cSld>
  <p:clrMapOvr>
    <a:masterClrMapping/>
  </p:clrMapOvr>
</p:sldLayout>
</file>

<file path=ppt/slideLayouts/slideLayout4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Brugerdefineret layout">
    <p:bg>
      <p:bgPr>
        <a:solidFill>
          <a:srgbClr val="575E6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lede 35">
            <a:extLst>
              <a:ext uri="{FF2B5EF4-FFF2-40B4-BE49-F238E27FC236}">
                <a16:creationId xmlns:a16="http://schemas.microsoft.com/office/drawing/2014/main" id="{4AE58D2B-F349-402D-B37B-F511D333FCC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</a:blip>
          <a:srcRect l="8285" t="28774" r="58175" b="41828"/>
          <a:stretch/>
        </p:blipFill>
        <p:spPr>
          <a:xfrm>
            <a:off x="257302" y="6201113"/>
            <a:ext cx="716895" cy="628387"/>
          </a:xfrm>
          <a:prstGeom prst="rect">
            <a:avLst/>
          </a:prstGeom>
        </p:spPr>
      </p:pic>
      <p:pic>
        <p:nvPicPr>
          <p:cNvPr id="5" name="Billede 36">
            <a:extLst>
              <a:ext uri="{FF2B5EF4-FFF2-40B4-BE49-F238E27FC236}">
                <a16:creationId xmlns:a16="http://schemas.microsoft.com/office/drawing/2014/main" id="{3598C2B8-748E-427F-A335-657C94DA2172}"/>
              </a:ext>
            </a:extLst>
          </p:cNvPr>
          <p:cNvPicPr>
            <a:picLocks noChangeAspect="1"/>
          </p:cNvPicPr>
          <p:nvPr/>
        </p:nvPicPr>
        <p:blipFill>
          <a:blip r:embed="rId3">
            <a:biLevel thresh="25000"/>
            <a:alphaModFix amt="5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1500"/>
                    </a14:imgEffect>
                    <a14:imgEffect>
                      <a14:saturation sat="191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723783" y="6415290"/>
            <a:ext cx="1034680" cy="274837"/>
          </a:xfrm>
          <a:prstGeom prst="rect">
            <a:avLst/>
          </a:prstGeom>
        </p:spPr>
      </p:pic>
      <p:pic>
        <p:nvPicPr>
          <p:cNvPr id="6" name="Billede 35">
            <a:extLst>
              <a:ext uri="{FF2B5EF4-FFF2-40B4-BE49-F238E27FC236}">
                <a16:creationId xmlns:a16="http://schemas.microsoft.com/office/drawing/2014/main" id="{C2083D33-C6BC-834A-AFAC-C439EB4F4CF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</a:blip>
          <a:srcRect l="8285" t="28774" r="58175" b="41828"/>
          <a:stretch/>
        </p:blipFill>
        <p:spPr>
          <a:xfrm>
            <a:off x="257302" y="6201113"/>
            <a:ext cx="716895" cy="628387"/>
          </a:xfrm>
          <a:prstGeom prst="rect">
            <a:avLst/>
          </a:prstGeom>
        </p:spPr>
      </p:pic>
      <p:pic>
        <p:nvPicPr>
          <p:cNvPr id="7" name="Billede 36">
            <a:extLst>
              <a:ext uri="{FF2B5EF4-FFF2-40B4-BE49-F238E27FC236}">
                <a16:creationId xmlns:a16="http://schemas.microsoft.com/office/drawing/2014/main" id="{926DF5A3-73A1-C24D-8084-81D39679748F}"/>
              </a:ext>
            </a:extLst>
          </p:cNvPr>
          <p:cNvPicPr>
            <a:picLocks noChangeAspect="1"/>
          </p:cNvPicPr>
          <p:nvPr/>
        </p:nvPicPr>
        <p:blipFill>
          <a:blip r:embed="rId3">
            <a:biLevel thresh="25000"/>
            <a:alphaModFix amt="5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1500"/>
                    </a14:imgEffect>
                    <a14:imgEffect>
                      <a14:saturation sat="191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723783" y="6415290"/>
            <a:ext cx="1034680" cy="274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226966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9_Brugerdefineret layout">
    <p:bg>
      <p:bgPr>
        <a:solidFill>
          <a:srgbClr val="EFF2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7805899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1_Brugerdefineret layout">
    <p:bg>
      <p:bgPr>
        <a:solidFill>
          <a:srgbClr val="F8F8F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4414882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2_Brugerdefineret layout">
    <p:bg>
      <p:bgPr>
        <a:solidFill>
          <a:srgbClr val="BAA39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35">
            <a:extLst>
              <a:ext uri="{FF2B5EF4-FFF2-40B4-BE49-F238E27FC236}">
                <a16:creationId xmlns:a16="http://schemas.microsoft.com/office/drawing/2014/main" id="{A2F5D94D-F0DC-4E34-892C-28BB836C7AC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</a:blip>
          <a:srcRect l="8285" t="28774" r="58175" b="41828"/>
          <a:stretch/>
        </p:blipFill>
        <p:spPr>
          <a:xfrm>
            <a:off x="257302" y="6201113"/>
            <a:ext cx="716895" cy="628387"/>
          </a:xfrm>
          <a:prstGeom prst="rect">
            <a:avLst/>
          </a:prstGeom>
        </p:spPr>
      </p:pic>
      <p:pic>
        <p:nvPicPr>
          <p:cNvPr id="4" name="Billede 36">
            <a:extLst>
              <a:ext uri="{FF2B5EF4-FFF2-40B4-BE49-F238E27FC236}">
                <a16:creationId xmlns:a16="http://schemas.microsoft.com/office/drawing/2014/main" id="{B26FB4BD-C55C-4046-832A-E7FECB6C60CF}"/>
              </a:ext>
            </a:extLst>
          </p:cNvPr>
          <p:cNvPicPr>
            <a:picLocks noChangeAspect="1"/>
          </p:cNvPicPr>
          <p:nvPr/>
        </p:nvPicPr>
        <p:blipFill>
          <a:blip r:embed="rId3">
            <a:biLevel thresh="25000"/>
            <a:alphaModFix amt="5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1500"/>
                    </a14:imgEffect>
                    <a14:imgEffect>
                      <a14:saturation sat="191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723783" y="6415290"/>
            <a:ext cx="1034680" cy="274837"/>
          </a:xfrm>
          <a:prstGeom prst="rect">
            <a:avLst/>
          </a:prstGeom>
        </p:spPr>
      </p:pic>
      <p:pic>
        <p:nvPicPr>
          <p:cNvPr id="5" name="Billede 35">
            <a:extLst>
              <a:ext uri="{FF2B5EF4-FFF2-40B4-BE49-F238E27FC236}">
                <a16:creationId xmlns:a16="http://schemas.microsoft.com/office/drawing/2014/main" id="{8C2577A8-7DB2-904B-94D1-A873AD08971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</a:blip>
          <a:srcRect l="8285" t="28774" r="58175" b="41828"/>
          <a:stretch/>
        </p:blipFill>
        <p:spPr>
          <a:xfrm>
            <a:off x="257302" y="6201113"/>
            <a:ext cx="716895" cy="628387"/>
          </a:xfrm>
          <a:prstGeom prst="rect">
            <a:avLst/>
          </a:prstGeom>
        </p:spPr>
      </p:pic>
      <p:pic>
        <p:nvPicPr>
          <p:cNvPr id="6" name="Billede 36">
            <a:extLst>
              <a:ext uri="{FF2B5EF4-FFF2-40B4-BE49-F238E27FC236}">
                <a16:creationId xmlns:a16="http://schemas.microsoft.com/office/drawing/2014/main" id="{383A4FAD-6EC8-F248-9F9F-11F9DA10399A}"/>
              </a:ext>
            </a:extLst>
          </p:cNvPr>
          <p:cNvPicPr>
            <a:picLocks noChangeAspect="1"/>
          </p:cNvPicPr>
          <p:nvPr/>
        </p:nvPicPr>
        <p:blipFill>
          <a:blip r:embed="rId3">
            <a:biLevel thresh="25000"/>
            <a:alphaModFix amt="5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1500"/>
                    </a14:imgEffect>
                    <a14:imgEffect>
                      <a14:saturation sat="191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723783" y="6415290"/>
            <a:ext cx="1034680" cy="274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014049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Brugerdefineret layout">
    <p:bg>
      <p:bgPr>
        <a:solidFill>
          <a:srgbClr val="374D6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35">
            <a:extLst>
              <a:ext uri="{FF2B5EF4-FFF2-40B4-BE49-F238E27FC236}">
                <a16:creationId xmlns:a16="http://schemas.microsoft.com/office/drawing/2014/main" id="{DF56B17E-6E87-4D2A-8504-0EF945F1A30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</a:blip>
          <a:srcRect l="8285" t="28774" r="58175" b="41828"/>
          <a:stretch/>
        </p:blipFill>
        <p:spPr>
          <a:xfrm>
            <a:off x="257302" y="6201113"/>
            <a:ext cx="716895" cy="628387"/>
          </a:xfrm>
          <a:prstGeom prst="rect">
            <a:avLst/>
          </a:prstGeom>
        </p:spPr>
      </p:pic>
      <p:pic>
        <p:nvPicPr>
          <p:cNvPr id="4" name="Billede 36">
            <a:extLst>
              <a:ext uri="{FF2B5EF4-FFF2-40B4-BE49-F238E27FC236}">
                <a16:creationId xmlns:a16="http://schemas.microsoft.com/office/drawing/2014/main" id="{97AB5C33-C76E-482B-A806-A789F7E54812}"/>
              </a:ext>
            </a:extLst>
          </p:cNvPr>
          <p:cNvPicPr>
            <a:picLocks noChangeAspect="1"/>
          </p:cNvPicPr>
          <p:nvPr/>
        </p:nvPicPr>
        <p:blipFill>
          <a:blip r:embed="rId3">
            <a:biLevel thresh="25000"/>
            <a:alphaModFix amt="5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1500"/>
                    </a14:imgEffect>
                    <a14:imgEffect>
                      <a14:saturation sat="191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723783" y="6415290"/>
            <a:ext cx="1034680" cy="274837"/>
          </a:xfrm>
          <a:prstGeom prst="rect">
            <a:avLst/>
          </a:prstGeom>
        </p:spPr>
      </p:pic>
      <p:pic>
        <p:nvPicPr>
          <p:cNvPr id="5" name="Billede 35">
            <a:extLst>
              <a:ext uri="{FF2B5EF4-FFF2-40B4-BE49-F238E27FC236}">
                <a16:creationId xmlns:a16="http://schemas.microsoft.com/office/drawing/2014/main" id="{B0ED18D8-941A-8642-997F-E81C8965C52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</a:blip>
          <a:srcRect l="8285" t="28774" r="58175" b="41828"/>
          <a:stretch/>
        </p:blipFill>
        <p:spPr>
          <a:xfrm>
            <a:off x="257302" y="6201113"/>
            <a:ext cx="716895" cy="628387"/>
          </a:xfrm>
          <a:prstGeom prst="rect">
            <a:avLst/>
          </a:prstGeom>
        </p:spPr>
      </p:pic>
      <p:pic>
        <p:nvPicPr>
          <p:cNvPr id="6" name="Billede 36">
            <a:extLst>
              <a:ext uri="{FF2B5EF4-FFF2-40B4-BE49-F238E27FC236}">
                <a16:creationId xmlns:a16="http://schemas.microsoft.com/office/drawing/2014/main" id="{B01EEF15-7AB0-414A-B4E0-8F9A32A033AD}"/>
              </a:ext>
            </a:extLst>
          </p:cNvPr>
          <p:cNvPicPr>
            <a:picLocks noChangeAspect="1"/>
          </p:cNvPicPr>
          <p:nvPr/>
        </p:nvPicPr>
        <p:blipFill>
          <a:blip r:embed="rId3">
            <a:biLevel thresh="25000"/>
            <a:alphaModFix amt="5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1500"/>
                    </a14:imgEffect>
                    <a14:imgEffect>
                      <a14:saturation sat="191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723783" y="6415290"/>
            <a:ext cx="1034680" cy="274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592611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Brugerdefineret layout">
    <p:bg>
      <p:bgPr>
        <a:solidFill>
          <a:srgbClr val="D7762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35">
            <a:extLst>
              <a:ext uri="{FF2B5EF4-FFF2-40B4-BE49-F238E27FC236}">
                <a16:creationId xmlns:a16="http://schemas.microsoft.com/office/drawing/2014/main" id="{7629B7BA-5121-43AF-AD5C-D4A1C8ADEFA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</a:blip>
          <a:srcRect l="8285" t="28774" r="58175" b="41828"/>
          <a:stretch/>
        </p:blipFill>
        <p:spPr>
          <a:xfrm>
            <a:off x="257302" y="6201113"/>
            <a:ext cx="716895" cy="628387"/>
          </a:xfrm>
          <a:prstGeom prst="rect">
            <a:avLst/>
          </a:prstGeom>
        </p:spPr>
      </p:pic>
      <p:pic>
        <p:nvPicPr>
          <p:cNvPr id="4" name="Billede 36">
            <a:extLst>
              <a:ext uri="{FF2B5EF4-FFF2-40B4-BE49-F238E27FC236}">
                <a16:creationId xmlns:a16="http://schemas.microsoft.com/office/drawing/2014/main" id="{EFB74DC5-5DFB-4744-9524-289A1F7B6220}"/>
              </a:ext>
            </a:extLst>
          </p:cNvPr>
          <p:cNvPicPr>
            <a:picLocks noChangeAspect="1"/>
          </p:cNvPicPr>
          <p:nvPr/>
        </p:nvPicPr>
        <p:blipFill>
          <a:blip r:embed="rId3">
            <a:biLevel thresh="25000"/>
            <a:alphaModFix amt="5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1500"/>
                    </a14:imgEffect>
                    <a14:imgEffect>
                      <a14:saturation sat="191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723783" y="6415290"/>
            <a:ext cx="1034680" cy="274837"/>
          </a:xfrm>
          <a:prstGeom prst="rect">
            <a:avLst/>
          </a:prstGeom>
        </p:spPr>
      </p:pic>
      <p:pic>
        <p:nvPicPr>
          <p:cNvPr id="5" name="Billede 35">
            <a:extLst>
              <a:ext uri="{FF2B5EF4-FFF2-40B4-BE49-F238E27FC236}">
                <a16:creationId xmlns:a16="http://schemas.microsoft.com/office/drawing/2014/main" id="{9DA7AAA3-6536-3D48-BEB1-13E7797CC35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</a:blip>
          <a:srcRect l="8285" t="28774" r="58175" b="41828"/>
          <a:stretch/>
        </p:blipFill>
        <p:spPr>
          <a:xfrm>
            <a:off x="257302" y="6201113"/>
            <a:ext cx="716895" cy="628387"/>
          </a:xfrm>
          <a:prstGeom prst="rect">
            <a:avLst/>
          </a:prstGeom>
        </p:spPr>
      </p:pic>
      <p:pic>
        <p:nvPicPr>
          <p:cNvPr id="6" name="Billede 36">
            <a:extLst>
              <a:ext uri="{FF2B5EF4-FFF2-40B4-BE49-F238E27FC236}">
                <a16:creationId xmlns:a16="http://schemas.microsoft.com/office/drawing/2014/main" id="{6AAC703B-8987-9948-8DE1-8377B4EC971A}"/>
              </a:ext>
            </a:extLst>
          </p:cNvPr>
          <p:cNvPicPr>
            <a:picLocks noChangeAspect="1"/>
          </p:cNvPicPr>
          <p:nvPr/>
        </p:nvPicPr>
        <p:blipFill>
          <a:blip r:embed="rId3">
            <a:biLevel thresh="25000"/>
            <a:alphaModFix amt="5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1500"/>
                    </a14:imgEffect>
                    <a14:imgEffect>
                      <a14:saturation sat="191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723783" y="6415290"/>
            <a:ext cx="1034680" cy="274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9848035"/>
      </p:ext>
    </p:extLst>
  </p:cSld>
  <p:clrMapOvr>
    <a:masterClrMapping/>
  </p:clrMapOvr>
</p:sldLayout>
</file>

<file path=ppt/slideLayouts/slideLayout4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0_Brugerdefineret layout">
    <p:bg>
      <p:bgPr>
        <a:solidFill>
          <a:srgbClr val="8D230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35">
            <a:extLst>
              <a:ext uri="{FF2B5EF4-FFF2-40B4-BE49-F238E27FC236}">
                <a16:creationId xmlns:a16="http://schemas.microsoft.com/office/drawing/2014/main" id="{4FE352E9-7C8D-4D38-8C6C-A5AF0FE72C7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</a:blip>
          <a:srcRect l="8285" t="28774" r="58175" b="41828"/>
          <a:stretch/>
        </p:blipFill>
        <p:spPr>
          <a:xfrm>
            <a:off x="257302" y="6201113"/>
            <a:ext cx="716895" cy="628387"/>
          </a:xfrm>
          <a:prstGeom prst="rect">
            <a:avLst/>
          </a:prstGeom>
        </p:spPr>
      </p:pic>
      <p:pic>
        <p:nvPicPr>
          <p:cNvPr id="4" name="Billede 36">
            <a:extLst>
              <a:ext uri="{FF2B5EF4-FFF2-40B4-BE49-F238E27FC236}">
                <a16:creationId xmlns:a16="http://schemas.microsoft.com/office/drawing/2014/main" id="{1EE09179-1912-40AD-BB16-0F208F1F3766}"/>
              </a:ext>
            </a:extLst>
          </p:cNvPr>
          <p:cNvPicPr>
            <a:picLocks noChangeAspect="1"/>
          </p:cNvPicPr>
          <p:nvPr/>
        </p:nvPicPr>
        <p:blipFill>
          <a:blip r:embed="rId3">
            <a:biLevel thresh="25000"/>
            <a:alphaModFix amt="5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1500"/>
                    </a14:imgEffect>
                    <a14:imgEffect>
                      <a14:saturation sat="191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723783" y="6415290"/>
            <a:ext cx="1034680" cy="274837"/>
          </a:xfrm>
          <a:prstGeom prst="rect">
            <a:avLst/>
          </a:prstGeom>
        </p:spPr>
      </p:pic>
      <p:pic>
        <p:nvPicPr>
          <p:cNvPr id="5" name="Billede 35">
            <a:extLst>
              <a:ext uri="{FF2B5EF4-FFF2-40B4-BE49-F238E27FC236}">
                <a16:creationId xmlns:a16="http://schemas.microsoft.com/office/drawing/2014/main" id="{4F9EE15D-4C52-AD48-A6BF-595B0D3DBFA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</a:blip>
          <a:srcRect l="8285" t="28774" r="58175" b="41828"/>
          <a:stretch/>
        </p:blipFill>
        <p:spPr>
          <a:xfrm>
            <a:off x="257302" y="6201113"/>
            <a:ext cx="716895" cy="628387"/>
          </a:xfrm>
          <a:prstGeom prst="rect">
            <a:avLst/>
          </a:prstGeom>
        </p:spPr>
      </p:pic>
      <p:pic>
        <p:nvPicPr>
          <p:cNvPr id="6" name="Billede 36">
            <a:extLst>
              <a:ext uri="{FF2B5EF4-FFF2-40B4-BE49-F238E27FC236}">
                <a16:creationId xmlns:a16="http://schemas.microsoft.com/office/drawing/2014/main" id="{DFBF80CD-95AD-9B4B-8C7D-4E0E1CFBBB58}"/>
              </a:ext>
            </a:extLst>
          </p:cNvPr>
          <p:cNvPicPr>
            <a:picLocks noChangeAspect="1"/>
          </p:cNvPicPr>
          <p:nvPr/>
        </p:nvPicPr>
        <p:blipFill>
          <a:blip r:embed="rId3">
            <a:biLevel thresh="25000"/>
            <a:alphaModFix amt="5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1500"/>
                    </a14:imgEffect>
                    <a14:imgEffect>
                      <a14:saturation sat="191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723783" y="6415290"/>
            <a:ext cx="1034680" cy="274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8531957"/>
      </p:ext>
    </p:extLst>
  </p:cSld>
  <p:clrMapOvr>
    <a:masterClrMapping/>
  </p:clrMapOvr>
</p:sldLayout>
</file>

<file path=ppt/slideLayouts/slideLayout4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_Brugerdefineret layout">
    <p:bg>
      <p:bgPr>
        <a:solidFill>
          <a:srgbClr val="EBB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35">
            <a:extLst>
              <a:ext uri="{FF2B5EF4-FFF2-40B4-BE49-F238E27FC236}">
                <a16:creationId xmlns:a16="http://schemas.microsoft.com/office/drawing/2014/main" id="{3B2E1E79-33AE-4750-BDF1-F751AB7733A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</a:blip>
          <a:srcRect l="8285" t="28774" r="58175" b="41828"/>
          <a:stretch/>
        </p:blipFill>
        <p:spPr>
          <a:xfrm>
            <a:off x="257302" y="6201113"/>
            <a:ext cx="716895" cy="628387"/>
          </a:xfrm>
          <a:prstGeom prst="rect">
            <a:avLst/>
          </a:prstGeom>
        </p:spPr>
      </p:pic>
      <p:pic>
        <p:nvPicPr>
          <p:cNvPr id="4" name="Billede 36">
            <a:extLst>
              <a:ext uri="{FF2B5EF4-FFF2-40B4-BE49-F238E27FC236}">
                <a16:creationId xmlns:a16="http://schemas.microsoft.com/office/drawing/2014/main" id="{DA06F672-905F-4B49-9307-82A87FE7A282}"/>
              </a:ext>
            </a:extLst>
          </p:cNvPr>
          <p:cNvPicPr>
            <a:picLocks noChangeAspect="1"/>
          </p:cNvPicPr>
          <p:nvPr/>
        </p:nvPicPr>
        <p:blipFill>
          <a:blip r:embed="rId3">
            <a:biLevel thresh="25000"/>
            <a:alphaModFix amt="5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1500"/>
                    </a14:imgEffect>
                    <a14:imgEffect>
                      <a14:saturation sat="191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723783" y="6415290"/>
            <a:ext cx="1034680" cy="274837"/>
          </a:xfrm>
          <a:prstGeom prst="rect">
            <a:avLst/>
          </a:prstGeom>
        </p:spPr>
      </p:pic>
      <p:pic>
        <p:nvPicPr>
          <p:cNvPr id="5" name="Billede 35">
            <a:extLst>
              <a:ext uri="{FF2B5EF4-FFF2-40B4-BE49-F238E27FC236}">
                <a16:creationId xmlns:a16="http://schemas.microsoft.com/office/drawing/2014/main" id="{EC942EC1-45B3-8E42-93B4-6BA41F1CBED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</a:blip>
          <a:srcRect l="8285" t="28774" r="58175" b="41828"/>
          <a:stretch/>
        </p:blipFill>
        <p:spPr>
          <a:xfrm>
            <a:off x="257302" y="6201113"/>
            <a:ext cx="716895" cy="628387"/>
          </a:xfrm>
          <a:prstGeom prst="rect">
            <a:avLst/>
          </a:prstGeom>
        </p:spPr>
      </p:pic>
      <p:pic>
        <p:nvPicPr>
          <p:cNvPr id="6" name="Billede 36">
            <a:extLst>
              <a:ext uri="{FF2B5EF4-FFF2-40B4-BE49-F238E27FC236}">
                <a16:creationId xmlns:a16="http://schemas.microsoft.com/office/drawing/2014/main" id="{902F8625-E6D6-0B49-97FD-2054E1227B3C}"/>
              </a:ext>
            </a:extLst>
          </p:cNvPr>
          <p:cNvPicPr>
            <a:picLocks noChangeAspect="1"/>
          </p:cNvPicPr>
          <p:nvPr/>
        </p:nvPicPr>
        <p:blipFill>
          <a:blip r:embed="rId3">
            <a:biLevel thresh="25000"/>
            <a:alphaModFix amt="5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1500"/>
                    </a14:imgEffect>
                    <a14:imgEffect>
                      <a14:saturation sat="191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723783" y="6415290"/>
            <a:ext cx="1034680" cy="274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3154928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M3-Day1-blueframe-PINBOARD">
    <p:bg>
      <p:bgPr>
        <a:solidFill>
          <a:srgbClr val="374D6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ktangel 11">
            <a:extLst>
              <a:ext uri="{FF2B5EF4-FFF2-40B4-BE49-F238E27FC236}">
                <a16:creationId xmlns:a16="http://schemas.microsoft.com/office/drawing/2014/main" id="{E15AF629-8FA2-EE44-847E-C737018DB964}"/>
              </a:ext>
            </a:extLst>
          </p:cNvPr>
          <p:cNvSpPr/>
          <p:nvPr/>
        </p:nvSpPr>
        <p:spPr>
          <a:xfrm>
            <a:off x="319177" y="517564"/>
            <a:ext cx="11559398" cy="60658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3" name="Billede 11">
            <a:extLst>
              <a:ext uri="{FF2B5EF4-FFF2-40B4-BE49-F238E27FC236}">
                <a16:creationId xmlns:a16="http://schemas.microsoft.com/office/drawing/2014/main" id="{FA21631E-0B29-41D0-9CA2-8CF9DF25A7A0}"/>
              </a:ext>
            </a:extLst>
          </p:cNvPr>
          <p:cNvPicPr>
            <a:picLocks noChangeAspect="1"/>
          </p:cNvPicPr>
          <p:nvPr/>
        </p:nvPicPr>
        <p:blipFill>
          <a:blip r:embed="rId2">
            <a:lum bright="70000" contrast="-70000"/>
            <a:alphaModFix amt="50000"/>
          </a:blip>
          <a:stretch>
            <a:fillRect/>
          </a:stretch>
        </p:blipFill>
        <p:spPr>
          <a:xfrm>
            <a:off x="10846599" y="6601248"/>
            <a:ext cx="1046264" cy="277914"/>
          </a:xfrm>
          <a:prstGeom prst="rect">
            <a:avLst/>
          </a:prstGeom>
        </p:spPr>
      </p:pic>
      <p:pic>
        <p:nvPicPr>
          <p:cNvPr id="16" name="Picture 15" descr="Icon&#10;&#10;Description automatically generated">
            <a:extLst>
              <a:ext uri="{FF2B5EF4-FFF2-40B4-BE49-F238E27FC236}">
                <a16:creationId xmlns:a16="http://schemas.microsoft.com/office/drawing/2014/main" id="{BBBEA21F-AF75-4CE5-A041-7122CBDE355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5324" y="5935610"/>
            <a:ext cx="628387" cy="628387"/>
          </a:xfrm>
          <a:prstGeom prst="rect">
            <a:avLst/>
          </a:prstGeom>
        </p:spPr>
      </p:pic>
      <p:sp>
        <p:nvSpPr>
          <p:cNvPr id="26" name="Rektangel 25">
            <a:extLst>
              <a:ext uri="{FF2B5EF4-FFF2-40B4-BE49-F238E27FC236}">
                <a16:creationId xmlns:a16="http://schemas.microsoft.com/office/drawing/2014/main" id="{DAD64B8E-DD7C-7B4F-81E2-E09CA4E61772}"/>
              </a:ext>
            </a:extLst>
          </p:cNvPr>
          <p:cNvSpPr/>
          <p:nvPr/>
        </p:nvSpPr>
        <p:spPr>
          <a:xfrm>
            <a:off x="319177" y="517564"/>
            <a:ext cx="11559398" cy="60658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7" name="Billede 11">
            <a:extLst>
              <a:ext uri="{FF2B5EF4-FFF2-40B4-BE49-F238E27FC236}">
                <a16:creationId xmlns:a16="http://schemas.microsoft.com/office/drawing/2014/main" id="{7A4F38A6-B8D4-AD4A-9757-618A82511404}"/>
              </a:ext>
            </a:extLst>
          </p:cNvPr>
          <p:cNvPicPr>
            <a:picLocks noChangeAspect="1"/>
          </p:cNvPicPr>
          <p:nvPr/>
        </p:nvPicPr>
        <p:blipFill>
          <a:blip r:embed="rId2">
            <a:lum bright="70000" contrast="-70000"/>
            <a:alphaModFix amt="50000"/>
          </a:blip>
          <a:stretch>
            <a:fillRect/>
          </a:stretch>
        </p:blipFill>
        <p:spPr>
          <a:xfrm>
            <a:off x="10846599" y="6601248"/>
            <a:ext cx="1046264" cy="277914"/>
          </a:xfrm>
          <a:prstGeom prst="rect">
            <a:avLst/>
          </a:prstGeom>
        </p:spPr>
      </p:pic>
      <p:pic>
        <p:nvPicPr>
          <p:cNvPr id="28" name="Picture 15" descr="Icon&#10;&#10;Description automatically generated">
            <a:extLst>
              <a:ext uri="{FF2B5EF4-FFF2-40B4-BE49-F238E27FC236}">
                <a16:creationId xmlns:a16="http://schemas.microsoft.com/office/drawing/2014/main" id="{DE1E34ED-E171-CF48-A1D9-F07C9DF61EC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5324" y="5935610"/>
            <a:ext cx="628387" cy="628387"/>
          </a:xfrm>
          <a:prstGeom prst="rect">
            <a:avLst/>
          </a:prstGeom>
        </p:spPr>
      </p:pic>
      <p:sp>
        <p:nvSpPr>
          <p:cNvPr id="33" name="Rectangle 14">
            <a:extLst>
              <a:ext uri="{FF2B5EF4-FFF2-40B4-BE49-F238E27FC236}">
                <a16:creationId xmlns:a16="http://schemas.microsoft.com/office/drawing/2014/main" id="{8F51AC3A-FCDC-F843-98D5-549385D0829D}"/>
              </a:ext>
            </a:extLst>
          </p:cNvPr>
          <p:cNvSpPr/>
          <p:nvPr/>
        </p:nvSpPr>
        <p:spPr>
          <a:xfrm>
            <a:off x="1" y="0"/>
            <a:ext cx="12191999" cy="520589"/>
          </a:xfrm>
          <a:prstGeom prst="rect">
            <a:avLst/>
          </a:prstGeom>
          <a:solidFill>
            <a:srgbClr val="374D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7" name="Rectangle 14">
            <a:extLst>
              <a:ext uri="{FF2B5EF4-FFF2-40B4-BE49-F238E27FC236}">
                <a16:creationId xmlns:a16="http://schemas.microsoft.com/office/drawing/2014/main" id="{0D141F55-8878-2647-8C62-D8B6521D3CD2}"/>
              </a:ext>
            </a:extLst>
          </p:cNvPr>
          <p:cNvSpPr/>
          <p:nvPr/>
        </p:nvSpPr>
        <p:spPr>
          <a:xfrm>
            <a:off x="1" y="0"/>
            <a:ext cx="12191999" cy="520589"/>
          </a:xfrm>
          <a:prstGeom prst="rect">
            <a:avLst/>
          </a:prstGeom>
          <a:solidFill>
            <a:srgbClr val="374D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9" name="Grafik 28" descr="Knappenål med massiv udfyldning">
            <a:extLst>
              <a:ext uri="{FF2B5EF4-FFF2-40B4-BE49-F238E27FC236}">
                <a16:creationId xmlns:a16="http://schemas.microsoft.com/office/drawing/2014/main" id="{A07B7701-3C19-124F-9EF7-C148B2AFE2E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5400000">
            <a:off x="11456968" y="63525"/>
            <a:ext cx="385899" cy="385899"/>
          </a:xfrm>
          <a:prstGeom prst="rect">
            <a:avLst/>
          </a:prstGeom>
        </p:spPr>
      </p:pic>
      <p:sp>
        <p:nvSpPr>
          <p:cNvPr id="18" name="TextBox 18">
            <a:hlinkClick r:id="" action="ppaction://noaction"/>
            <a:extLst>
              <a:ext uri="{FF2B5EF4-FFF2-40B4-BE49-F238E27FC236}">
                <a16:creationId xmlns:a16="http://schemas.microsoft.com/office/drawing/2014/main" id="{0F6062D2-1FE1-4170-9E56-37A4EE347CBE}"/>
              </a:ext>
            </a:extLst>
          </p:cNvPr>
          <p:cNvSpPr txBox="1"/>
          <p:nvPr/>
        </p:nvSpPr>
        <p:spPr>
          <a:xfrm>
            <a:off x="238247" y="100471"/>
            <a:ext cx="1073784" cy="338554"/>
          </a:xfrm>
          <a:prstGeom prst="rect">
            <a:avLst/>
          </a:prstGeom>
          <a:noFill/>
          <a:ln w="9525"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300" normalizeH="0" baseline="0" noProof="0">
                <a:ln>
                  <a:noFill/>
                </a:ln>
                <a:solidFill>
                  <a:srgbClr val="E5E7E7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MODULE 3 </a:t>
            </a:r>
            <a:endParaRPr kumimoji="0" lang="en-US" sz="800" b="1" i="0" u="none" strike="noStrike" kern="1200" cap="none" spc="300" normalizeH="0" baseline="0" noProof="0" dirty="0">
              <a:ln>
                <a:noFill/>
              </a:ln>
              <a:solidFill>
                <a:srgbClr val="E5E7E7"/>
              </a:solidFill>
              <a:effectLst/>
              <a:uLnTx/>
              <a:uFillTx/>
              <a:latin typeface="Avenir Book" panose="02000503020000020003" pitchFamily="2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300" normalizeH="0" baseline="0" noProof="0" dirty="0">
                <a:ln>
                  <a:noFill/>
                </a:ln>
                <a:solidFill>
                  <a:srgbClr val="E5E7E7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INTRO</a:t>
            </a:r>
          </a:p>
        </p:txBody>
      </p:sp>
      <p:cxnSp>
        <p:nvCxnSpPr>
          <p:cNvPr id="19" name="Lige forbindelse 32">
            <a:extLst>
              <a:ext uri="{FF2B5EF4-FFF2-40B4-BE49-F238E27FC236}">
                <a16:creationId xmlns:a16="http://schemas.microsoft.com/office/drawing/2014/main" id="{ABB0BFA9-F07F-4E03-8CE3-6A254D0D0236}"/>
              </a:ext>
            </a:extLst>
          </p:cNvPr>
          <p:cNvCxnSpPr>
            <a:cxnSpLocks/>
          </p:cNvCxnSpPr>
          <p:nvPr/>
        </p:nvCxnSpPr>
        <p:spPr>
          <a:xfrm>
            <a:off x="1312774" y="9762"/>
            <a:ext cx="0" cy="493994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ktangel 33">
            <a:extLst>
              <a:ext uri="{FF2B5EF4-FFF2-40B4-BE49-F238E27FC236}">
                <a16:creationId xmlns:a16="http://schemas.microsoft.com/office/drawing/2014/main" id="{390D5F09-9E0A-49C1-8A22-43A48B849635}"/>
              </a:ext>
            </a:extLst>
          </p:cNvPr>
          <p:cNvSpPr/>
          <p:nvPr/>
        </p:nvSpPr>
        <p:spPr>
          <a:xfrm>
            <a:off x="1513252" y="74636"/>
            <a:ext cx="2647766" cy="365091"/>
          </a:xfrm>
          <a:prstGeom prst="rect">
            <a:avLst/>
          </a:prstGeom>
          <a:ln>
            <a:noFill/>
          </a:ln>
        </p:spPr>
        <p:txBody>
          <a:bodyPr wrap="square" lIns="144000" tIns="7200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300" normalizeH="0" baseline="0" noProof="0" dirty="0">
                <a:ln>
                  <a:noFill/>
                </a:ln>
                <a:solidFill>
                  <a:srgbClr val="E5E7E7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DAY 1 </a:t>
            </a:r>
            <a:r>
              <a:rPr kumimoji="0" lang="en-US" sz="800" b="1" i="0" u="none" strike="noStrike" kern="1200" cap="none" spc="300" normalizeH="0" baseline="0" noProof="0">
                <a:ln>
                  <a:noFill/>
                </a:ln>
                <a:solidFill>
                  <a:srgbClr val="E5E7E7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– THE SUSTAINABLE VALUE CHAIN</a:t>
            </a:r>
            <a:endParaRPr kumimoji="0" lang="en-US" sz="800" b="1" i="0" u="none" strike="noStrike" kern="1200" cap="none" spc="300" normalizeH="0" baseline="0" noProof="0" dirty="0">
              <a:ln>
                <a:noFill/>
              </a:ln>
              <a:solidFill>
                <a:srgbClr val="E5E7E7"/>
              </a:solidFill>
              <a:effectLst/>
              <a:uLnTx/>
              <a:uFillTx/>
              <a:latin typeface="Avenir Book" panose="02000503020000020003" pitchFamily="2" charset="0"/>
              <a:ea typeface="+mn-ea"/>
              <a:cs typeface="+mn-cs"/>
            </a:endParaRPr>
          </a:p>
        </p:txBody>
      </p:sp>
      <p:cxnSp>
        <p:nvCxnSpPr>
          <p:cNvPr id="34" name="Lige forbindelse 35">
            <a:extLst>
              <a:ext uri="{FF2B5EF4-FFF2-40B4-BE49-F238E27FC236}">
                <a16:creationId xmlns:a16="http://schemas.microsoft.com/office/drawing/2014/main" id="{F3CE46FF-5373-4AFC-8CDD-D349292205C1}"/>
              </a:ext>
            </a:extLst>
          </p:cNvPr>
          <p:cNvCxnSpPr>
            <a:cxnSpLocks/>
          </p:cNvCxnSpPr>
          <p:nvPr/>
        </p:nvCxnSpPr>
        <p:spPr>
          <a:xfrm>
            <a:off x="4028781" y="884"/>
            <a:ext cx="0" cy="515532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18">
            <a:hlinkClick r:id="" action="ppaction://noaction"/>
            <a:extLst>
              <a:ext uri="{FF2B5EF4-FFF2-40B4-BE49-F238E27FC236}">
                <a16:creationId xmlns:a16="http://schemas.microsoft.com/office/drawing/2014/main" id="{BE0E731A-6BC9-B849-8C0E-0D34CC251C01}"/>
              </a:ext>
            </a:extLst>
          </p:cNvPr>
          <p:cNvSpPr txBox="1"/>
          <p:nvPr/>
        </p:nvSpPr>
        <p:spPr>
          <a:xfrm>
            <a:off x="7923313" y="137660"/>
            <a:ext cx="1514229" cy="241980"/>
          </a:xfrm>
          <a:prstGeom prst="rect">
            <a:avLst/>
          </a:prstGeom>
          <a:noFill/>
          <a:ln w="9525">
            <a:noFill/>
          </a:ln>
        </p:spPr>
        <p:txBody>
          <a:bodyPr wrap="square" tIns="7200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300" normalizeH="0" baseline="0" noProof="0" dirty="0">
                <a:ln>
                  <a:noFill/>
                </a:ln>
                <a:solidFill>
                  <a:srgbClr val="E5E7E7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HOW</a:t>
            </a:r>
          </a:p>
        </p:txBody>
      </p:sp>
      <p:sp>
        <p:nvSpPr>
          <p:cNvPr id="31" name="TextBox 18">
            <a:hlinkClick r:id="" action="ppaction://noaction"/>
            <a:extLst>
              <a:ext uri="{FF2B5EF4-FFF2-40B4-BE49-F238E27FC236}">
                <a16:creationId xmlns:a16="http://schemas.microsoft.com/office/drawing/2014/main" id="{B8EC255E-1597-6845-86A5-FAC1CA90FB57}"/>
              </a:ext>
            </a:extLst>
          </p:cNvPr>
          <p:cNvSpPr txBox="1"/>
          <p:nvPr/>
        </p:nvSpPr>
        <p:spPr>
          <a:xfrm>
            <a:off x="9657503" y="132515"/>
            <a:ext cx="1514229" cy="241980"/>
          </a:xfrm>
          <a:prstGeom prst="rect">
            <a:avLst/>
          </a:prstGeom>
          <a:noFill/>
          <a:ln w="9525">
            <a:noFill/>
          </a:ln>
        </p:spPr>
        <p:txBody>
          <a:bodyPr wrap="square" tIns="7200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300" normalizeH="0" baseline="0" noProof="0" dirty="0">
                <a:ln>
                  <a:noFill/>
                </a:ln>
                <a:solidFill>
                  <a:srgbClr val="E5E7E7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CASE: COOP</a:t>
            </a:r>
          </a:p>
        </p:txBody>
      </p:sp>
      <p:sp>
        <p:nvSpPr>
          <p:cNvPr id="36" name="TextBox 18">
            <a:hlinkClick r:id="" action="ppaction://noaction"/>
            <a:extLst>
              <a:ext uri="{FF2B5EF4-FFF2-40B4-BE49-F238E27FC236}">
                <a16:creationId xmlns:a16="http://schemas.microsoft.com/office/drawing/2014/main" id="{8AFCDC7B-14D2-104D-822A-6B4E53901211}"/>
              </a:ext>
            </a:extLst>
          </p:cNvPr>
          <p:cNvSpPr txBox="1"/>
          <p:nvPr/>
        </p:nvSpPr>
        <p:spPr>
          <a:xfrm>
            <a:off x="4457563" y="130470"/>
            <a:ext cx="1514229" cy="241980"/>
          </a:xfrm>
          <a:prstGeom prst="rect">
            <a:avLst/>
          </a:prstGeom>
          <a:noFill/>
          <a:ln w="9525">
            <a:noFill/>
          </a:ln>
        </p:spPr>
        <p:txBody>
          <a:bodyPr wrap="square" tIns="7200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300" normalizeH="0" baseline="0" noProof="0" dirty="0">
                <a:ln>
                  <a:noFill/>
                </a:ln>
                <a:solidFill>
                  <a:srgbClr val="E5E7E7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WHY</a:t>
            </a:r>
          </a:p>
        </p:txBody>
      </p:sp>
      <p:sp>
        <p:nvSpPr>
          <p:cNvPr id="38" name="TextBox 18">
            <a:hlinkClick r:id="" action="ppaction://noaction"/>
            <a:extLst>
              <a:ext uri="{FF2B5EF4-FFF2-40B4-BE49-F238E27FC236}">
                <a16:creationId xmlns:a16="http://schemas.microsoft.com/office/drawing/2014/main" id="{06AE9542-7539-0A43-A208-E142A1DFD8A9}"/>
              </a:ext>
            </a:extLst>
          </p:cNvPr>
          <p:cNvSpPr txBox="1"/>
          <p:nvPr/>
        </p:nvSpPr>
        <p:spPr>
          <a:xfrm>
            <a:off x="6200378" y="130470"/>
            <a:ext cx="1514230" cy="241980"/>
          </a:xfrm>
          <a:prstGeom prst="rect">
            <a:avLst/>
          </a:prstGeom>
          <a:noFill/>
          <a:ln w="9525">
            <a:noFill/>
          </a:ln>
        </p:spPr>
        <p:txBody>
          <a:bodyPr wrap="square" tIns="7200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300" normalizeH="0" baseline="0" noProof="0" dirty="0">
                <a:ln>
                  <a:noFill/>
                </a:ln>
                <a:solidFill>
                  <a:srgbClr val="E5E7E7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WHAT</a:t>
            </a:r>
          </a:p>
        </p:txBody>
      </p:sp>
    </p:spTree>
    <p:extLst>
      <p:ext uri="{BB962C8B-B14F-4D97-AF65-F5344CB8AC3E}">
        <p14:creationId xmlns:p14="http://schemas.microsoft.com/office/powerpoint/2010/main" val="2001324506"/>
      </p:ext>
    </p:extLst>
  </p:cSld>
  <p:clrMapOvr>
    <a:masterClrMapping/>
  </p:clrMapOvr>
</p:sldLayout>
</file>

<file path=ppt/slideLayouts/slideLayout4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_Brugerdefineret layout">
    <p:bg>
      <p:bgPr>
        <a:solidFill>
          <a:srgbClr val="5B706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35">
            <a:extLst>
              <a:ext uri="{FF2B5EF4-FFF2-40B4-BE49-F238E27FC236}">
                <a16:creationId xmlns:a16="http://schemas.microsoft.com/office/drawing/2014/main" id="{4A5CF8E9-0066-40A7-A26A-256940CD797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</a:blip>
          <a:srcRect l="8285" t="28774" r="58175" b="41828"/>
          <a:stretch/>
        </p:blipFill>
        <p:spPr>
          <a:xfrm>
            <a:off x="257302" y="6201113"/>
            <a:ext cx="716895" cy="628387"/>
          </a:xfrm>
          <a:prstGeom prst="rect">
            <a:avLst/>
          </a:prstGeom>
        </p:spPr>
      </p:pic>
      <p:pic>
        <p:nvPicPr>
          <p:cNvPr id="4" name="Billede 36">
            <a:extLst>
              <a:ext uri="{FF2B5EF4-FFF2-40B4-BE49-F238E27FC236}">
                <a16:creationId xmlns:a16="http://schemas.microsoft.com/office/drawing/2014/main" id="{A225735A-B0A9-49D7-BA64-983E1FB32361}"/>
              </a:ext>
            </a:extLst>
          </p:cNvPr>
          <p:cNvPicPr>
            <a:picLocks noChangeAspect="1"/>
          </p:cNvPicPr>
          <p:nvPr/>
        </p:nvPicPr>
        <p:blipFill>
          <a:blip r:embed="rId3">
            <a:biLevel thresh="25000"/>
            <a:alphaModFix amt="5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1500"/>
                    </a14:imgEffect>
                    <a14:imgEffect>
                      <a14:saturation sat="191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723783" y="6415290"/>
            <a:ext cx="1034680" cy="274837"/>
          </a:xfrm>
          <a:prstGeom prst="rect">
            <a:avLst/>
          </a:prstGeom>
        </p:spPr>
      </p:pic>
      <p:pic>
        <p:nvPicPr>
          <p:cNvPr id="5" name="Billede 35">
            <a:extLst>
              <a:ext uri="{FF2B5EF4-FFF2-40B4-BE49-F238E27FC236}">
                <a16:creationId xmlns:a16="http://schemas.microsoft.com/office/drawing/2014/main" id="{240A8E69-CE39-9B44-8AE1-7E3DA071E79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</a:blip>
          <a:srcRect l="8285" t="28774" r="58175" b="41828"/>
          <a:stretch/>
        </p:blipFill>
        <p:spPr>
          <a:xfrm>
            <a:off x="257302" y="6201113"/>
            <a:ext cx="716895" cy="628387"/>
          </a:xfrm>
          <a:prstGeom prst="rect">
            <a:avLst/>
          </a:prstGeom>
        </p:spPr>
      </p:pic>
      <p:pic>
        <p:nvPicPr>
          <p:cNvPr id="6" name="Billede 36">
            <a:extLst>
              <a:ext uri="{FF2B5EF4-FFF2-40B4-BE49-F238E27FC236}">
                <a16:creationId xmlns:a16="http://schemas.microsoft.com/office/drawing/2014/main" id="{CBC574BC-28DC-184C-9306-E989F6AA3AEF}"/>
              </a:ext>
            </a:extLst>
          </p:cNvPr>
          <p:cNvPicPr>
            <a:picLocks noChangeAspect="1"/>
          </p:cNvPicPr>
          <p:nvPr/>
        </p:nvPicPr>
        <p:blipFill>
          <a:blip r:embed="rId3">
            <a:biLevel thresh="25000"/>
            <a:alphaModFix amt="5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1500"/>
                    </a14:imgEffect>
                    <a14:imgEffect>
                      <a14:saturation sat="191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723783" y="6415290"/>
            <a:ext cx="1034680" cy="274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1178452"/>
      </p:ext>
    </p:extLst>
  </p:cSld>
  <p:clrMapOvr>
    <a:masterClrMapping/>
  </p:clrMapOvr>
</p:sldLayout>
</file>

<file path=ppt/slideLayouts/slideLayout4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6_Brugerdefineret layout">
    <p:bg>
      <p:bgPr>
        <a:solidFill>
          <a:srgbClr val="CDA34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35">
            <a:extLst>
              <a:ext uri="{FF2B5EF4-FFF2-40B4-BE49-F238E27FC236}">
                <a16:creationId xmlns:a16="http://schemas.microsoft.com/office/drawing/2014/main" id="{4B6899D8-4A7B-4780-A88B-AA69C7E8C9C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</a:blip>
          <a:srcRect l="8285" t="28774" r="58175" b="41828"/>
          <a:stretch/>
        </p:blipFill>
        <p:spPr>
          <a:xfrm>
            <a:off x="257302" y="6201113"/>
            <a:ext cx="716895" cy="628387"/>
          </a:xfrm>
          <a:prstGeom prst="rect">
            <a:avLst/>
          </a:prstGeom>
        </p:spPr>
      </p:pic>
      <p:pic>
        <p:nvPicPr>
          <p:cNvPr id="4" name="Billede 36">
            <a:extLst>
              <a:ext uri="{FF2B5EF4-FFF2-40B4-BE49-F238E27FC236}">
                <a16:creationId xmlns:a16="http://schemas.microsoft.com/office/drawing/2014/main" id="{FE767D04-2A59-4FE8-BC6E-D1AC2DA3BE41}"/>
              </a:ext>
            </a:extLst>
          </p:cNvPr>
          <p:cNvPicPr>
            <a:picLocks noChangeAspect="1"/>
          </p:cNvPicPr>
          <p:nvPr/>
        </p:nvPicPr>
        <p:blipFill>
          <a:blip r:embed="rId3">
            <a:biLevel thresh="25000"/>
            <a:alphaModFix amt="5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1500"/>
                    </a14:imgEffect>
                    <a14:imgEffect>
                      <a14:saturation sat="191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723783" y="6415290"/>
            <a:ext cx="1034680" cy="274837"/>
          </a:xfrm>
          <a:prstGeom prst="rect">
            <a:avLst/>
          </a:prstGeom>
        </p:spPr>
      </p:pic>
      <p:pic>
        <p:nvPicPr>
          <p:cNvPr id="5" name="Billede 35">
            <a:extLst>
              <a:ext uri="{FF2B5EF4-FFF2-40B4-BE49-F238E27FC236}">
                <a16:creationId xmlns:a16="http://schemas.microsoft.com/office/drawing/2014/main" id="{76C8DABE-9CC2-7842-8C64-2EF45C48B26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</a:blip>
          <a:srcRect l="8285" t="28774" r="58175" b="41828"/>
          <a:stretch/>
        </p:blipFill>
        <p:spPr>
          <a:xfrm>
            <a:off x="257302" y="6201113"/>
            <a:ext cx="716895" cy="628387"/>
          </a:xfrm>
          <a:prstGeom prst="rect">
            <a:avLst/>
          </a:prstGeom>
        </p:spPr>
      </p:pic>
      <p:pic>
        <p:nvPicPr>
          <p:cNvPr id="6" name="Billede 36">
            <a:extLst>
              <a:ext uri="{FF2B5EF4-FFF2-40B4-BE49-F238E27FC236}">
                <a16:creationId xmlns:a16="http://schemas.microsoft.com/office/drawing/2014/main" id="{A2F16A0E-0A14-1944-8A56-A60F3E866EC9}"/>
              </a:ext>
            </a:extLst>
          </p:cNvPr>
          <p:cNvPicPr>
            <a:picLocks noChangeAspect="1"/>
          </p:cNvPicPr>
          <p:nvPr/>
        </p:nvPicPr>
        <p:blipFill>
          <a:blip r:embed="rId3">
            <a:biLevel thresh="25000"/>
            <a:alphaModFix amt="5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1500"/>
                    </a14:imgEffect>
                    <a14:imgEffect>
                      <a14:saturation sat="191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723783" y="6415290"/>
            <a:ext cx="1034680" cy="274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0753379"/>
      </p:ext>
    </p:extLst>
  </p:cSld>
  <p:clrMapOvr>
    <a:masterClrMapping/>
  </p:clrMapOvr>
</p:sldLayout>
</file>

<file path=ppt/slideLayouts/slideLayout4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7_Brugerdefineret layout">
    <p:bg>
      <p:bgPr>
        <a:solidFill>
          <a:srgbClr val="6B819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35">
            <a:extLst>
              <a:ext uri="{FF2B5EF4-FFF2-40B4-BE49-F238E27FC236}">
                <a16:creationId xmlns:a16="http://schemas.microsoft.com/office/drawing/2014/main" id="{B9809F37-DC8F-469B-BFE7-207287D3F1E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</a:blip>
          <a:srcRect l="8285" t="28774" r="58175" b="41828"/>
          <a:stretch/>
        </p:blipFill>
        <p:spPr>
          <a:xfrm>
            <a:off x="257302" y="6201113"/>
            <a:ext cx="716895" cy="628387"/>
          </a:xfrm>
          <a:prstGeom prst="rect">
            <a:avLst/>
          </a:prstGeom>
        </p:spPr>
      </p:pic>
      <p:pic>
        <p:nvPicPr>
          <p:cNvPr id="4" name="Billede 36">
            <a:extLst>
              <a:ext uri="{FF2B5EF4-FFF2-40B4-BE49-F238E27FC236}">
                <a16:creationId xmlns:a16="http://schemas.microsoft.com/office/drawing/2014/main" id="{199C4A95-65B1-40E6-A8FB-7E76DBF7C767}"/>
              </a:ext>
            </a:extLst>
          </p:cNvPr>
          <p:cNvPicPr>
            <a:picLocks noChangeAspect="1"/>
          </p:cNvPicPr>
          <p:nvPr/>
        </p:nvPicPr>
        <p:blipFill>
          <a:blip r:embed="rId3">
            <a:biLevel thresh="25000"/>
            <a:alphaModFix amt="5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1500"/>
                    </a14:imgEffect>
                    <a14:imgEffect>
                      <a14:saturation sat="191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723783" y="6415290"/>
            <a:ext cx="1034680" cy="274837"/>
          </a:xfrm>
          <a:prstGeom prst="rect">
            <a:avLst/>
          </a:prstGeom>
        </p:spPr>
      </p:pic>
      <p:pic>
        <p:nvPicPr>
          <p:cNvPr id="5" name="Billede 35">
            <a:extLst>
              <a:ext uri="{FF2B5EF4-FFF2-40B4-BE49-F238E27FC236}">
                <a16:creationId xmlns:a16="http://schemas.microsoft.com/office/drawing/2014/main" id="{3402AC63-20AC-A846-B557-BAD38C03CA5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</a:blip>
          <a:srcRect l="8285" t="28774" r="58175" b="41828"/>
          <a:stretch/>
        </p:blipFill>
        <p:spPr>
          <a:xfrm>
            <a:off x="257302" y="6201113"/>
            <a:ext cx="716895" cy="628387"/>
          </a:xfrm>
          <a:prstGeom prst="rect">
            <a:avLst/>
          </a:prstGeom>
        </p:spPr>
      </p:pic>
      <p:pic>
        <p:nvPicPr>
          <p:cNvPr id="6" name="Billede 36">
            <a:extLst>
              <a:ext uri="{FF2B5EF4-FFF2-40B4-BE49-F238E27FC236}">
                <a16:creationId xmlns:a16="http://schemas.microsoft.com/office/drawing/2014/main" id="{D3ED6FFE-922A-C844-9B84-3DCE7D6B5D1C}"/>
              </a:ext>
            </a:extLst>
          </p:cNvPr>
          <p:cNvPicPr>
            <a:picLocks noChangeAspect="1"/>
          </p:cNvPicPr>
          <p:nvPr/>
        </p:nvPicPr>
        <p:blipFill>
          <a:blip r:embed="rId3">
            <a:biLevel thresh="25000"/>
            <a:alphaModFix amt="5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1500"/>
                    </a14:imgEffect>
                    <a14:imgEffect>
                      <a14:saturation sat="191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723783" y="6415290"/>
            <a:ext cx="1034680" cy="274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3592821"/>
      </p:ext>
    </p:extLst>
  </p:cSld>
  <p:clrMapOvr>
    <a:masterClrMapping/>
  </p:clrMapOvr>
</p:sldLayout>
</file>

<file path=ppt/slideLayouts/slideLayout4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8_Brugerdefineret layout">
    <p:bg>
      <p:bgPr>
        <a:solidFill>
          <a:srgbClr val="3F32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35">
            <a:extLst>
              <a:ext uri="{FF2B5EF4-FFF2-40B4-BE49-F238E27FC236}">
                <a16:creationId xmlns:a16="http://schemas.microsoft.com/office/drawing/2014/main" id="{95290841-A681-4697-BA9C-B3698E9071B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</a:blip>
          <a:srcRect l="8285" t="28774" r="58175" b="41828"/>
          <a:stretch/>
        </p:blipFill>
        <p:spPr>
          <a:xfrm>
            <a:off x="257302" y="6201113"/>
            <a:ext cx="716895" cy="628387"/>
          </a:xfrm>
          <a:prstGeom prst="rect">
            <a:avLst/>
          </a:prstGeom>
        </p:spPr>
      </p:pic>
      <p:pic>
        <p:nvPicPr>
          <p:cNvPr id="4" name="Billede 36">
            <a:extLst>
              <a:ext uri="{FF2B5EF4-FFF2-40B4-BE49-F238E27FC236}">
                <a16:creationId xmlns:a16="http://schemas.microsoft.com/office/drawing/2014/main" id="{6DCD7384-18DF-4B3C-BD75-A147937ADAAA}"/>
              </a:ext>
            </a:extLst>
          </p:cNvPr>
          <p:cNvPicPr>
            <a:picLocks noChangeAspect="1"/>
          </p:cNvPicPr>
          <p:nvPr/>
        </p:nvPicPr>
        <p:blipFill>
          <a:blip r:embed="rId3">
            <a:biLevel thresh="25000"/>
            <a:alphaModFix amt="5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1500"/>
                    </a14:imgEffect>
                    <a14:imgEffect>
                      <a14:saturation sat="191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723783" y="6415290"/>
            <a:ext cx="1034680" cy="274837"/>
          </a:xfrm>
          <a:prstGeom prst="rect">
            <a:avLst/>
          </a:prstGeom>
        </p:spPr>
      </p:pic>
      <p:pic>
        <p:nvPicPr>
          <p:cNvPr id="5" name="Billede 35">
            <a:extLst>
              <a:ext uri="{FF2B5EF4-FFF2-40B4-BE49-F238E27FC236}">
                <a16:creationId xmlns:a16="http://schemas.microsoft.com/office/drawing/2014/main" id="{F5F2AB0C-E6F6-1B48-9AE1-C04EA2DE07F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</a:blip>
          <a:srcRect l="8285" t="28774" r="58175" b="41828"/>
          <a:stretch/>
        </p:blipFill>
        <p:spPr>
          <a:xfrm>
            <a:off x="257302" y="6201113"/>
            <a:ext cx="716895" cy="628387"/>
          </a:xfrm>
          <a:prstGeom prst="rect">
            <a:avLst/>
          </a:prstGeom>
        </p:spPr>
      </p:pic>
      <p:pic>
        <p:nvPicPr>
          <p:cNvPr id="6" name="Billede 36">
            <a:extLst>
              <a:ext uri="{FF2B5EF4-FFF2-40B4-BE49-F238E27FC236}">
                <a16:creationId xmlns:a16="http://schemas.microsoft.com/office/drawing/2014/main" id="{7B235187-1996-7840-8D56-8583E37C2DC1}"/>
              </a:ext>
            </a:extLst>
          </p:cNvPr>
          <p:cNvPicPr>
            <a:picLocks noChangeAspect="1"/>
          </p:cNvPicPr>
          <p:nvPr/>
        </p:nvPicPr>
        <p:blipFill>
          <a:blip r:embed="rId3">
            <a:biLevel thresh="25000"/>
            <a:alphaModFix amt="5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1500"/>
                    </a14:imgEffect>
                    <a14:imgEffect>
                      <a14:saturation sat="191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723783" y="6415290"/>
            <a:ext cx="1034680" cy="274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5147130"/>
      </p:ext>
    </p:extLst>
  </p:cSld>
  <p:clrMapOvr>
    <a:masterClrMapping/>
  </p:clrMapOvr>
</p:sldLayout>
</file>

<file path=ppt/slideLayouts/slideLayout4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8_Brugerdefineret layout">
    <p:bg>
      <p:bgPr>
        <a:solidFill>
          <a:srgbClr val="57496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35">
            <a:extLst>
              <a:ext uri="{FF2B5EF4-FFF2-40B4-BE49-F238E27FC236}">
                <a16:creationId xmlns:a16="http://schemas.microsoft.com/office/drawing/2014/main" id="{7F9A8F2A-FDAD-477C-87AC-B8BDC5B3121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</a:blip>
          <a:srcRect l="8285" t="28774" r="58175" b="41828"/>
          <a:stretch/>
        </p:blipFill>
        <p:spPr>
          <a:xfrm>
            <a:off x="257302" y="6201113"/>
            <a:ext cx="716895" cy="628387"/>
          </a:xfrm>
          <a:prstGeom prst="rect">
            <a:avLst/>
          </a:prstGeom>
        </p:spPr>
      </p:pic>
      <p:pic>
        <p:nvPicPr>
          <p:cNvPr id="4" name="Billede 36">
            <a:extLst>
              <a:ext uri="{FF2B5EF4-FFF2-40B4-BE49-F238E27FC236}">
                <a16:creationId xmlns:a16="http://schemas.microsoft.com/office/drawing/2014/main" id="{DC4D1B29-8C5D-443B-A414-A647AD46C8E5}"/>
              </a:ext>
            </a:extLst>
          </p:cNvPr>
          <p:cNvPicPr>
            <a:picLocks noChangeAspect="1"/>
          </p:cNvPicPr>
          <p:nvPr/>
        </p:nvPicPr>
        <p:blipFill>
          <a:blip r:embed="rId3">
            <a:biLevel thresh="25000"/>
            <a:alphaModFix amt="5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1500"/>
                    </a14:imgEffect>
                    <a14:imgEffect>
                      <a14:saturation sat="191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723783" y="6415290"/>
            <a:ext cx="1034680" cy="274837"/>
          </a:xfrm>
          <a:prstGeom prst="rect">
            <a:avLst/>
          </a:prstGeom>
        </p:spPr>
      </p:pic>
      <p:pic>
        <p:nvPicPr>
          <p:cNvPr id="5" name="Billede 35">
            <a:extLst>
              <a:ext uri="{FF2B5EF4-FFF2-40B4-BE49-F238E27FC236}">
                <a16:creationId xmlns:a16="http://schemas.microsoft.com/office/drawing/2014/main" id="{6243C6F2-FB10-114E-8447-3C4A9F72FD8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</a:blip>
          <a:srcRect l="8285" t="28774" r="58175" b="41828"/>
          <a:stretch/>
        </p:blipFill>
        <p:spPr>
          <a:xfrm>
            <a:off x="257302" y="6201113"/>
            <a:ext cx="716895" cy="628387"/>
          </a:xfrm>
          <a:prstGeom prst="rect">
            <a:avLst/>
          </a:prstGeom>
        </p:spPr>
      </p:pic>
      <p:pic>
        <p:nvPicPr>
          <p:cNvPr id="6" name="Billede 36">
            <a:extLst>
              <a:ext uri="{FF2B5EF4-FFF2-40B4-BE49-F238E27FC236}">
                <a16:creationId xmlns:a16="http://schemas.microsoft.com/office/drawing/2014/main" id="{993659CA-365F-E14E-9FB3-4890C00FAD1D}"/>
              </a:ext>
            </a:extLst>
          </p:cNvPr>
          <p:cNvPicPr>
            <a:picLocks noChangeAspect="1"/>
          </p:cNvPicPr>
          <p:nvPr/>
        </p:nvPicPr>
        <p:blipFill>
          <a:blip r:embed="rId3">
            <a:biLevel thresh="25000"/>
            <a:alphaModFix amt="5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1500"/>
                    </a14:imgEffect>
                    <a14:imgEffect>
                      <a14:saturation sat="191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723783" y="6415290"/>
            <a:ext cx="1034680" cy="274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879698"/>
      </p:ext>
    </p:extLst>
  </p:cSld>
  <p:clrMapOvr>
    <a:masterClrMapping/>
  </p:clrMapOvr>
</p:sldLayout>
</file>

<file path=ppt/slideLayouts/slideLayout4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900">
                <a:latin typeface="Avenir Book" panose="02000503020000020003" pitchFamily="2" charset="0"/>
              </a:defRPr>
            </a:lvl1pPr>
          </a:lstStyle>
          <a:p>
            <a:fld id="{48FD3819-A304-4CB9-B840-68A1B74C926A}" type="datetimeFigureOut">
              <a:rPr lang="LID4096" smtClean="0"/>
              <a:t>11/01/2023</a:t>
            </a:fld>
            <a:endParaRPr lang="LID4096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800">
                <a:latin typeface="Avenir Book" panose="02000503020000020003" pitchFamily="2" charset="0"/>
              </a:defRPr>
            </a:lvl1pPr>
          </a:lstStyle>
          <a:p>
            <a:fld id="{B7C381FD-E075-421B-AB02-D9A99479CABA}" type="slidenum">
              <a:rPr lang="LID4096" smtClean="0"/>
              <a:t>‹nr.›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3006714075"/>
      </p:ext>
    </p:extLst>
  </p:cSld>
  <p:clrMapOvr>
    <a:masterClrMapping/>
  </p:clrMapOvr>
</p:sldLayout>
</file>

<file path=ppt/slideLayouts/slideLayout4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Generic_academy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76648486"/>
      </p:ext>
    </p:extLst>
  </p:cSld>
  <p:clrMapOvr>
    <a:masterClrMapping/>
  </p:clrMapOvr>
</p:sldLayout>
</file>

<file path=ppt/slideLayouts/slideLayout4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_Titel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82116876"/>
      </p:ext>
    </p:extLst>
  </p:cSld>
  <p:clrMapOvr>
    <a:masterClrMapping/>
  </p:clrMapOvr>
</p:sldLayout>
</file>

<file path=ppt/slideLayouts/slideLayout4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Program intro M1">
    <p:bg>
      <p:bgPr>
        <a:solidFill>
          <a:srgbClr val="6B819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">
            <a:extLst>
              <a:ext uri="{FF2B5EF4-FFF2-40B4-BE49-F238E27FC236}">
                <a16:creationId xmlns:a16="http://schemas.microsoft.com/office/drawing/2014/main" id="{5057CABE-0CAC-2B41-A249-1FA93ACB4CFA}"/>
              </a:ext>
            </a:extLst>
          </p:cNvPr>
          <p:cNvSpPr/>
          <p:nvPr/>
        </p:nvSpPr>
        <p:spPr>
          <a:xfrm>
            <a:off x="323448" y="2035829"/>
            <a:ext cx="3722113" cy="3682870"/>
          </a:xfrm>
          <a:prstGeom prst="rect">
            <a:avLst/>
          </a:prstGeom>
          <a:solidFill>
            <a:srgbClr val="E5E7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4" name="Billede 23" descr="Et billede, der indeholder plade, tegning&#10;&#10;Automatisk genereret beskrivelse">
            <a:extLst>
              <a:ext uri="{FF2B5EF4-FFF2-40B4-BE49-F238E27FC236}">
                <a16:creationId xmlns:a16="http://schemas.microsoft.com/office/drawing/2014/main" id="{AED56B3A-FC42-3A48-9B76-D4362A02C14E}"/>
              </a:ext>
            </a:extLst>
          </p:cNvPr>
          <p:cNvPicPr>
            <a:picLocks noChangeAspect="1"/>
          </p:cNvPicPr>
          <p:nvPr/>
        </p:nvPicPr>
        <p:blipFill>
          <a:blip r:embed="rId2">
            <a:lum bright="70000" contrast="-70000"/>
            <a:alphaModFix amt="11000"/>
          </a:blip>
          <a:stretch>
            <a:fillRect/>
          </a:stretch>
        </p:blipFill>
        <p:spPr>
          <a:xfrm>
            <a:off x="2646261" y="982133"/>
            <a:ext cx="6564880" cy="5654145"/>
          </a:xfrm>
          <a:prstGeom prst="rect">
            <a:avLst/>
          </a:prstGeom>
        </p:spPr>
      </p:pic>
      <p:sp>
        <p:nvSpPr>
          <p:cNvPr id="26" name="Rectangle 2">
            <a:extLst>
              <a:ext uri="{FF2B5EF4-FFF2-40B4-BE49-F238E27FC236}">
                <a16:creationId xmlns:a16="http://schemas.microsoft.com/office/drawing/2014/main" id="{612DE8D1-6744-334C-A882-7D8A7465D76A}"/>
              </a:ext>
            </a:extLst>
          </p:cNvPr>
          <p:cNvSpPr/>
          <p:nvPr/>
        </p:nvSpPr>
        <p:spPr>
          <a:xfrm>
            <a:off x="4157240" y="2035829"/>
            <a:ext cx="3722113" cy="3682870"/>
          </a:xfrm>
          <a:prstGeom prst="rect">
            <a:avLst/>
          </a:prstGeom>
          <a:solidFill>
            <a:srgbClr val="E5E7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9" name="Rectangle 2">
            <a:extLst>
              <a:ext uri="{FF2B5EF4-FFF2-40B4-BE49-F238E27FC236}">
                <a16:creationId xmlns:a16="http://schemas.microsoft.com/office/drawing/2014/main" id="{5919263D-FDE4-4F48-B674-8715E652B90A}"/>
              </a:ext>
            </a:extLst>
          </p:cNvPr>
          <p:cNvSpPr/>
          <p:nvPr/>
        </p:nvSpPr>
        <p:spPr>
          <a:xfrm>
            <a:off x="8072562" y="2035829"/>
            <a:ext cx="3722113" cy="3682870"/>
          </a:xfrm>
          <a:prstGeom prst="rect">
            <a:avLst/>
          </a:prstGeom>
          <a:solidFill>
            <a:srgbClr val="E5E7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3" name="Rectangle 14">
            <a:extLst>
              <a:ext uri="{FF2B5EF4-FFF2-40B4-BE49-F238E27FC236}">
                <a16:creationId xmlns:a16="http://schemas.microsoft.com/office/drawing/2014/main" id="{34B53CDC-B239-8A48-85B8-D1A8C0616F4E}"/>
              </a:ext>
            </a:extLst>
          </p:cNvPr>
          <p:cNvSpPr/>
          <p:nvPr/>
        </p:nvSpPr>
        <p:spPr>
          <a:xfrm>
            <a:off x="1" y="0"/>
            <a:ext cx="12191999" cy="520589"/>
          </a:xfrm>
          <a:prstGeom prst="rect">
            <a:avLst/>
          </a:prstGeom>
          <a:solidFill>
            <a:srgbClr val="374D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4" name="TextBox 18">
            <a:hlinkClick r:id="" action="ppaction://noaction"/>
            <a:extLst>
              <a:ext uri="{FF2B5EF4-FFF2-40B4-BE49-F238E27FC236}">
                <a16:creationId xmlns:a16="http://schemas.microsoft.com/office/drawing/2014/main" id="{56354988-7F18-814F-8E3E-ECD0F90A3823}"/>
              </a:ext>
            </a:extLst>
          </p:cNvPr>
          <p:cNvSpPr txBox="1"/>
          <p:nvPr/>
        </p:nvSpPr>
        <p:spPr>
          <a:xfrm>
            <a:off x="257302" y="99940"/>
            <a:ext cx="1073784" cy="338554"/>
          </a:xfrm>
          <a:prstGeom prst="rect">
            <a:avLst/>
          </a:prstGeom>
          <a:noFill/>
          <a:ln w="9525">
            <a:noFill/>
          </a:ln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b="1" spc="300" dirty="0">
                <a:solidFill>
                  <a:srgbClr val="E5E7E7"/>
                </a:solidFill>
                <a:latin typeface="Avenir Book" panose="02000503020000020003" pitchFamily="2" charset="0"/>
              </a:rPr>
              <a:t>MODULE 1 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b="1" spc="300" dirty="0">
                <a:solidFill>
                  <a:srgbClr val="E5E7E7"/>
                </a:solidFill>
                <a:latin typeface="Avenir Book" panose="02000503020000020003" pitchFamily="2" charset="0"/>
              </a:rPr>
              <a:t>INTRO</a:t>
            </a:r>
            <a:endParaRPr kumimoji="0" lang="en-US" sz="800" b="1" i="0" u="none" strike="noStrike" kern="1200" cap="none" spc="300" normalizeH="0" baseline="0" noProof="0" dirty="0">
              <a:ln>
                <a:noFill/>
              </a:ln>
              <a:solidFill>
                <a:srgbClr val="E5E7E7"/>
              </a:solidFill>
              <a:effectLst/>
              <a:uLnTx/>
              <a:uFillTx/>
              <a:latin typeface="Avenir Book" panose="02000503020000020003" pitchFamily="2" charset="0"/>
            </a:endParaRPr>
          </a:p>
        </p:txBody>
      </p:sp>
      <p:cxnSp>
        <p:nvCxnSpPr>
          <p:cNvPr id="35" name="Lige forbindelse 34">
            <a:extLst>
              <a:ext uri="{FF2B5EF4-FFF2-40B4-BE49-F238E27FC236}">
                <a16:creationId xmlns:a16="http://schemas.microsoft.com/office/drawing/2014/main" id="{3B54CF8E-4FE9-2540-AA4F-7839E447B61F}"/>
              </a:ext>
            </a:extLst>
          </p:cNvPr>
          <p:cNvCxnSpPr>
            <a:cxnSpLocks/>
          </p:cNvCxnSpPr>
          <p:nvPr/>
        </p:nvCxnSpPr>
        <p:spPr>
          <a:xfrm>
            <a:off x="1331829" y="18644"/>
            <a:ext cx="0" cy="493994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6" name="Billede 35">
            <a:extLst>
              <a:ext uri="{FF2B5EF4-FFF2-40B4-BE49-F238E27FC236}">
                <a16:creationId xmlns:a16="http://schemas.microsoft.com/office/drawing/2014/main" id="{53B29203-9EEE-644B-BAEB-A066F5E9BE9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50000"/>
          </a:blip>
          <a:srcRect l="8285" t="28774" r="58175" b="41828"/>
          <a:stretch/>
        </p:blipFill>
        <p:spPr>
          <a:xfrm>
            <a:off x="257302" y="6201113"/>
            <a:ext cx="716895" cy="628387"/>
          </a:xfrm>
          <a:prstGeom prst="rect">
            <a:avLst/>
          </a:prstGeom>
        </p:spPr>
      </p:pic>
      <p:pic>
        <p:nvPicPr>
          <p:cNvPr id="37" name="Billede 36">
            <a:extLst>
              <a:ext uri="{FF2B5EF4-FFF2-40B4-BE49-F238E27FC236}">
                <a16:creationId xmlns:a16="http://schemas.microsoft.com/office/drawing/2014/main" id="{585E147C-D14C-A846-A377-EB9D1A35218D}"/>
              </a:ext>
            </a:extLst>
          </p:cNvPr>
          <p:cNvPicPr>
            <a:picLocks noChangeAspect="1"/>
          </p:cNvPicPr>
          <p:nvPr/>
        </p:nvPicPr>
        <p:blipFill>
          <a:blip r:embed="rId4">
            <a:biLevel thresh="25000"/>
            <a:alphaModFix amt="50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1500"/>
                    </a14:imgEffect>
                    <a14:imgEffect>
                      <a14:saturation sat="191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723783" y="6415290"/>
            <a:ext cx="1034680" cy="274837"/>
          </a:xfrm>
          <a:prstGeom prst="rect">
            <a:avLst/>
          </a:prstGeom>
        </p:spPr>
      </p:pic>
      <p:sp>
        <p:nvSpPr>
          <p:cNvPr id="39" name="Pladsholder til tekst 3">
            <a:extLst>
              <a:ext uri="{FF2B5EF4-FFF2-40B4-BE49-F238E27FC236}">
                <a16:creationId xmlns:a16="http://schemas.microsoft.com/office/drawing/2014/main" id="{E6C5BE7A-18EB-0C40-BF74-5242B28F62A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850" y="1139825"/>
            <a:ext cx="9464584" cy="36671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800" spc="300">
                <a:solidFill>
                  <a:srgbClr val="F8F8F3"/>
                </a:solidFill>
              </a:defRPr>
            </a:lvl1pPr>
            <a:lvl2pPr marL="457200" indent="0">
              <a:buNone/>
              <a:defRPr sz="1800">
                <a:solidFill>
                  <a:srgbClr val="F8F8F3"/>
                </a:solidFill>
              </a:defRPr>
            </a:lvl2pPr>
            <a:lvl3pPr marL="914400" indent="0">
              <a:buNone/>
              <a:defRPr sz="1800">
                <a:solidFill>
                  <a:srgbClr val="F8F8F3"/>
                </a:solidFill>
              </a:defRPr>
            </a:lvl3pPr>
            <a:lvl4pPr marL="1371600" indent="0">
              <a:buNone/>
              <a:defRPr sz="1800">
                <a:solidFill>
                  <a:srgbClr val="F8F8F3"/>
                </a:solidFill>
              </a:defRPr>
            </a:lvl4pPr>
            <a:lvl5pPr marL="1828800" indent="0">
              <a:buNone/>
              <a:defRPr sz="1800">
                <a:solidFill>
                  <a:srgbClr val="F8F8F3"/>
                </a:solidFill>
              </a:defRPr>
            </a:lvl5pPr>
          </a:lstStyle>
          <a:p>
            <a:pPr lvl="0"/>
            <a:r>
              <a:rPr lang="da-DK" dirty="0"/>
              <a:t>KLIK FOR AT REDIGERE TEKSTTYPOGRAFIERNE I MASTEREN</a:t>
            </a:r>
          </a:p>
        </p:txBody>
      </p:sp>
      <p:sp>
        <p:nvSpPr>
          <p:cNvPr id="40" name="Pladsholder til tekst 5">
            <a:extLst>
              <a:ext uri="{FF2B5EF4-FFF2-40B4-BE49-F238E27FC236}">
                <a16:creationId xmlns:a16="http://schemas.microsoft.com/office/drawing/2014/main" id="{C8C52C0F-2180-E041-BA3C-BCAD492C196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157663" y="3806825"/>
            <a:ext cx="3721100" cy="191135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400">
                <a:solidFill>
                  <a:srgbClr val="374D62"/>
                </a:solidFill>
              </a:defRPr>
            </a:lvl1pPr>
            <a:lvl2pPr marL="457200" indent="0" algn="ctr">
              <a:buNone/>
              <a:defRPr sz="1400">
                <a:solidFill>
                  <a:srgbClr val="374D62"/>
                </a:solidFill>
              </a:defRPr>
            </a:lvl2pPr>
            <a:lvl3pPr marL="914400" indent="0" algn="ctr">
              <a:buNone/>
              <a:defRPr sz="1400">
                <a:solidFill>
                  <a:srgbClr val="374D62"/>
                </a:solidFill>
              </a:defRPr>
            </a:lvl3pPr>
            <a:lvl4pPr marL="1371600" indent="0" algn="ctr">
              <a:buNone/>
              <a:defRPr sz="1400">
                <a:solidFill>
                  <a:srgbClr val="374D62"/>
                </a:solidFill>
              </a:defRPr>
            </a:lvl4pPr>
            <a:lvl5pPr marL="1828800" indent="0" algn="ctr">
              <a:buNone/>
              <a:defRPr sz="1400">
                <a:solidFill>
                  <a:srgbClr val="374D62"/>
                </a:solidFill>
              </a:defRPr>
            </a:lvl5pPr>
          </a:lstStyle>
          <a:p>
            <a:pPr lvl="0"/>
            <a:r>
              <a:rPr lang="da-DK" dirty="0"/>
              <a:t>Klik for at indsætte programtitler</a:t>
            </a:r>
          </a:p>
        </p:txBody>
      </p:sp>
      <p:sp>
        <p:nvSpPr>
          <p:cNvPr id="43" name="Pladsholder til tekst 41">
            <a:extLst>
              <a:ext uri="{FF2B5EF4-FFF2-40B4-BE49-F238E27FC236}">
                <a16:creationId xmlns:a16="http://schemas.microsoft.com/office/drawing/2014/main" id="{67587470-126D-B347-9806-A73C7B4A746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156075" y="2311400"/>
            <a:ext cx="3722688" cy="28375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400" spc="300">
                <a:solidFill>
                  <a:srgbClr val="374D62"/>
                </a:solidFill>
              </a:defRPr>
            </a:lvl1pPr>
            <a:lvl2pPr marL="457200" indent="0">
              <a:buNone/>
              <a:defRPr>
                <a:solidFill>
                  <a:srgbClr val="374D62"/>
                </a:solidFill>
              </a:defRPr>
            </a:lvl2pPr>
            <a:lvl3pPr marL="914400" indent="0">
              <a:buNone/>
              <a:defRPr>
                <a:solidFill>
                  <a:srgbClr val="374D62"/>
                </a:solidFill>
              </a:defRPr>
            </a:lvl3pPr>
            <a:lvl4pPr marL="1371600" indent="0">
              <a:buNone/>
              <a:defRPr>
                <a:solidFill>
                  <a:srgbClr val="374D62"/>
                </a:solidFill>
              </a:defRPr>
            </a:lvl4pPr>
            <a:lvl5pPr marL="1828800" indent="0">
              <a:buNone/>
              <a:defRPr>
                <a:solidFill>
                  <a:srgbClr val="374D62"/>
                </a:solidFill>
              </a:defRPr>
            </a:lvl5pPr>
          </a:lstStyle>
          <a:p>
            <a:pPr lvl="0"/>
            <a:r>
              <a:rPr lang="da-DK" dirty="0"/>
              <a:t>KLIK FOR DAG NR. </a:t>
            </a:r>
          </a:p>
        </p:txBody>
      </p:sp>
      <p:sp>
        <p:nvSpPr>
          <p:cNvPr id="44" name="Pladsholder til tekst 41">
            <a:extLst>
              <a:ext uri="{FF2B5EF4-FFF2-40B4-BE49-F238E27FC236}">
                <a16:creationId xmlns:a16="http://schemas.microsoft.com/office/drawing/2014/main" id="{6472E869-EE11-4B4D-85A7-8D232A5C179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156075" y="2681042"/>
            <a:ext cx="3722688" cy="28375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050" b="1" spc="300">
                <a:solidFill>
                  <a:srgbClr val="D77621"/>
                </a:solidFill>
                <a:latin typeface="Avenir Book" panose="02000503020000020003" pitchFamily="2" charset="0"/>
              </a:defRPr>
            </a:lvl1pPr>
            <a:lvl2pPr marL="457200" indent="0">
              <a:buNone/>
              <a:defRPr>
                <a:solidFill>
                  <a:srgbClr val="374D62"/>
                </a:solidFill>
              </a:defRPr>
            </a:lvl2pPr>
            <a:lvl3pPr marL="914400" indent="0">
              <a:buNone/>
              <a:defRPr>
                <a:solidFill>
                  <a:srgbClr val="374D62"/>
                </a:solidFill>
              </a:defRPr>
            </a:lvl3pPr>
            <a:lvl4pPr marL="1371600" indent="0">
              <a:buNone/>
              <a:defRPr>
                <a:solidFill>
                  <a:srgbClr val="374D62"/>
                </a:solidFill>
              </a:defRPr>
            </a:lvl4pPr>
            <a:lvl5pPr marL="1828800" indent="0">
              <a:buNone/>
              <a:defRPr>
                <a:solidFill>
                  <a:srgbClr val="374D62"/>
                </a:solidFill>
              </a:defRPr>
            </a:lvl5pPr>
          </a:lstStyle>
          <a:p>
            <a:pPr lvl="0"/>
            <a:r>
              <a:rPr lang="da-DK" dirty="0"/>
              <a:t>KLIK FOR WHY/WHAT/WHO</a:t>
            </a:r>
          </a:p>
        </p:txBody>
      </p:sp>
      <p:sp>
        <p:nvSpPr>
          <p:cNvPr id="45" name="Pladsholder til tekst 41">
            <a:extLst>
              <a:ext uri="{FF2B5EF4-FFF2-40B4-BE49-F238E27FC236}">
                <a16:creationId xmlns:a16="http://schemas.microsoft.com/office/drawing/2014/main" id="{8C5F973A-0CB6-0C43-B458-4BC7A5C77EE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156075" y="2997954"/>
            <a:ext cx="3722688" cy="28375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400" spc="300">
                <a:solidFill>
                  <a:srgbClr val="374D62"/>
                </a:solidFill>
              </a:defRPr>
            </a:lvl1pPr>
            <a:lvl2pPr marL="457200" indent="0">
              <a:buNone/>
              <a:defRPr>
                <a:solidFill>
                  <a:srgbClr val="374D62"/>
                </a:solidFill>
              </a:defRPr>
            </a:lvl2pPr>
            <a:lvl3pPr marL="914400" indent="0">
              <a:buNone/>
              <a:defRPr>
                <a:solidFill>
                  <a:srgbClr val="374D62"/>
                </a:solidFill>
              </a:defRPr>
            </a:lvl3pPr>
            <a:lvl4pPr marL="1371600" indent="0">
              <a:buNone/>
              <a:defRPr>
                <a:solidFill>
                  <a:srgbClr val="374D62"/>
                </a:solidFill>
              </a:defRPr>
            </a:lvl4pPr>
            <a:lvl5pPr marL="1828800" indent="0">
              <a:buNone/>
              <a:defRPr>
                <a:solidFill>
                  <a:srgbClr val="374D62"/>
                </a:solidFill>
              </a:defRPr>
            </a:lvl5pPr>
          </a:lstStyle>
          <a:p>
            <a:pPr lvl="0"/>
            <a:r>
              <a:rPr lang="da-DK" dirty="0"/>
              <a:t>KLIK FOR DAG TITEL</a:t>
            </a:r>
          </a:p>
        </p:txBody>
      </p:sp>
      <p:sp>
        <p:nvSpPr>
          <p:cNvPr id="46" name="Pladsholder til tekst 5">
            <a:extLst>
              <a:ext uri="{FF2B5EF4-FFF2-40B4-BE49-F238E27FC236}">
                <a16:creationId xmlns:a16="http://schemas.microsoft.com/office/drawing/2014/main" id="{E0018757-BB57-5749-B407-CF7AE9CD4869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24446" y="3806825"/>
            <a:ext cx="3721100" cy="191135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400">
                <a:solidFill>
                  <a:srgbClr val="374D62"/>
                </a:solidFill>
              </a:defRPr>
            </a:lvl1pPr>
            <a:lvl2pPr marL="457200" indent="0" algn="ctr">
              <a:buNone/>
              <a:defRPr sz="1400">
                <a:solidFill>
                  <a:srgbClr val="374D62"/>
                </a:solidFill>
              </a:defRPr>
            </a:lvl2pPr>
            <a:lvl3pPr marL="914400" indent="0" algn="ctr">
              <a:buNone/>
              <a:defRPr sz="1400">
                <a:solidFill>
                  <a:srgbClr val="374D62"/>
                </a:solidFill>
              </a:defRPr>
            </a:lvl3pPr>
            <a:lvl4pPr marL="1371600" indent="0" algn="ctr">
              <a:buNone/>
              <a:defRPr sz="1400">
                <a:solidFill>
                  <a:srgbClr val="374D62"/>
                </a:solidFill>
              </a:defRPr>
            </a:lvl4pPr>
            <a:lvl5pPr marL="1828800" indent="0" algn="ctr">
              <a:buNone/>
              <a:defRPr sz="1400">
                <a:solidFill>
                  <a:srgbClr val="374D62"/>
                </a:solidFill>
              </a:defRPr>
            </a:lvl5pPr>
          </a:lstStyle>
          <a:p>
            <a:pPr lvl="0"/>
            <a:r>
              <a:rPr lang="da-DK" dirty="0"/>
              <a:t>Klik for at indsætte programtitler</a:t>
            </a:r>
          </a:p>
        </p:txBody>
      </p:sp>
      <p:sp>
        <p:nvSpPr>
          <p:cNvPr id="47" name="Pladsholder til tekst 41">
            <a:extLst>
              <a:ext uri="{FF2B5EF4-FFF2-40B4-BE49-F238E27FC236}">
                <a16:creationId xmlns:a16="http://schemas.microsoft.com/office/drawing/2014/main" id="{882BFFCF-1CB6-DC45-A5D7-F82E795DF5B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22858" y="2311400"/>
            <a:ext cx="3722688" cy="28375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400" spc="300">
                <a:solidFill>
                  <a:srgbClr val="374D62"/>
                </a:solidFill>
              </a:defRPr>
            </a:lvl1pPr>
            <a:lvl2pPr marL="457200" indent="0">
              <a:buNone/>
              <a:defRPr>
                <a:solidFill>
                  <a:srgbClr val="374D62"/>
                </a:solidFill>
              </a:defRPr>
            </a:lvl2pPr>
            <a:lvl3pPr marL="914400" indent="0">
              <a:buNone/>
              <a:defRPr>
                <a:solidFill>
                  <a:srgbClr val="374D62"/>
                </a:solidFill>
              </a:defRPr>
            </a:lvl3pPr>
            <a:lvl4pPr marL="1371600" indent="0">
              <a:buNone/>
              <a:defRPr>
                <a:solidFill>
                  <a:srgbClr val="374D62"/>
                </a:solidFill>
              </a:defRPr>
            </a:lvl4pPr>
            <a:lvl5pPr marL="1828800" indent="0">
              <a:buNone/>
              <a:defRPr>
                <a:solidFill>
                  <a:srgbClr val="374D62"/>
                </a:solidFill>
              </a:defRPr>
            </a:lvl5pPr>
          </a:lstStyle>
          <a:p>
            <a:pPr lvl="0"/>
            <a:r>
              <a:rPr lang="da-DK" dirty="0"/>
              <a:t>KLIK FOR DAG NR. </a:t>
            </a:r>
          </a:p>
        </p:txBody>
      </p:sp>
      <p:sp>
        <p:nvSpPr>
          <p:cNvPr id="48" name="Pladsholder til tekst 41">
            <a:extLst>
              <a:ext uri="{FF2B5EF4-FFF2-40B4-BE49-F238E27FC236}">
                <a16:creationId xmlns:a16="http://schemas.microsoft.com/office/drawing/2014/main" id="{5B345C0A-4505-0443-8FDE-3F6761BBF86D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22858" y="2681042"/>
            <a:ext cx="3722688" cy="28375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050" b="1" spc="300">
                <a:solidFill>
                  <a:srgbClr val="D77621"/>
                </a:solidFill>
                <a:latin typeface="Avenir Book" panose="02000503020000020003" pitchFamily="2" charset="0"/>
              </a:defRPr>
            </a:lvl1pPr>
            <a:lvl2pPr marL="457200" indent="0">
              <a:buNone/>
              <a:defRPr>
                <a:solidFill>
                  <a:srgbClr val="374D62"/>
                </a:solidFill>
              </a:defRPr>
            </a:lvl2pPr>
            <a:lvl3pPr marL="914400" indent="0">
              <a:buNone/>
              <a:defRPr>
                <a:solidFill>
                  <a:srgbClr val="374D62"/>
                </a:solidFill>
              </a:defRPr>
            </a:lvl3pPr>
            <a:lvl4pPr marL="1371600" indent="0">
              <a:buNone/>
              <a:defRPr>
                <a:solidFill>
                  <a:srgbClr val="374D62"/>
                </a:solidFill>
              </a:defRPr>
            </a:lvl4pPr>
            <a:lvl5pPr marL="1828800" indent="0">
              <a:buNone/>
              <a:defRPr>
                <a:solidFill>
                  <a:srgbClr val="374D62"/>
                </a:solidFill>
              </a:defRPr>
            </a:lvl5pPr>
          </a:lstStyle>
          <a:p>
            <a:pPr lvl="0"/>
            <a:r>
              <a:rPr lang="da-DK" dirty="0"/>
              <a:t>KLIK FOR WHY/WHAT/WHO</a:t>
            </a:r>
          </a:p>
        </p:txBody>
      </p:sp>
      <p:sp>
        <p:nvSpPr>
          <p:cNvPr id="49" name="Pladsholder til tekst 41">
            <a:extLst>
              <a:ext uri="{FF2B5EF4-FFF2-40B4-BE49-F238E27FC236}">
                <a16:creationId xmlns:a16="http://schemas.microsoft.com/office/drawing/2014/main" id="{2DE45406-1216-6840-9510-069C40F59349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22858" y="2997954"/>
            <a:ext cx="3722688" cy="28375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400" spc="300">
                <a:solidFill>
                  <a:srgbClr val="374D62"/>
                </a:solidFill>
              </a:defRPr>
            </a:lvl1pPr>
            <a:lvl2pPr marL="457200" indent="0">
              <a:buNone/>
              <a:defRPr>
                <a:solidFill>
                  <a:srgbClr val="374D62"/>
                </a:solidFill>
              </a:defRPr>
            </a:lvl2pPr>
            <a:lvl3pPr marL="914400" indent="0">
              <a:buNone/>
              <a:defRPr>
                <a:solidFill>
                  <a:srgbClr val="374D62"/>
                </a:solidFill>
              </a:defRPr>
            </a:lvl3pPr>
            <a:lvl4pPr marL="1371600" indent="0">
              <a:buNone/>
              <a:defRPr>
                <a:solidFill>
                  <a:srgbClr val="374D62"/>
                </a:solidFill>
              </a:defRPr>
            </a:lvl4pPr>
            <a:lvl5pPr marL="1828800" indent="0">
              <a:buNone/>
              <a:defRPr>
                <a:solidFill>
                  <a:srgbClr val="374D62"/>
                </a:solidFill>
              </a:defRPr>
            </a:lvl5pPr>
          </a:lstStyle>
          <a:p>
            <a:pPr lvl="0"/>
            <a:r>
              <a:rPr lang="da-DK" dirty="0"/>
              <a:t>KLIK FOR DAG TITEL</a:t>
            </a:r>
          </a:p>
        </p:txBody>
      </p:sp>
      <p:sp>
        <p:nvSpPr>
          <p:cNvPr id="50" name="Pladsholder til tekst 5">
            <a:extLst>
              <a:ext uri="{FF2B5EF4-FFF2-40B4-BE49-F238E27FC236}">
                <a16:creationId xmlns:a16="http://schemas.microsoft.com/office/drawing/2014/main" id="{49F73532-D47C-474A-BF4E-D6DB21931A90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8074150" y="3806825"/>
            <a:ext cx="3721100" cy="191135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400">
                <a:solidFill>
                  <a:srgbClr val="374D62"/>
                </a:solidFill>
              </a:defRPr>
            </a:lvl1pPr>
            <a:lvl2pPr marL="457200" indent="0" algn="ctr">
              <a:buNone/>
              <a:defRPr sz="1400">
                <a:solidFill>
                  <a:srgbClr val="374D62"/>
                </a:solidFill>
              </a:defRPr>
            </a:lvl2pPr>
            <a:lvl3pPr marL="914400" indent="0" algn="ctr">
              <a:buNone/>
              <a:defRPr sz="1400">
                <a:solidFill>
                  <a:srgbClr val="374D62"/>
                </a:solidFill>
              </a:defRPr>
            </a:lvl3pPr>
            <a:lvl4pPr marL="1371600" indent="0" algn="ctr">
              <a:buNone/>
              <a:defRPr sz="1400">
                <a:solidFill>
                  <a:srgbClr val="374D62"/>
                </a:solidFill>
              </a:defRPr>
            </a:lvl4pPr>
            <a:lvl5pPr marL="1828800" indent="0" algn="ctr">
              <a:buNone/>
              <a:defRPr sz="1400">
                <a:solidFill>
                  <a:srgbClr val="374D62"/>
                </a:solidFill>
              </a:defRPr>
            </a:lvl5pPr>
          </a:lstStyle>
          <a:p>
            <a:pPr lvl="0"/>
            <a:r>
              <a:rPr lang="da-DK" dirty="0"/>
              <a:t>Klik for at indsætte programtitler</a:t>
            </a:r>
          </a:p>
        </p:txBody>
      </p:sp>
      <p:sp>
        <p:nvSpPr>
          <p:cNvPr id="51" name="Pladsholder til tekst 41">
            <a:extLst>
              <a:ext uri="{FF2B5EF4-FFF2-40B4-BE49-F238E27FC236}">
                <a16:creationId xmlns:a16="http://schemas.microsoft.com/office/drawing/2014/main" id="{F6A84179-F401-CD4B-B0A9-B4A2F2426D25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072562" y="2311400"/>
            <a:ext cx="3722688" cy="28375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400" spc="300">
                <a:solidFill>
                  <a:srgbClr val="374D62"/>
                </a:solidFill>
              </a:defRPr>
            </a:lvl1pPr>
            <a:lvl2pPr marL="457200" indent="0">
              <a:buNone/>
              <a:defRPr>
                <a:solidFill>
                  <a:srgbClr val="374D62"/>
                </a:solidFill>
              </a:defRPr>
            </a:lvl2pPr>
            <a:lvl3pPr marL="914400" indent="0">
              <a:buNone/>
              <a:defRPr>
                <a:solidFill>
                  <a:srgbClr val="374D62"/>
                </a:solidFill>
              </a:defRPr>
            </a:lvl3pPr>
            <a:lvl4pPr marL="1371600" indent="0">
              <a:buNone/>
              <a:defRPr>
                <a:solidFill>
                  <a:srgbClr val="374D62"/>
                </a:solidFill>
              </a:defRPr>
            </a:lvl4pPr>
            <a:lvl5pPr marL="1828800" indent="0">
              <a:buNone/>
              <a:defRPr>
                <a:solidFill>
                  <a:srgbClr val="374D62"/>
                </a:solidFill>
              </a:defRPr>
            </a:lvl5pPr>
          </a:lstStyle>
          <a:p>
            <a:pPr lvl="0"/>
            <a:r>
              <a:rPr lang="da-DK" dirty="0"/>
              <a:t>KLIK FOR DAG NR. </a:t>
            </a:r>
          </a:p>
        </p:txBody>
      </p:sp>
      <p:sp>
        <p:nvSpPr>
          <p:cNvPr id="52" name="Pladsholder til tekst 41">
            <a:extLst>
              <a:ext uri="{FF2B5EF4-FFF2-40B4-BE49-F238E27FC236}">
                <a16:creationId xmlns:a16="http://schemas.microsoft.com/office/drawing/2014/main" id="{68708AB9-D8E8-2343-83A6-A68A1D589699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072562" y="2681042"/>
            <a:ext cx="3722688" cy="28375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050" b="1" spc="300">
                <a:solidFill>
                  <a:srgbClr val="D77621"/>
                </a:solidFill>
                <a:latin typeface="Avenir Book" panose="02000503020000020003" pitchFamily="2" charset="0"/>
              </a:defRPr>
            </a:lvl1pPr>
            <a:lvl2pPr marL="457200" indent="0">
              <a:buNone/>
              <a:defRPr>
                <a:solidFill>
                  <a:srgbClr val="374D62"/>
                </a:solidFill>
              </a:defRPr>
            </a:lvl2pPr>
            <a:lvl3pPr marL="914400" indent="0">
              <a:buNone/>
              <a:defRPr>
                <a:solidFill>
                  <a:srgbClr val="374D62"/>
                </a:solidFill>
              </a:defRPr>
            </a:lvl3pPr>
            <a:lvl4pPr marL="1371600" indent="0">
              <a:buNone/>
              <a:defRPr>
                <a:solidFill>
                  <a:srgbClr val="374D62"/>
                </a:solidFill>
              </a:defRPr>
            </a:lvl4pPr>
            <a:lvl5pPr marL="1828800" indent="0">
              <a:buNone/>
              <a:defRPr>
                <a:solidFill>
                  <a:srgbClr val="374D62"/>
                </a:solidFill>
              </a:defRPr>
            </a:lvl5pPr>
          </a:lstStyle>
          <a:p>
            <a:pPr lvl="0"/>
            <a:r>
              <a:rPr lang="da-DK" dirty="0"/>
              <a:t>KLIK FOR WHY/WHAT/WHO</a:t>
            </a:r>
          </a:p>
        </p:txBody>
      </p:sp>
      <p:sp>
        <p:nvSpPr>
          <p:cNvPr id="53" name="Pladsholder til tekst 41">
            <a:extLst>
              <a:ext uri="{FF2B5EF4-FFF2-40B4-BE49-F238E27FC236}">
                <a16:creationId xmlns:a16="http://schemas.microsoft.com/office/drawing/2014/main" id="{89BB1BA3-D844-3A44-8F2C-35DCE9FBBDE0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8072562" y="2997954"/>
            <a:ext cx="3722688" cy="28375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400" spc="300">
                <a:solidFill>
                  <a:srgbClr val="374D62"/>
                </a:solidFill>
              </a:defRPr>
            </a:lvl1pPr>
            <a:lvl2pPr marL="457200" indent="0">
              <a:buNone/>
              <a:defRPr>
                <a:solidFill>
                  <a:srgbClr val="374D62"/>
                </a:solidFill>
              </a:defRPr>
            </a:lvl2pPr>
            <a:lvl3pPr marL="914400" indent="0">
              <a:buNone/>
              <a:defRPr>
                <a:solidFill>
                  <a:srgbClr val="374D62"/>
                </a:solidFill>
              </a:defRPr>
            </a:lvl3pPr>
            <a:lvl4pPr marL="1371600" indent="0">
              <a:buNone/>
              <a:defRPr>
                <a:solidFill>
                  <a:srgbClr val="374D62"/>
                </a:solidFill>
              </a:defRPr>
            </a:lvl4pPr>
            <a:lvl5pPr marL="1828800" indent="0">
              <a:buNone/>
              <a:defRPr>
                <a:solidFill>
                  <a:srgbClr val="374D62"/>
                </a:solidFill>
              </a:defRPr>
            </a:lvl5pPr>
          </a:lstStyle>
          <a:p>
            <a:pPr lvl="0"/>
            <a:r>
              <a:rPr lang="da-DK" dirty="0"/>
              <a:t>KLIK FOR DAG TITEL</a:t>
            </a:r>
          </a:p>
        </p:txBody>
      </p:sp>
      <p:sp>
        <p:nvSpPr>
          <p:cNvPr id="25" name="Rectangle 2">
            <a:extLst>
              <a:ext uri="{FF2B5EF4-FFF2-40B4-BE49-F238E27FC236}">
                <a16:creationId xmlns:a16="http://schemas.microsoft.com/office/drawing/2014/main" id="{3CE6451C-A3FD-0243-A5A7-F58E45672374}"/>
              </a:ext>
            </a:extLst>
          </p:cNvPr>
          <p:cNvSpPr/>
          <p:nvPr/>
        </p:nvSpPr>
        <p:spPr>
          <a:xfrm>
            <a:off x="323448" y="2035829"/>
            <a:ext cx="3722113" cy="3682870"/>
          </a:xfrm>
          <a:prstGeom prst="rect">
            <a:avLst/>
          </a:prstGeom>
          <a:solidFill>
            <a:srgbClr val="E5E7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7" name="Billede 26" descr="Et billede, der indeholder plade, tegning&#10;&#10;Automatisk genereret beskrivelse">
            <a:extLst>
              <a:ext uri="{FF2B5EF4-FFF2-40B4-BE49-F238E27FC236}">
                <a16:creationId xmlns:a16="http://schemas.microsoft.com/office/drawing/2014/main" id="{7E0767BC-3267-F844-92B0-7EAB4049AB05}"/>
              </a:ext>
            </a:extLst>
          </p:cNvPr>
          <p:cNvPicPr>
            <a:picLocks noChangeAspect="1"/>
          </p:cNvPicPr>
          <p:nvPr/>
        </p:nvPicPr>
        <p:blipFill>
          <a:blip r:embed="rId2">
            <a:lum bright="70000" contrast="-70000"/>
            <a:alphaModFix amt="11000"/>
          </a:blip>
          <a:stretch>
            <a:fillRect/>
          </a:stretch>
        </p:blipFill>
        <p:spPr>
          <a:xfrm>
            <a:off x="2646261" y="982133"/>
            <a:ext cx="6564880" cy="5654145"/>
          </a:xfrm>
          <a:prstGeom prst="rect">
            <a:avLst/>
          </a:prstGeom>
        </p:spPr>
      </p:pic>
      <p:sp>
        <p:nvSpPr>
          <p:cNvPr id="28" name="Rectangle 2">
            <a:extLst>
              <a:ext uri="{FF2B5EF4-FFF2-40B4-BE49-F238E27FC236}">
                <a16:creationId xmlns:a16="http://schemas.microsoft.com/office/drawing/2014/main" id="{B1429438-56BB-6246-BEC0-1CCAE091A468}"/>
              </a:ext>
            </a:extLst>
          </p:cNvPr>
          <p:cNvSpPr/>
          <p:nvPr/>
        </p:nvSpPr>
        <p:spPr>
          <a:xfrm>
            <a:off x="4157240" y="2035829"/>
            <a:ext cx="3722113" cy="3682870"/>
          </a:xfrm>
          <a:prstGeom prst="rect">
            <a:avLst/>
          </a:prstGeom>
          <a:solidFill>
            <a:srgbClr val="E5E7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0" name="Rectangle 2">
            <a:extLst>
              <a:ext uri="{FF2B5EF4-FFF2-40B4-BE49-F238E27FC236}">
                <a16:creationId xmlns:a16="http://schemas.microsoft.com/office/drawing/2014/main" id="{E26F195B-FE36-3A4A-B65A-3C318DF500D9}"/>
              </a:ext>
            </a:extLst>
          </p:cNvPr>
          <p:cNvSpPr/>
          <p:nvPr/>
        </p:nvSpPr>
        <p:spPr>
          <a:xfrm>
            <a:off x="8072562" y="2035829"/>
            <a:ext cx="3722113" cy="3682870"/>
          </a:xfrm>
          <a:prstGeom prst="rect">
            <a:avLst/>
          </a:prstGeom>
          <a:solidFill>
            <a:srgbClr val="E5E7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1" name="Rectangle 14">
            <a:extLst>
              <a:ext uri="{FF2B5EF4-FFF2-40B4-BE49-F238E27FC236}">
                <a16:creationId xmlns:a16="http://schemas.microsoft.com/office/drawing/2014/main" id="{95418E9A-DCF5-3F4D-8FE7-6659BF291144}"/>
              </a:ext>
            </a:extLst>
          </p:cNvPr>
          <p:cNvSpPr/>
          <p:nvPr/>
        </p:nvSpPr>
        <p:spPr>
          <a:xfrm>
            <a:off x="1" y="0"/>
            <a:ext cx="12191999" cy="520589"/>
          </a:xfrm>
          <a:prstGeom prst="rect">
            <a:avLst/>
          </a:prstGeom>
          <a:solidFill>
            <a:srgbClr val="374D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2" name="TextBox 18">
            <a:hlinkClick r:id="" action="ppaction://noaction"/>
            <a:extLst>
              <a:ext uri="{FF2B5EF4-FFF2-40B4-BE49-F238E27FC236}">
                <a16:creationId xmlns:a16="http://schemas.microsoft.com/office/drawing/2014/main" id="{FF0732D6-24F1-034C-B899-2F169D0B82FB}"/>
              </a:ext>
            </a:extLst>
          </p:cNvPr>
          <p:cNvSpPr txBox="1"/>
          <p:nvPr/>
        </p:nvSpPr>
        <p:spPr>
          <a:xfrm>
            <a:off x="257302" y="99940"/>
            <a:ext cx="1073784" cy="338554"/>
          </a:xfrm>
          <a:prstGeom prst="rect">
            <a:avLst/>
          </a:prstGeom>
          <a:noFill/>
          <a:ln w="9525">
            <a:noFill/>
          </a:ln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b="1" spc="300" dirty="0">
                <a:solidFill>
                  <a:srgbClr val="E5E7E7"/>
                </a:solidFill>
                <a:latin typeface="Avenir Book" panose="02000503020000020003" pitchFamily="2" charset="0"/>
              </a:rPr>
              <a:t>MODULE 1 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b="1" spc="300" dirty="0">
                <a:solidFill>
                  <a:srgbClr val="E5E7E7"/>
                </a:solidFill>
                <a:latin typeface="Avenir Book" panose="02000503020000020003" pitchFamily="2" charset="0"/>
              </a:rPr>
              <a:t>INTRO</a:t>
            </a:r>
            <a:endParaRPr kumimoji="0" lang="en-US" sz="800" b="1" i="0" u="none" strike="noStrike" kern="1200" cap="none" spc="300" normalizeH="0" baseline="0" noProof="0" dirty="0">
              <a:ln>
                <a:noFill/>
              </a:ln>
              <a:solidFill>
                <a:srgbClr val="E5E7E7"/>
              </a:solidFill>
              <a:effectLst/>
              <a:uLnTx/>
              <a:uFillTx/>
              <a:latin typeface="Avenir Book" panose="02000503020000020003" pitchFamily="2" charset="0"/>
            </a:endParaRPr>
          </a:p>
        </p:txBody>
      </p:sp>
      <p:cxnSp>
        <p:nvCxnSpPr>
          <p:cNvPr id="38" name="Lige forbindelse 37">
            <a:extLst>
              <a:ext uri="{FF2B5EF4-FFF2-40B4-BE49-F238E27FC236}">
                <a16:creationId xmlns:a16="http://schemas.microsoft.com/office/drawing/2014/main" id="{5020A8EC-DA78-2247-96BA-A4484227A1BB}"/>
              </a:ext>
            </a:extLst>
          </p:cNvPr>
          <p:cNvCxnSpPr>
            <a:cxnSpLocks/>
          </p:cNvCxnSpPr>
          <p:nvPr/>
        </p:nvCxnSpPr>
        <p:spPr>
          <a:xfrm>
            <a:off x="1331829" y="18644"/>
            <a:ext cx="0" cy="493994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1" name="Billede 40">
            <a:extLst>
              <a:ext uri="{FF2B5EF4-FFF2-40B4-BE49-F238E27FC236}">
                <a16:creationId xmlns:a16="http://schemas.microsoft.com/office/drawing/2014/main" id="{E7115051-0766-0F44-9695-02790F1F956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50000"/>
          </a:blip>
          <a:srcRect l="8285" t="28774" r="58175" b="41828"/>
          <a:stretch/>
        </p:blipFill>
        <p:spPr>
          <a:xfrm>
            <a:off x="257302" y="6201113"/>
            <a:ext cx="716895" cy="628387"/>
          </a:xfrm>
          <a:prstGeom prst="rect">
            <a:avLst/>
          </a:prstGeom>
        </p:spPr>
      </p:pic>
      <p:pic>
        <p:nvPicPr>
          <p:cNvPr id="42" name="Billede 41">
            <a:extLst>
              <a:ext uri="{FF2B5EF4-FFF2-40B4-BE49-F238E27FC236}">
                <a16:creationId xmlns:a16="http://schemas.microsoft.com/office/drawing/2014/main" id="{E036CE0A-B29A-1940-B5C3-5B21DF7C0DDF}"/>
              </a:ext>
            </a:extLst>
          </p:cNvPr>
          <p:cNvPicPr>
            <a:picLocks noChangeAspect="1"/>
          </p:cNvPicPr>
          <p:nvPr/>
        </p:nvPicPr>
        <p:blipFill>
          <a:blip r:embed="rId4">
            <a:biLevel thresh="25000"/>
            <a:alphaModFix amt="50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1500"/>
                    </a14:imgEffect>
                    <a14:imgEffect>
                      <a14:saturation sat="191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723783" y="6415290"/>
            <a:ext cx="1034680" cy="274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720174"/>
      </p:ext>
    </p:extLst>
  </p:cSld>
  <p:clrMapOvr>
    <a:masterClrMapping/>
  </p:clrMapOvr>
</p:sldLayout>
</file>

<file path=ppt/slideLayouts/slideLayout4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Program intro M2">
    <p:bg>
      <p:bgPr>
        <a:solidFill>
          <a:srgbClr val="BAA39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">
            <a:extLst>
              <a:ext uri="{FF2B5EF4-FFF2-40B4-BE49-F238E27FC236}">
                <a16:creationId xmlns:a16="http://schemas.microsoft.com/office/drawing/2014/main" id="{5057CABE-0CAC-2B41-A249-1FA93ACB4CFA}"/>
              </a:ext>
            </a:extLst>
          </p:cNvPr>
          <p:cNvSpPr/>
          <p:nvPr/>
        </p:nvSpPr>
        <p:spPr>
          <a:xfrm>
            <a:off x="323448" y="2035829"/>
            <a:ext cx="3722113" cy="3682870"/>
          </a:xfrm>
          <a:prstGeom prst="rect">
            <a:avLst/>
          </a:prstGeom>
          <a:solidFill>
            <a:srgbClr val="E5E7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4" name="Billede 23" descr="Et billede, der indeholder plade, tegning&#10;&#10;Automatisk genereret beskrivelse">
            <a:extLst>
              <a:ext uri="{FF2B5EF4-FFF2-40B4-BE49-F238E27FC236}">
                <a16:creationId xmlns:a16="http://schemas.microsoft.com/office/drawing/2014/main" id="{AED56B3A-FC42-3A48-9B76-D4362A02C14E}"/>
              </a:ext>
            </a:extLst>
          </p:cNvPr>
          <p:cNvPicPr>
            <a:picLocks noChangeAspect="1"/>
          </p:cNvPicPr>
          <p:nvPr/>
        </p:nvPicPr>
        <p:blipFill>
          <a:blip r:embed="rId2">
            <a:lum bright="70000" contrast="-70000"/>
            <a:alphaModFix amt="11000"/>
          </a:blip>
          <a:stretch>
            <a:fillRect/>
          </a:stretch>
        </p:blipFill>
        <p:spPr>
          <a:xfrm>
            <a:off x="2646261" y="982133"/>
            <a:ext cx="6564880" cy="5654145"/>
          </a:xfrm>
          <a:prstGeom prst="rect">
            <a:avLst/>
          </a:prstGeom>
        </p:spPr>
      </p:pic>
      <p:sp>
        <p:nvSpPr>
          <p:cNvPr id="26" name="Rectangle 2">
            <a:extLst>
              <a:ext uri="{FF2B5EF4-FFF2-40B4-BE49-F238E27FC236}">
                <a16:creationId xmlns:a16="http://schemas.microsoft.com/office/drawing/2014/main" id="{612DE8D1-6744-334C-A882-7D8A7465D76A}"/>
              </a:ext>
            </a:extLst>
          </p:cNvPr>
          <p:cNvSpPr/>
          <p:nvPr/>
        </p:nvSpPr>
        <p:spPr>
          <a:xfrm>
            <a:off x="4157240" y="2035829"/>
            <a:ext cx="3722113" cy="3682870"/>
          </a:xfrm>
          <a:prstGeom prst="rect">
            <a:avLst/>
          </a:prstGeom>
          <a:solidFill>
            <a:srgbClr val="E5E7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9" name="Rectangle 2">
            <a:extLst>
              <a:ext uri="{FF2B5EF4-FFF2-40B4-BE49-F238E27FC236}">
                <a16:creationId xmlns:a16="http://schemas.microsoft.com/office/drawing/2014/main" id="{5919263D-FDE4-4F48-B674-8715E652B90A}"/>
              </a:ext>
            </a:extLst>
          </p:cNvPr>
          <p:cNvSpPr/>
          <p:nvPr/>
        </p:nvSpPr>
        <p:spPr>
          <a:xfrm>
            <a:off x="8072562" y="2035829"/>
            <a:ext cx="3722113" cy="3682870"/>
          </a:xfrm>
          <a:prstGeom prst="rect">
            <a:avLst/>
          </a:prstGeom>
          <a:solidFill>
            <a:srgbClr val="E5E7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3" name="Rectangle 14">
            <a:extLst>
              <a:ext uri="{FF2B5EF4-FFF2-40B4-BE49-F238E27FC236}">
                <a16:creationId xmlns:a16="http://schemas.microsoft.com/office/drawing/2014/main" id="{34B53CDC-B239-8A48-85B8-D1A8C0616F4E}"/>
              </a:ext>
            </a:extLst>
          </p:cNvPr>
          <p:cNvSpPr/>
          <p:nvPr/>
        </p:nvSpPr>
        <p:spPr>
          <a:xfrm>
            <a:off x="1" y="0"/>
            <a:ext cx="12191999" cy="520589"/>
          </a:xfrm>
          <a:prstGeom prst="rect">
            <a:avLst/>
          </a:prstGeom>
          <a:solidFill>
            <a:srgbClr val="374D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4" name="TextBox 18">
            <a:hlinkClick r:id="" action="ppaction://noaction"/>
            <a:extLst>
              <a:ext uri="{FF2B5EF4-FFF2-40B4-BE49-F238E27FC236}">
                <a16:creationId xmlns:a16="http://schemas.microsoft.com/office/drawing/2014/main" id="{56354988-7F18-814F-8E3E-ECD0F90A3823}"/>
              </a:ext>
            </a:extLst>
          </p:cNvPr>
          <p:cNvSpPr txBox="1"/>
          <p:nvPr/>
        </p:nvSpPr>
        <p:spPr>
          <a:xfrm>
            <a:off x="257302" y="99940"/>
            <a:ext cx="1073784" cy="338554"/>
          </a:xfrm>
          <a:prstGeom prst="rect">
            <a:avLst/>
          </a:prstGeom>
          <a:noFill/>
          <a:ln w="9525">
            <a:noFill/>
          </a:ln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b="1" spc="300" dirty="0">
                <a:solidFill>
                  <a:srgbClr val="E5E7E7"/>
                </a:solidFill>
                <a:latin typeface="Avenir Book" panose="02000503020000020003" pitchFamily="2" charset="0"/>
              </a:rPr>
              <a:t>MODULE 2 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b="1" spc="300" dirty="0">
                <a:solidFill>
                  <a:srgbClr val="E5E7E7"/>
                </a:solidFill>
                <a:latin typeface="Avenir Book" panose="02000503020000020003" pitchFamily="2" charset="0"/>
              </a:rPr>
              <a:t>INTRO</a:t>
            </a:r>
            <a:endParaRPr kumimoji="0" lang="en-US" sz="800" b="1" i="0" u="none" strike="noStrike" kern="1200" cap="none" spc="300" normalizeH="0" baseline="0" noProof="0" dirty="0">
              <a:ln>
                <a:noFill/>
              </a:ln>
              <a:solidFill>
                <a:srgbClr val="E5E7E7"/>
              </a:solidFill>
              <a:effectLst/>
              <a:uLnTx/>
              <a:uFillTx/>
              <a:latin typeface="Avenir Book" panose="02000503020000020003" pitchFamily="2" charset="0"/>
            </a:endParaRPr>
          </a:p>
        </p:txBody>
      </p:sp>
      <p:cxnSp>
        <p:nvCxnSpPr>
          <p:cNvPr id="35" name="Lige forbindelse 34">
            <a:extLst>
              <a:ext uri="{FF2B5EF4-FFF2-40B4-BE49-F238E27FC236}">
                <a16:creationId xmlns:a16="http://schemas.microsoft.com/office/drawing/2014/main" id="{3B54CF8E-4FE9-2540-AA4F-7839E447B61F}"/>
              </a:ext>
            </a:extLst>
          </p:cNvPr>
          <p:cNvCxnSpPr>
            <a:cxnSpLocks/>
          </p:cNvCxnSpPr>
          <p:nvPr/>
        </p:nvCxnSpPr>
        <p:spPr>
          <a:xfrm>
            <a:off x="1331829" y="18644"/>
            <a:ext cx="0" cy="493994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6" name="Billede 35">
            <a:extLst>
              <a:ext uri="{FF2B5EF4-FFF2-40B4-BE49-F238E27FC236}">
                <a16:creationId xmlns:a16="http://schemas.microsoft.com/office/drawing/2014/main" id="{53B29203-9EEE-644B-BAEB-A066F5E9BE9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50000"/>
          </a:blip>
          <a:srcRect l="8285" t="28774" r="58175" b="41828"/>
          <a:stretch/>
        </p:blipFill>
        <p:spPr>
          <a:xfrm>
            <a:off x="257302" y="6201113"/>
            <a:ext cx="716895" cy="628387"/>
          </a:xfrm>
          <a:prstGeom prst="rect">
            <a:avLst/>
          </a:prstGeom>
        </p:spPr>
      </p:pic>
      <p:pic>
        <p:nvPicPr>
          <p:cNvPr id="37" name="Billede 36">
            <a:extLst>
              <a:ext uri="{FF2B5EF4-FFF2-40B4-BE49-F238E27FC236}">
                <a16:creationId xmlns:a16="http://schemas.microsoft.com/office/drawing/2014/main" id="{585E147C-D14C-A846-A377-EB9D1A35218D}"/>
              </a:ext>
            </a:extLst>
          </p:cNvPr>
          <p:cNvPicPr>
            <a:picLocks noChangeAspect="1"/>
          </p:cNvPicPr>
          <p:nvPr/>
        </p:nvPicPr>
        <p:blipFill>
          <a:blip r:embed="rId4">
            <a:biLevel thresh="25000"/>
            <a:alphaModFix amt="50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1500"/>
                    </a14:imgEffect>
                    <a14:imgEffect>
                      <a14:saturation sat="191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723783" y="6415290"/>
            <a:ext cx="1034680" cy="274837"/>
          </a:xfrm>
          <a:prstGeom prst="rect">
            <a:avLst/>
          </a:prstGeom>
        </p:spPr>
      </p:pic>
      <p:sp>
        <p:nvSpPr>
          <p:cNvPr id="39" name="Pladsholder til tekst 3">
            <a:extLst>
              <a:ext uri="{FF2B5EF4-FFF2-40B4-BE49-F238E27FC236}">
                <a16:creationId xmlns:a16="http://schemas.microsoft.com/office/drawing/2014/main" id="{E6C5BE7A-18EB-0C40-BF74-5242B28F62A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850" y="1139825"/>
            <a:ext cx="9464584" cy="36671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800" spc="300">
                <a:solidFill>
                  <a:srgbClr val="F8F8F3"/>
                </a:solidFill>
              </a:defRPr>
            </a:lvl1pPr>
            <a:lvl2pPr marL="457200" indent="0">
              <a:buNone/>
              <a:defRPr sz="1800">
                <a:solidFill>
                  <a:srgbClr val="F8F8F3"/>
                </a:solidFill>
              </a:defRPr>
            </a:lvl2pPr>
            <a:lvl3pPr marL="914400" indent="0">
              <a:buNone/>
              <a:defRPr sz="1800">
                <a:solidFill>
                  <a:srgbClr val="F8F8F3"/>
                </a:solidFill>
              </a:defRPr>
            </a:lvl3pPr>
            <a:lvl4pPr marL="1371600" indent="0">
              <a:buNone/>
              <a:defRPr sz="1800">
                <a:solidFill>
                  <a:srgbClr val="F8F8F3"/>
                </a:solidFill>
              </a:defRPr>
            </a:lvl4pPr>
            <a:lvl5pPr marL="1828800" indent="0">
              <a:buNone/>
              <a:defRPr sz="1800">
                <a:solidFill>
                  <a:srgbClr val="F8F8F3"/>
                </a:solidFill>
              </a:defRPr>
            </a:lvl5pPr>
          </a:lstStyle>
          <a:p>
            <a:pPr lvl="0"/>
            <a:r>
              <a:rPr lang="da-DK" dirty="0"/>
              <a:t>KLIK FOR AT REDIGERE TEKSTTYPOGRAFIERNE I MASTEREN</a:t>
            </a:r>
          </a:p>
        </p:txBody>
      </p:sp>
      <p:sp>
        <p:nvSpPr>
          <p:cNvPr id="40" name="Pladsholder til tekst 5">
            <a:extLst>
              <a:ext uri="{FF2B5EF4-FFF2-40B4-BE49-F238E27FC236}">
                <a16:creationId xmlns:a16="http://schemas.microsoft.com/office/drawing/2014/main" id="{C8C52C0F-2180-E041-BA3C-BCAD492C196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157663" y="3806825"/>
            <a:ext cx="3721100" cy="191135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400">
                <a:solidFill>
                  <a:srgbClr val="374D62"/>
                </a:solidFill>
              </a:defRPr>
            </a:lvl1pPr>
            <a:lvl2pPr marL="457200" indent="0" algn="ctr">
              <a:buNone/>
              <a:defRPr sz="1400">
                <a:solidFill>
                  <a:srgbClr val="374D62"/>
                </a:solidFill>
              </a:defRPr>
            </a:lvl2pPr>
            <a:lvl3pPr marL="914400" indent="0" algn="ctr">
              <a:buNone/>
              <a:defRPr sz="1400">
                <a:solidFill>
                  <a:srgbClr val="374D62"/>
                </a:solidFill>
              </a:defRPr>
            </a:lvl3pPr>
            <a:lvl4pPr marL="1371600" indent="0" algn="ctr">
              <a:buNone/>
              <a:defRPr sz="1400">
                <a:solidFill>
                  <a:srgbClr val="374D62"/>
                </a:solidFill>
              </a:defRPr>
            </a:lvl4pPr>
            <a:lvl5pPr marL="1828800" indent="0" algn="ctr">
              <a:buNone/>
              <a:defRPr sz="1400">
                <a:solidFill>
                  <a:srgbClr val="374D62"/>
                </a:solidFill>
              </a:defRPr>
            </a:lvl5pPr>
          </a:lstStyle>
          <a:p>
            <a:pPr lvl="0"/>
            <a:r>
              <a:rPr lang="da-DK" dirty="0"/>
              <a:t>Klik for at indsætte programtitler</a:t>
            </a:r>
          </a:p>
        </p:txBody>
      </p:sp>
      <p:sp>
        <p:nvSpPr>
          <p:cNvPr id="43" name="Pladsholder til tekst 41">
            <a:extLst>
              <a:ext uri="{FF2B5EF4-FFF2-40B4-BE49-F238E27FC236}">
                <a16:creationId xmlns:a16="http://schemas.microsoft.com/office/drawing/2014/main" id="{67587470-126D-B347-9806-A73C7B4A746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156075" y="2311400"/>
            <a:ext cx="3722688" cy="28375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400" spc="300">
                <a:solidFill>
                  <a:srgbClr val="374D62"/>
                </a:solidFill>
              </a:defRPr>
            </a:lvl1pPr>
            <a:lvl2pPr marL="457200" indent="0">
              <a:buNone/>
              <a:defRPr>
                <a:solidFill>
                  <a:srgbClr val="374D62"/>
                </a:solidFill>
              </a:defRPr>
            </a:lvl2pPr>
            <a:lvl3pPr marL="914400" indent="0">
              <a:buNone/>
              <a:defRPr>
                <a:solidFill>
                  <a:srgbClr val="374D62"/>
                </a:solidFill>
              </a:defRPr>
            </a:lvl3pPr>
            <a:lvl4pPr marL="1371600" indent="0">
              <a:buNone/>
              <a:defRPr>
                <a:solidFill>
                  <a:srgbClr val="374D62"/>
                </a:solidFill>
              </a:defRPr>
            </a:lvl4pPr>
            <a:lvl5pPr marL="1828800" indent="0">
              <a:buNone/>
              <a:defRPr>
                <a:solidFill>
                  <a:srgbClr val="374D62"/>
                </a:solidFill>
              </a:defRPr>
            </a:lvl5pPr>
          </a:lstStyle>
          <a:p>
            <a:pPr lvl="0"/>
            <a:r>
              <a:rPr lang="da-DK" dirty="0"/>
              <a:t>KLIK FOR DAG NR. </a:t>
            </a:r>
          </a:p>
        </p:txBody>
      </p:sp>
      <p:sp>
        <p:nvSpPr>
          <p:cNvPr id="44" name="Pladsholder til tekst 41">
            <a:extLst>
              <a:ext uri="{FF2B5EF4-FFF2-40B4-BE49-F238E27FC236}">
                <a16:creationId xmlns:a16="http://schemas.microsoft.com/office/drawing/2014/main" id="{6472E869-EE11-4B4D-85A7-8D232A5C179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156075" y="2681042"/>
            <a:ext cx="3722688" cy="28375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050" b="1" spc="300">
                <a:solidFill>
                  <a:srgbClr val="D77621"/>
                </a:solidFill>
                <a:latin typeface="Avenir Book" panose="02000503020000020003" pitchFamily="2" charset="0"/>
              </a:defRPr>
            </a:lvl1pPr>
            <a:lvl2pPr marL="457200" indent="0">
              <a:buNone/>
              <a:defRPr>
                <a:solidFill>
                  <a:srgbClr val="374D62"/>
                </a:solidFill>
              </a:defRPr>
            </a:lvl2pPr>
            <a:lvl3pPr marL="914400" indent="0">
              <a:buNone/>
              <a:defRPr>
                <a:solidFill>
                  <a:srgbClr val="374D62"/>
                </a:solidFill>
              </a:defRPr>
            </a:lvl3pPr>
            <a:lvl4pPr marL="1371600" indent="0">
              <a:buNone/>
              <a:defRPr>
                <a:solidFill>
                  <a:srgbClr val="374D62"/>
                </a:solidFill>
              </a:defRPr>
            </a:lvl4pPr>
            <a:lvl5pPr marL="1828800" indent="0">
              <a:buNone/>
              <a:defRPr>
                <a:solidFill>
                  <a:srgbClr val="374D62"/>
                </a:solidFill>
              </a:defRPr>
            </a:lvl5pPr>
          </a:lstStyle>
          <a:p>
            <a:pPr lvl="0"/>
            <a:r>
              <a:rPr lang="da-DK" dirty="0"/>
              <a:t>KLIK FOR WHY/WHAT/WHO</a:t>
            </a:r>
          </a:p>
        </p:txBody>
      </p:sp>
      <p:sp>
        <p:nvSpPr>
          <p:cNvPr id="45" name="Pladsholder til tekst 41">
            <a:extLst>
              <a:ext uri="{FF2B5EF4-FFF2-40B4-BE49-F238E27FC236}">
                <a16:creationId xmlns:a16="http://schemas.microsoft.com/office/drawing/2014/main" id="{8C5F973A-0CB6-0C43-B458-4BC7A5C77EE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156075" y="2997954"/>
            <a:ext cx="3722688" cy="28375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400" spc="300">
                <a:solidFill>
                  <a:srgbClr val="374D62"/>
                </a:solidFill>
              </a:defRPr>
            </a:lvl1pPr>
            <a:lvl2pPr marL="457200" indent="0">
              <a:buNone/>
              <a:defRPr>
                <a:solidFill>
                  <a:srgbClr val="374D62"/>
                </a:solidFill>
              </a:defRPr>
            </a:lvl2pPr>
            <a:lvl3pPr marL="914400" indent="0">
              <a:buNone/>
              <a:defRPr>
                <a:solidFill>
                  <a:srgbClr val="374D62"/>
                </a:solidFill>
              </a:defRPr>
            </a:lvl3pPr>
            <a:lvl4pPr marL="1371600" indent="0">
              <a:buNone/>
              <a:defRPr>
                <a:solidFill>
                  <a:srgbClr val="374D62"/>
                </a:solidFill>
              </a:defRPr>
            </a:lvl4pPr>
            <a:lvl5pPr marL="1828800" indent="0">
              <a:buNone/>
              <a:defRPr>
                <a:solidFill>
                  <a:srgbClr val="374D62"/>
                </a:solidFill>
              </a:defRPr>
            </a:lvl5pPr>
          </a:lstStyle>
          <a:p>
            <a:pPr lvl="0"/>
            <a:r>
              <a:rPr lang="da-DK" dirty="0"/>
              <a:t>KLIK FOR DAG TITEL</a:t>
            </a:r>
          </a:p>
        </p:txBody>
      </p:sp>
      <p:sp>
        <p:nvSpPr>
          <p:cNvPr id="46" name="Pladsholder til tekst 5">
            <a:extLst>
              <a:ext uri="{FF2B5EF4-FFF2-40B4-BE49-F238E27FC236}">
                <a16:creationId xmlns:a16="http://schemas.microsoft.com/office/drawing/2014/main" id="{E0018757-BB57-5749-B407-CF7AE9CD4869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24446" y="3806825"/>
            <a:ext cx="3721100" cy="191135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400">
                <a:solidFill>
                  <a:srgbClr val="374D62"/>
                </a:solidFill>
              </a:defRPr>
            </a:lvl1pPr>
            <a:lvl2pPr marL="457200" indent="0" algn="ctr">
              <a:buNone/>
              <a:defRPr sz="1400">
                <a:solidFill>
                  <a:srgbClr val="374D62"/>
                </a:solidFill>
              </a:defRPr>
            </a:lvl2pPr>
            <a:lvl3pPr marL="914400" indent="0" algn="ctr">
              <a:buNone/>
              <a:defRPr sz="1400">
                <a:solidFill>
                  <a:srgbClr val="374D62"/>
                </a:solidFill>
              </a:defRPr>
            </a:lvl3pPr>
            <a:lvl4pPr marL="1371600" indent="0" algn="ctr">
              <a:buNone/>
              <a:defRPr sz="1400">
                <a:solidFill>
                  <a:srgbClr val="374D62"/>
                </a:solidFill>
              </a:defRPr>
            </a:lvl4pPr>
            <a:lvl5pPr marL="1828800" indent="0" algn="ctr">
              <a:buNone/>
              <a:defRPr sz="1400">
                <a:solidFill>
                  <a:srgbClr val="374D62"/>
                </a:solidFill>
              </a:defRPr>
            </a:lvl5pPr>
          </a:lstStyle>
          <a:p>
            <a:pPr lvl="0"/>
            <a:r>
              <a:rPr lang="da-DK" dirty="0"/>
              <a:t>Klik for at indsætte programtitler</a:t>
            </a:r>
          </a:p>
        </p:txBody>
      </p:sp>
      <p:sp>
        <p:nvSpPr>
          <p:cNvPr id="47" name="Pladsholder til tekst 41">
            <a:extLst>
              <a:ext uri="{FF2B5EF4-FFF2-40B4-BE49-F238E27FC236}">
                <a16:creationId xmlns:a16="http://schemas.microsoft.com/office/drawing/2014/main" id="{882BFFCF-1CB6-DC45-A5D7-F82E795DF5B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22858" y="2311400"/>
            <a:ext cx="3722688" cy="28375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400" spc="300">
                <a:solidFill>
                  <a:srgbClr val="374D62"/>
                </a:solidFill>
              </a:defRPr>
            </a:lvl1pPr>
            <a:lvl2pPr marL="457200" indent="0">
              <a:buNone/>
              <a:defRPr>
                <a:solidFill>
                  <a:srgbClr val="374D62"/>
                </a:solidFill>
              </a:defRPr>
            </a:lvl2pPr>
            <a:lvl3pPr marL="914400" indent="0">
              <a:buNone/>
              <a:defRPr>
                <a:solidFill>
                  <a:srgbClr val="374D62"/>
                </a:solidFill>
              </a:defRPr>
            </a:lvl3pPr>
            <a:lvl4pPr marL="1371600" indent="0">
              <a:buNone/>
              <a:defRPr>
                <a:solidFill>
                  <a:srgbClr val="374D62"/>
                </a:solidFill>
              </a:defRPr>
            </a:lvl4pPr>
            <a:lvl5pPr marL="1828800" indent="0">
              <a:buNone/>
              <a:defRPr>
                <a:solidFill>
                  <a:srgbClr val="374D62"/>
                </a:solidFill>
              </a:defRPr>
            </a:lvl5pPr>
          </a:lstStyle>
          <a:p>
            <a:pPr lvl="0"/>
            <a:r>
              <a:rPr lang="da-DK" dirty="0"/>
              <a:t>KLIK FOR DAG NR. </a:t>
            </a:r>
          </a:p>
        </p:txBody>
      </p:sp>
      <p:sp>
        <p:nvSpPr>
          <p:cNvPr id="48" name="Pladsholder til tekst 41">
            <a:extLst>
              <a:ext uri="{FF2B5EF4-FFF2-40B4-BE49-F238E27FC236}">
                <a16:creationId xmlns:a16="http://schemas.microsoft.com/office/drawing/2014/main" id="{5B345C0A-4505-0443-8FDE-3F6761BBF86D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22858" y="2681042"/>
            <a:ext cx="3722688" cy="28375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050" b="1" spc="300">
                <a:solidFill>
                  <a:srgbClr val="D77621"/>
                </a:solidFill>
                <a:latin typeface="Avenir Book" panose="02000503020000020003" pitchFamily="2" charset="0"/>
              </a:defRPr>
            </a:lvl1pPr>
            <a:lvl2pPr marL="457200" indent="0">
              <a:buNone/>
              <a:defRPr>
                <a:solidFill>
                  <a:srgbClr val="374D62"/>
                </a:solidFill>
              </a:defRPr>
            </a:lvl2pPr>
            <a:lvl3pPr marL="914400" indent="0">
              <a:buNone/>
              <a:defRPr>
                <a:solidFill>
                  <a:srgbClr val="374D62"/>
                </a:solidFill>
              </a:defRPr>
            </a:lvl3pPr>
            <a:lvl4pPr marL="1371600" indent="0">
              <a:buNone/>
              <a:defRPr>
                <a:solidFill>
                  <a:srgbClr val="374D62"/>
                </a:solidFill>
              </a:defRPr>
            </a:lvl4pPr>
            <a:lvl5pPr marL="1828800" indent="0">
              <a:buNone/>
              <a:defRPr>
                <a:solidFill>
                  <a:srgbClr val="374D62"/>
                </a:solidFill>
              </a:defRPr>
            </a:lvl5pPr>
          </a:lstStyle>
          <a:p>
            <a:pPr lvl="0"/>
            <a:r>
              <a:rPr lang="da-DK" dirty="0"/>
              <a:t>KLIK FOR WHY/WHAT/WHO</a:t>
            </a:r>
          </a:p>
        </p:txBody>
      </p:sp>
      <p:sp>
        <p:nvSpPr>
          <p:cNvPr id="49" name="Pladsholder til tekst 41">
            <a:extLst>
              <a:ext uri="{FF2B5EF4-FFF2-40B4-BE49-F238E27FC236}">
                <a16:creationId xmlns:a16="http://schemas.microsoft.com/office/drawing/2014/main" id="{2DE45406-1216-6840-9510-069C40F59349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22858" y="2997954"/>
            <a:ext cx="3722688" cy="28375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400" spc="300">
                <a:solidFill>
                  <a:srgbClr val="374D62"/>
                </a:solidFill>
              </a:defRPr>
            </a:lvl1pPr>
            <a:lvl2pPr marL="457200" indent="0">
              <a:buNone/>
              <a:defRPr>
                <a:solidFill>
                  <a:srgbClr val="374D62"/>
                </a:solidFill>
              </a:defRPr>
            </a:lvl2pPr>
            <a:lvl3pPr marL="914400" indent="0">
              <a:buNone/>
              <a:defRPr>
                <a:solidFill>
                  <a:srgbClr val="374D62"/>
                </a:solidFill>
              </a:defRPr>
            </a:lvl3pPr>
            <a:lvl4pPr marL="1371600" indent="0">
              <a:buNone/>
              <a:defRPr>
                <a:solidFill>
                  <a:srgbClr val="374D62"/>
                </a:solidFill>
              </a:defRPr>
            </a:lvl4pPr>
            <a:lvl5pPr marL="1828800" indent="0">
              <a:buNone/>
              <a:defRPr>
                <a:solidFill>
                  <a:srgbClr val="374D62"/>
                </a:solidFill>
              </a:defRPr>
            </a:lvl5pPr>
          </a:lstStyle>
          <a:p>
            <a:pPr lvl="0"/>
            <a:r>
              <a:rPr lang="da-DK" dirty="0"/>
              <a:t>KLIK FOR DAG TITEL</a:t>
            </a:r>
          </a:p>
        </p:txBody>
      </p:sp>
      <p:sp>
        <p:nvSpPr>
          <p:cNvPr id="50" name="Pladsholder til tekst 5">
            <a:extLst>
              <a:ext uri="{FF2B5EF4-FFF2-40B4-BE49-F238E27FC236}">
                <a16:creationId xmlns:a16="http://schemas.microsoft.com/office/drawing/2014/main" id="{49F73532-D47C-474A-BF4E-D6DB21931A90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8074150" y="3806825"/>
            <a:ext cx="3721100" cy="191135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400">
                <a:solidFill>
                  <a:srgbClr val="374D62"/>
                </a:solidFill>
              </a:defRPr>
            </a:lvl1pPr>
            <a:lvl2pPr marL="457200" indent="0" algn="ctr">
              <a:buNone/>
              <a:defRPr sz="1400">
                <a:solidFill>
                  <a:srgbClr val="374D62"/>
                </a:solidFill>
              </a:defRPr>
            </a:lvl2pPr>
            <a:lvl3pPr marL="914400" indent="0" algn="ctr">
              <a:buNone/>
              <a:defRPr sz="1400">
                <a:solidFill>
                  <a:srgbClr val="374D62"/>
                </a:solidFill>
              </a:defRPr>
            </a:lvl3pPr>
            <a:lvl4pPr marL="1371600" indent="0" algn="ctr">
              <a:buNone/>
              <a:defRPr sz="1400">
                <a:solidFill>
                  <a:srgbClr val="374D62"/>
                </a:solidFill>
              </a:defRPr>
            </a:lvl4pPr>
            <a:lvl5pPr marL="1828800" indent="0" algn="ctr">
              <a:buNone/>
              <a:defRPr sz="1400">
                <a:solidFill>
                  <a:srgbClr val="374D62"/>
                </a:solidFill>
              </a:defRPr>
            </a:lvl5pPr>
          </a:lstStyle>
          <a:p>
            <a:pPr lvl="0"/>
            <a:r>
              <a:rPr lang="da-DK" dirty="0"/>
              <a:t>Klik for at indsætte programtitler</a:t>
            </a:r>
          </a:p>
        </p:txBody>
      </p:sp>
      <p:sp>
        <p:nvSpPr>
          <p:cNvPr id="51" name="Pladsholder til tekst 41">
            <a:extLst>
              <a:ext uri="{FF2B5EF4-FFF2-40B4-BE49-F238E27FC236}">
                <a16:creationId xmlns:a16="http://schemas.microsoft.com/office/drawing/2014/main" id="{F6A84179-F401-CD4B-B0A9-B4A2F2426D25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072562" y="2311400"/>
            <a:ext cx="3722688" cy="28375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400" spc="300">
                <a:solidFill>
                  <a:srgbClr val="374D62"/>
                </a:solidFill>
              </a:defRPr>
            </a:lvl1pPr>
            <a:lvl2pPr marL="457200" indent="0">
              <a:buNone/>
              <a:defRPr>
                <a:solidFill>
                  <a:srgbClr val="374D62"/>
                </a:solidFill>
              </a:defRPr>
            </a:lvl2pPr>
            <a:lvl3pPr marL="914400" indent="0">
              <a:buNone/>
              <a:defRPr>
                <a:solidFill>
                  <a:srgbClr val="374D62"/>
                </a:solidFill>
              </a:defRPr>
            </a:lvl3pPr>
            <a:lvl4pPr marL="1371600" indent="0">
              <a:buNone/>
              <a:defRPr>
                <a:solidFill>
                  <a:srgbClr val="374D62"/>
                </a:solidFill>
              </a:defRPr>
            </a:lvl4pPr>
            <a:lvl5pPr marL="1828800" indent="0">
              <a:buNone/>
              <a:defRPr>
                <a:solidFill>
                  <a:srgbClr val="374D62"/>
                </a:solidFill>
              </a:defRPr>
            </a:lvl5pPr>
          </a:lstStyle>
          <a:p>
            <a:pPr lvl="0"/>
            <a:r>
              <a:rPr lang="da-DK" dirty="0"/>
              <a:t>KLIK FOR DAG NR. </a:t>
            </a:r>
          </a:p>
        </p:txBody>
      </p:sp>
      <p:sp>
        <p:nvSpPr>
          <p:cNvPr id="52" name="Pladsholder til tekst 41">
            <a:extLst>
              <a:ext uri="{FF2B5EF4-FFF2-40B4-BE49-F238E27FC236}">
                <a16:creationId xmlns:a16="http://schemas.microsoft.com/office/drawing/2014/main" id="{68708AB9-D8E8-2343-83A6-A68A1D589699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072562" y="2681042"/>
            <a:ext cx="3722688" cy="28375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050" b="1" spc="300">
                <a:solidFill>
                  <a:srgbClr val="D77621"/>
                </a:solidFill>
                <a:latin typeface="Avenir Book" panose="02000503020000020003" pitchFamily="2" charset="0"/>
              </a:defRPr>
            </a:lvl1pPr>
            <a:lvl2pPr marL="457200" indent="0">
              <a:buNone/>
              <a:defRPr>
                <a:solidFill>
                  <a:srgbClr val="374D62"/>
                </a:solidFill>
              </a:defRPr>
            </a:lvl2pPr>
            <a:lvl3pPr marL="914400" indent="0">
              <a:buNone/>
              <a:defRPr>
                <a:solidFill>
                  <a:srgbClr val="374D62"/>
                </a:solidFill>
              </a:defRPr>
            </a:lvl3pPr>
            <a:lvl4pPr marL="1371600" indent="0">
              <a:buNone/>
              <a:defRPr>
                <a:solidFill>
                  <a:srgbClr val="374D62"/>
                </a:solidFill>
              </a:defRPr>
            </a:lvl4pPr>
            <a:lvl5pPr marL="1828800" indent="0">
              <a:buNone/>
              <a:defRPr>
                <a:solidFill>
                  <a:srgbClr val="374D62"/>
                </a:solidFill>
              </a:defRPr>
            </a:lvl5pPr>
          </a:lstStyle>
          <a:p>
            <a:pPr lvl="0"/>
            <a:r>
              <a:rPr lang="da-DK" dirty="0"/>
              <a:t>KLIK FOR WHY/WHAT/WHO</a:t>
            </a:r>
          </a:p>
        </p:txBody>
      </p:sp>
      <p:sp>
        <p:nvSpPr>
          <p:cNvPr id="53" name="Pladsholder til tekst 41">
            <a:extLst>
              <a:ext uri="{FF2B5EF4-FFF2-40B4-BE49-F238E27FC236}">
                <a16:creationId xmlns:a16="http://schemas.microsoft.com/office/drawing/2014/main" id="{89BB1BA3-D844-3A44-8F2C-35DCE9FBBDE0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8072562" y="2997954"/>
            <a:ext cx="3722688" cy="28375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400" spc="300">
                <a:solidFill>
                  <a:srgbClr val="374D62"/>
                </a:solidFill>
              </a:defRPr>
            </a:lvl1pPr>
            <a:lvl2pPr marL="457200" indent="0">
              <a:buNone/>
              <a:defRPr>
                <a:solidFill>
                  <a:srgbClr val="374D62"/>
                </a:solidFill>
              </a:defRPr>
            </a:lvl2pPr>
            <a:lvl3pPr marL="914400" indent="0">
              <a:buNone/>
              <a:defRPr>
                <a:solidFill>
                  <a:srgbClr val="374D62"/>
                </a:solidFill>
              </a:defRPr>
            </a:lvl3pPr>
            <a:lvl4pPr marL="1371600" indent="0">
              <a:buNone/>
              <a:defRPr>
                <a:solidFill>
                  <a:srgbClr val="374D62"/>
                </a:solidFill>
              </a:defRPr>
            </a:lvl4pPr>
            <a:lvl5pPr marL="1828800" indent="0">
              <a:buNone/>
              <a:defRPr>
                <a:solidFill>
                  <a:srgbClr val="374D62"/>
                </a:solidFill>
              </a:defRPr>
            </a:lvl5pPr>
          </a:lstStyle>
          <a:p>
            <a:pPr lvl="0"/>
            <a:r>
              <a:rPr lang="da-DK" dirty="0"/>
              <a:t>KLIK FOR DAG TITEL</a:t>
            </a:r>
          </a:p>
        </p:txBody>
      </p:sp>
      <p:sp>
        <p:nvSpPr>
          <p:cNvPr id="25" name="Rectangle 2">
            <a:extLst>
              <a:ext uri="{FF2B5EF4-FFF2-40B4-BE49-F238E27FC236}">
                <a16:creationId xmlns:a16="http://schemas.microsoft.com/office/drawing/2014/main" id="{B82C06E5-45E4-D449-90F8-D2D8AF3C0DE5}"/>
              </a:ext>
            </a:extLst>
          </p:cNvPr>
          <p:cNvSpPr/>
          <p:nvPr/>
        </p:nvSpPr>
        <p:spPr>
          <a:xfrm>
            <a:off x="323448" y="2035829"/>
            <a:ext cx="3722113" cy="3682870"/>
          </a:xfrm>
          <a:prstGeom prst="rect">
            <a:avLst/>
          </a:prstGeom>
          <a:solidFill>
            <a:srgbClr val="E5E7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7" name="Billede 26" descr="Et billede, der indeholder plade, tegning&#10;&#10;Automatisk genereret beskrivelse">
            <a:extLst>
              <a:ext uri="{FF2B5EF4-FFF2-40B4-BE49-F238E27FC236}">
                <a16:creationId xmlns:a16="http://schemas.microsoft.com/office/drawing/2014/main" id="{1A90B05A-14EF-2E46-AF95-2A8AFE7B62CF}"/>
              </a:ext>
            </a:extLst>
          </p:cNvPr>
          <p:cNvPicPr>
            <a:picLocks noChangeAspect="1"/>
          </p:cNvPicPr>
          <p:nvPr/>
        </p:nvPicPr>
        <p:blipFill>
          <a:blip r:embed="rId2">
            <a:lum bright="70000" contrast="-70000"/>
            <a:alphaModFix amt="11000"/>
          </a:blip>
          <a:stretch>
            <a:fillRect/>
          </a:stretch>
        </p:blipFill>
        <p:spPr>
          <a:xfrm>
            <a:off x="2646261" y="982133"/>
            <a:ext cx="6564880" cy="5654145"/>
          </a:xfrm>
          <a:prstGeom prst="rect">
            <a:avLst/>
          </a:prstGeom>
        </p:spPr>
      </p:pic>
      <p:sp>
        <p:nvSpPr>
          <p:cNvPr id="28" name="Rectangle 2">
            <a:extLst>
              <a:ext uri="{FF2B5EF4-FFF2-40B4-BE49-F238E27FC236}">
                <a16:creationId xmlns:a16="http://schemas.microsoft.com/office/drawing/2014/main" id="{DFC11248-CAE4-314B-A8DF-2A9929F9CD4A}"/>
              </a:ext>
            </a:extLst>
          </p:cNvPr>
          <p:cNvSpPr/>
          <p:nvPr/>
        </p:nvSpPr>
        <p:spPr>
          <a:xfrm>
            <a:off x="4157240" y="2035829"/>
            <a:ext cx="3722113" cy="3682870"/>
          </a:xfrm>
          <a:prstGeom prst="rect">
            <a:avLst/>
          </a:prstGeom>
          <a:solidFill>
            <a:srgbClr val="E5E7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0" name="Rectangle 2">
            <a:extLst>
              <a:ext uri="{FF2B5EF4-FFF2-40B4-BE49-F238E27FC236}">
                <a16:creationId xmlns:a16="http://schemas.microsoft.com/office/drawing/2014/main" id="{28CFCB11-090C-754A-AB46-8BC7B8DFF604}"/>
              </a:ext>
            </a:extLst>
          </p:cNvPr>
          <p:cNvSpPr/>
          <p:nvPr/>
        </p:nvSpPr>
        <p:spPr>
          <a:xfrm>
            <a:off x="8072562" y="2035829"/>
            <a:ext cx="3722113" cy="3682870"/>
          </a:xfrm>
          <a:prstGeom prst="rect">
            <a:avLst/>
          </a:prstGeom>
          <a:solidFill>
            <a:srgbClr val="E5E7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1" name="Rectangle 14">
            <a:extLst>
              <a:ext uri="{FF2B5EF4-FFF2-40B4-BE49-F238E27FC236}">
                <a16:creationId xmlns:a16="http://schemas.microsoft.com/office/drawing/2014/main" id="{D4EC8B63-980C-5943-AFEA-48DE74FCB98E}"/>
              </a:ext>
            </a:extLst>
          </p:cNvPr>
          <p:cNvSpPr/>
          <p:nvPr/>
        </p:nvSpPr>
        <p:spPr>
          <a:xfrm>
            <a:off x="1" y="0"/>
            <a:ext cx="12191999" cy="520589"/>
          </a:xfrm>
          <a:prstGeom prst="rect">
            <a:avLst/>
          </a:prstGeom>
          <a:solidFill>
            <a:srgbClr val="374D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2" name="TextBox 18">
            <a:hlinkClick r:id="" action="ppaction://noaction"/>
            <a:extLst>
              <a:ext uri="{FF2B5EF4-FFF2-40B4-BE49-F238E27FC236}">
                <a16:creationId xmlns:a16="http://schemas.microsoft.com/office/drawing/2014/main" id="{F99B0F59-6988-B240-9BFD-0DDF9A3F4A8E}"/>
              </a:ext>
            </a:extLst>
          </p:cNvPr>
          <p:cNvSpPr txBox="1"/>
          <p:nvPr/>
        </p:nvSpPr>
        <p:spPr>
          <a:xfrm>
            <a:off x="257302" y="99940"/>
            <a:ext cx="1073784" cy="338554"/>
          </a:xfrm>
          <a:prstGeom prst="rect">
            <a:avLst/>
          </a:prstGeom>
          <a:noFill/>
          <a:ln w="9525">
            <a:noFill/>
          </a:ln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b="1" spc="300" dirty="0">
                <a:solidFill>
                  <a:srgbClr val="E5E7E7"/>
                </a:solidFill>
                <a:latin typeface="Avenir Book" panose="02000503020000020003" pitchFamily="2" charset="0"/>
              </a:rPr>
              <a:t>MODULE 2 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b="1" spc="300" dirty="0">
                <a:solidFill>
                  <a:srgbClr val="E5E7E7"/>
                </a:solidFill>
                <a:latin typeface="Avenir Book" panose="02000503020000020003" pitchFamily="2" charset="0"/>
              </a:rPr>
              <a:t>INTRO</a:t>
            </a:r>
            <a:endParaRPr kumimoji="0" lang="en-US" sz="800" b="1" i="0" u="none" strike="noStrike" kern="1200" cap="none" spc="300" normalizeH="0" baseline="0" noProof="0" dirty="0">
              <a:ln>
                <a:noFill/>
              </a:ln>
              <a:solidFill>
                <a:srgbClr val="E5E7E7"/>
              </a:solidFill>
              <a:effectLst/>
              <a:uLnTx/>
              <a:uFillTx/>
              <a:latin typeface="Avenir Book" panose="02000503020000020003" pitchFamily="2" charset="0"/>
            </a:endParaRPr>
          </a:p>
        </p:txBody>
      </p:sp>
      <p:cxnSp>
        <p:nvCxnSpPr>
          <p:cNvPr id="38" name="Lige forbindelse 37">
            <a:extLst>
              <a:ext uri="{FF2B5EF4-FFF2-40B4-BE49-F238E27FC236}">
                <a16:creationId xmlns:a16="http://schemas.microsoft.com/office/drawing/2014/main" id="{3D5DAA66-C814-3041-AE5F-13EBB1B0FDEA}"/>
              </a:ext>
            </a:extLst>
          </p:cNvPr>
          <p:cNvCxnSpPr>
            <a:cxnSpLocks/>
          </p:cNvCxnSpPr>
          <p:nvPr/>
        </p:nvCxnSpPr>
        <p:spPr>
          <a:xfrm>
            <a:off x="1331829" y="18644"/>
            <a:ext cx="0" cy="493994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1" name="Billede 40">
            <a:extLst>
              <a:ext uri="{FF2B5EF4-FFF2-40B4-BE49-F238E27FC236}">
                <a16:creationId xmlns:a16="http://schemas.microsoft.com/office/drawing/2014/main" id="{D2027C2E-646B-B944-A645-8154491A089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50000"/>
          </a:blip>
          <a:srcRect l="8285" t="28774" r="58175" b="41828"/>
          <a:stretch/>
        </p:blipFill>
        <p:spPr>
          <a:xfrm>
            <a:off x="257302" y="6201113"/>
            <a:ext cx="716895" cy="628387"/>
          </a:xfrm>
          <a:prstGeom prst="rect">
            <a:avLst/>
          </a:prstGeom>
        </p:spPr>
      </p:pic>
      <p:pic>
        <p:nvPicPr>
          <p:cNvPr id="42" name="Billede 41">
            <a:extLst>
              <a:ext uri="{FF2B5EF4-FFF2-40B4-BE49-F238E27FC236}">
                <a16:creationId xmlns:a16="http://schemas.microsoft.com/office/drawing/2014/main" id="{5209B668-05B9-8A4E-982A-F97A75DF28C8}"/>
              </a:ext>
            </a:extLst>
          </p:cNvPr>
          <p:cNvPicPr>
            <a:picLocks noChangeAspect="1"/>
          </p:cNvPicPr>
          <p:nvPr/>
        </p:nvPicPr>
        <p:blipFill>
          <a:blip r:embed="rId4">
            <a:biLevel thresh="25000"/>
            <a:alphaModFix amt="50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1500"/>
                    </a14:imgEffect>
                    <a14:imgEffect>
                      <a14:saturation sat="191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723783" y="6415290"/>
            <a:ext cx="1034680" cy="274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465379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M3-Day1-blueframe-TOOL">
    <p:bg>
      <p:bgPr>
        <a:solidFill>
          <a:srgbClr val="374D6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ktangel 11">
            <a:extLst>
              <a:ext uri="{FF2B5EF4-FFF2-40B4-BE49-F238E27FC236}">
                <a16:creationId xmlns:a16="http://schemas.microsoft.com/office/drawing/2014/main" id="{E15AF629-8FA2-EE44-847E-C737018DB964}"/>
              </a:ext>
            </a:extLst>
          </p:cNvPr>
          <p:cNvSpPr/>
          <p:nvPr/>
        </p:nvSpPr>
        <p:spPr>
          <a:xfrm>
            <a:off x="319177" y="517564"/>
            <a:ext cx="11559398" cy="60658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3" name="Billede 11">
            <a:extLst>
              <a:ext uri="{FF2B5EF4-FFF2-40B4-BE49-F238E27FC236}">
                <a16:creationId xmlns:a16="http://schemas.microsoft.com/office/drawing/2014/main" id="{FA21631E-0B29-41D0-9CA2-8CF9DF25A7A0}"/>
              </a:ext>
            </a:extLst>
          </p:cNvPr>
          <p:cNvPicPr>
            <a:picLocks noChangeAspect="1"/>
          </p:cNvPicPr>
          <p:nvPr/>
        </p:nvPicPr>
        <p:blipFill>
          <a:blip r:embed="rId2">
            <a:lum bright="70000" contrast="-70000"/>
            <a:alphaModFix amt="50000"/>
          </a:blip>
          <a:stretch>
            <a:fillRect/>
          </a:stretch>
        </p:blipFill>
        <p:spPr>
          <a:xfrm>
            <a:off x="10846599" y="6601248"/>
            <a:ext cx="1046264" cy="277914"/>
          </a:xfrm>
          <a:prstGeom prst="rect">
            <a:avLst/>
          </a:prstGeom>
        </p:spPr>
      </p:pic>
      <p:pic>
        <p:nvPicPr>
          <p:cNvPr id="16" name="Picture 15" descr="Icon&#10;&#10;Description automatically generated">
            <a:extLst>
              <a:ext uri="{FF2B5EF4-FFF2-40B4-BE49-F238E27FC236}">
                <a16:creationId xmlns:a16="http://schemas.microsoft.com/office/drawing/2014/main" id="{BBBEA21F-AF75-4CE5-A041-7122CBDE355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5324" y="5935610"/>
            <a:ext cx="628387" cy="628387"/>
          </a:xfrm>
          <a:prstGeom prst="rect">
            <a:avLst/>
          </a:prstGeom>
        </p:spPr>
      </p:pic>
      <p:sp>
        <p:nvSpPr>
          <p:cNvPr id="26" name="Rektangel 25">
            <a:extLst>
              <a:ext uri="{FF2B5EF4-FFF2-40B4-BE49-F238E27FC236}">
                <a16:creationId xmlns:a16="http://schemas.microsoft.com/office/drawing/2014/main" id="{DAD64B8E-DD7C-7B4F-81E2-E09CA4E61772}"/>
              </a:ext>
            </a:extLst>
          </p:cNvPr>
          <p:cNvSpPr/>
          <p:nvPr/>
        </p:nvSpPr>
        <p:spPr>
          <a:xfrm>
            <a:off x="319177" y="517564"/>
            <a:ext cx="11559398" cy="60658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7" name="Billede 11">
            <a:extLst>
              <a:ext uri="{FF2B5EF4-FFF2-40B4-BE49-F238E27FC236}">
                <a16:creationId xmlns:a16="http://schemas.microsoft.com/office/drawing/2014/main" id="{7A4F38A6-B8D4-AD4A-9757-618A82511404}"/>
              </a:ext>
            </a:extLst>
          </p:cNvPr>
          <p:cNvPicPr>
            <a:picLocks noChangeAspect="1"/>
          </p:cNvPicPr>
          <p:nvPr/>
        </p:nvPicPr>
        <p:blipFill>
          <a:blip r:embed="rId2">
            <a:lum bright="70000" contrast="-70000"/>
            <a:alphaModFix amt="50000"/>
          </a:blip>
          <a:stretch>
            <a:fillRect/>
          </a:stretch>
        </p:blipFill>
        <p:spPr>
          <a:xfrm>
            <a:off x="10846599" y="6601248"/>
            <a:ext cx="1046264" cy="277914"/>
          </a:xfrm>
          <a:prstGeom prst="rect">
            <a:avLst/>
          </a:prstGeom>
        </p:spPr>
      </p:pic>
      <p:pic>
        <p:nvPicPr>
          <p:cNvPr id="28" name="Picture 15" descr="Icon&#10;&#10;Description automatically generated">
            <a:extLst>
              <a:ext uri="{FF2B5EF4-FFF2-40B4-BE49-F238E27FC236}">
                <a16:creationId xmlns:a16="http://schemas.microsoft.com/office/drawing/2014/main" id="{DE1E34ED-E171-CF48-A1D9-F07C9DF61EC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5324" y="5935610"/>
            <a:ext cx="628387" cy="628387"/>
          </a:xfrm>
          <a:prstGeom prst="rect">
            <a:avLst/>
          </a:prstGeom>
        </p:spPr>
      </p:pic>
      <p:sp>
        <p:nvSpPr>
          <p:cNvPr id="33" name="Rectangle 14">
            <a:extLst>
              <a:ext uri="{FF2B5EF4-FFF2-40B4-BE49-F238E27FC236}">
                <a16:creationId xmlns:a16="http://schemas.microsoft.com/office/drawing/2014/main" id="{9AEFE5D2-5229-F34F-96A8-FB26AD91DB44}"/>
              </a:ext>
            </a:extLst>
          </p:cNvPr>
          <p:cNvSpPr/>
          <p:nvPr/>
        </p:nvSpPr>
        <p:spPr>
          <a:xfrm>
            <a:off x="1" y="0"/>
            <a:ext cx="12191999" cy="520589"/>
          </a:xfrm>
          <a:prstGeom prst="rect">
            <a:avLst/>
          </a:prstGeom>
          <a:solidFill>
            <a:srgbClr val="374D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7" name="Rectangle 14">
            <a:extLst>
              <a:ext uri="{FF2B5EF4-FFF2-40B4-BE49-F238E27FC236}">
                <a16:creationId xmlns:a16="http://schemas.microsoft.com/office/drawing/2014/main" id="{BCC647B0-85E5-6940-838C-A192F4915C70}"/>
              </a:ext>
            </a:extLst>
          </p:cNvPr>
          <p:cNvSpPr/>
          <p:nvPr/>
        </p:nvSpPr>
        <p:spPr>
          <a:xfrm>
            <a:off x="1" y="0"/>
            <a:ext cx="12191999" cy="520589"/>
          </a:xfrm>
          <a:prstGeom prst="rect">
            <a:avLst/>
          </a:prstGeom>
          <a:solidFill>
            <a:srgbClr val="374D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0" name="Grafik 29" descr="Værktøjer med massiv udfyldning">
            <a:extLst>
              <a:ext uri="{FF2B5EF4-FFF2-40B4-BE49-F238E27FC236}">
                <a16:creationId xmlns:a16="http://schemas.microsoft.com/office/drawing/2014/main" id="{818508B7-9C6F-994E-BDC1-7F264E3D562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1500938" y="96565"/>
            <a:ext cx="341929" cy="341929"/>
          </a:xfrm>
          <a:prstGeom prst="rect">
            <a:avLst/>
          </a:prstGeom>
        </p:spPr>
      </p:pic>
      <p:sp>
        <p:nvSpPr>
          <p:cNvPr id="18" name="TextBox 18">
            <a:hlinkClick r:id="" action="ppaction://noaction"/>
            <a:extLst>
              <a:ext uri="{FF2B5EF4-FFF2-40B4-BE49-F238E27FC236}">
                <a16:creationId xmlns:a16="http://schemas.microsoft.com/office/drawing/2014/main" id="{3F1271BA-6DCE-48D2-911B-2FB722723255}"/>
              </a:ext>
            </a:extLst>
          </p:cNvPr>
          <p:cNvSpPr txBox="1"/>
          <p:nvPr/>
        </p:nvSpPr>
        <p:spPr>
          <a:xfrm>
            <a:off x="238247" y="100471"/>
            <a:ext cx="1073784" cy="338554"/>
          </a:xfrm>
          <a:prstGeom prst="rect">
            <a:avLst/>
          </a:prstGeom>
          <a:noFill/>
          <a:ln w="9525"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300" normalizeH="0" baseline="0" noProof="0">
                <a:ln>
                  <a:noFill/>
                </a:ln>
                <a:solidFill>
                  <a:srgbClr val="E5E7E7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MODULE 3 </a:t>
            </a:r>
            <a:endParaRPr kumimoji="0" lang="en-US" sz="800" b="1" i="0" u="none" strike="noStrike" kern="1200" cap="none" spc="300" normalizeH="0" baseline="0" noProof="0" dirty="0">
              <a:ln>
                <a:noFill/>
              </a:ln>
              <a:solidFill>
                <a:srgbClr val="E5E7E7"/>
              </a:solidFill>
              <a:effectLst/>
              <a:uLnTx/>
              <a:uFillTx/>
              <a:latin typeface="Avenir Book" panose="02000503020000020003" pitchFamily="2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300" normalizeH="0" baseline="0" noProof="0" dirty="0">
                <a:ln>
                  <a:noFill/>
                </a:ln>
                <a:solidFill>
                  <a:srgbClr val="E5E7E7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INTRO</a:t>
            </a:r>
          </a:p>
        </p:txBody>
      </p:sp>
      <p:cxnSp>
        <p:nvCxnSpPr>
          <p:cNvPr id="19" name="Lige forbindelse 32">
            <a:extLst>
              <a:ext uri="{FF2B5EF4-FFF2-40B4-BE49-F238E27FC236}">
                <a16:creationId xmlns:a16="http://schemas.microsoft.com/office/drawing/2014/main" id="{9414DADF-B6E6-493F-9333-374B3F3533C8}"/>
              </a:ext>
            </a:extLst>
          </p:cNvPr>
          <p:cNvCxnSpPr>
            <a:cxnSpLocks/>
          </p:cNvCxnSpPr>
          <p:nvPr/>
        </p:nvCxnSpPr>
        <p:spPr>
          <a:xfrm>
            <a:off x="1312774" y="9762"/>
            <a:ext cx="0" cy="493994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ktangel 33">
            <a:extLst>
              <a:ext uri="{FF2B5EF4-FFF2-40B4-BE49-F238E27FC236}">
                <a16:creationId xmlns:a16="http://schemas.microsoft.com/office/drawing/2014/main" id="{D950B387-7D0D-40AF-8494-7D8E8A21AFEF}"/>
              </a:ext>
            </a:extLst>
          </p:cNvPr>
          <p:cNvSpPr/>
          <p:nvPr/>
        </p:nvSpPr>
        <p:spPr>
          <a:xfrm>
            <a:off x="1513252" y="74636"/>
            <a:ext cx="2647766" cy="365091"/>
          </a:xfrm>
          <a:prstGeom prst="rect">
            <a:avLst/>
          </a:prstGeom>
          <a:ln>
            <a:noFill/>
          </a:ln>
        </p:spPr>
        <p:txBody>
          <a:bodyPr wrap="square" lIns="144000" tIns="7200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300" normalizeH="0" baseline="0" noProof="0" dirty="0">
                <a:ln>
                  <a:noFill/>
                </a:ln>
                <a:solidFill>
                  <a:srgbClr val="E5E7E7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DAY 1 </a:t>
            </a:r>
            <a:r>
              <a:rPr kumimoji="0" lang="en-US" sz="800" b="1" i="0" u="none" strike="noStrike" kern="1200" cap="none" spc="300" normalizeH="0" baseline="0" noProof="0">
                <a:ln>
                  <a:noFill/>
                </a:ln>
                <a:solidFill>
                  <a:srgbClr val="E5E7E7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– THE SUSTAINABLE VALUE CHAIN</a:t>
            </a:r>
            <a:endParaRPr kumimoji="0" lang="en-US" sz="800" b="1" i="0" u="none" strike="noStrike" kern="1200" cap="none" spc="300" normalizeH="0" baseline="0" noProof="0" dirty="0">
              <a:ln>
                <a:noFill/>
              </a:ln>
              <a:solidFill>
                <a:srgbClr val="E5E7E7"/>
              </a:solidFill>
              <a:effectLst/>
              <a:uLnTx/>
              <a:uFillTx/>
              <a:latin typeface="Avenir Book" panose="02000503020000020003" pitchFamily="2" charset="0"/>
              <a:ea typeface="+mn-ea"/>
              <a:cs typeface="+mn-cs"/>
            </a:endParaRPr>
          </a:p>
        </p:txBody>
      </p:sp>
      <p:cxnSp>
        <p:nvCxnSpPr>
          <p:cNvPr id="34" name="Lige forbindelse 35">
            <a:extLst>
              <a:ext uri="{FF2B5EF4-FFF2-40B4-BE49-F238E27FC236}">
                <a16:creationId xmlns:a16="http://schemas.microsoft.com/office/drawing/2014/main" id="{DE8A5BD2-59B1-4B1D-80E9-8C0C28A308E3}"/>
              </a:ext>
            </a:extLst>
          </p:cNvPr>
          <p:cNvCxnSpPr>
            <a:cxnSpLocks/>
          </p:cNvCxnSpPr>
          <p:nvPr/>
        </p:nvCxnSpPr>
        <p:spPr>
          <a:xfrm>
            <a:off x="4028781" y="884"/>
            <a:ext cx="0" cy="515532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18">
            <a:hlinkClick r:id="" action="ppaction://noaction"/>
            <a:extLst>
              <a:ext uri="{FF2B5EF4-FFF2-40B4-BE49-F238E27FC236}">
                <a16:creationId xmlns:a16="http://schemas.microsoft.com/office/drawing/2014/main" id="{8D2DAA92-2FE5-0546-9D73-8DBF1CCBE354}"/>
              </a:ext>
            </a:extLst>
          </p:cNvPr>
          <p:cNvSpPr txBox="1"/>
          <p:nvPr/>
        </p:nvSpPr>
        <p:spPr>
          <a:xfrm>
            <a:off x="7923313" y="137660"/>
            <a:ext cx="1514229" cy="241980"/>
          </a:xfrm>
          <a:prstGeom prst="rect">
            <a:avLst/>
          </a:prstGeom>
          <a:noFill/>
          <a:ln w="9525">
            <a:noFill/>
          </a:ln>
        </p:spPr>
        <p:txBody>
          <a:bodyPr wrap="square" tIns="7200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300" normalizeH="0" baseline="0" noProof="0" dirty="0">
                <a:ln>
                  <a:noFill/>
                </a:ln>
                <a:solidFill>
                  <a:srgbClr val="E5E7E7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HOW</a:t>
            </a:r>
          </a:p>
        </p:txBody>
      </p:sp>
      <p:sp>
        <p:nvSpPr>
          <p:cNvPr id="31" name="TextBox 18">
            <a:hlinkClick r:id="" action="ppaction://noaction"/>
            <a:extLst>
              <a:ext uri="{FF2B5EF4-FFF2-40B4-BE49-F238E27FC236}">
                <a16:creationId xmlns:a16="http://schemas.microsoft.com/office/drawing/2014/main" id="{EF588228-724C-A14E-BD67-C151B4AAD5DE}"/>
              </a:ext>
            </a:extLst>
          </p:cNvPr>
          <p:cNvSpPr txBox="1"/>
          <p:nvPr/>
        </p:nvSpPr>
        <p:spPr>
          <a:xfrm>
            <a:off x="9657503" y="132515"/>
            <a:ext cx="1514229" cy="241980"/>
          </a:xfrm>
          <a:prstGeom prst="rect">
            <a:avLst/>
          </a:prstGeom>
          <a:noFill/>
          <a:ln w="9525">
            <a:noFill/>
          </a:ln>
        </p:spPr>
        <p:txBody>
          <a:bodyPr wrap="square" tIns="7200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300" normalizeH="0" baseline="0" noProof="0" dirty="0">
                <a:ln>
                  <a:noFill/>
                </a:ln>
                <a:solidFill>
                  <a:srgbClr val="E5E7E7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CASE: COOP</a:t>
            </a:r>
          </a:p>
        </p:txBody>
      </p:sp>
      <p:sp>
        <p:nvSpPr>
          <p:cNvPr id="36" name="TextBox 18">
            <a:hlinkClick r:id="" action="ppaction://noaction"/>
            <a:extLst>
              <a:ext uri="{FF2B5EF4-FFF2-40B4-BE49-F238E27FC236}">
                <a16:creationId xmlns:a16="http://schemas.microsoft.com/office/drawing/2014/main" id="{EA48DEA0-26EC-DE49-A141-1BD2F74F5B06}"/>
              </a:ext>
            </a:extLst>
          </p:cNvPr>
          <p:cNvSpPr txBox="1"/>
          <p:nvPr/>
        </p:nvSpPr>
        <p:spPr>
          <a:xfrm>
            <a:off x="4457563" y="130470"/>
            <a:ext cx="1514229" cy="241980"/>
          </a:xfrm>
          <a:prstGeom prst="rect">
            <a:avLst/>
          </a:prstGeom>
          <a:noFill/>
          <a:ln w="9525">
            <a:noFill/>
          </a:ln>
        </p:spPr>
        <p:txBody>
          <a:bodyPr wrap="square" tIns="7200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300" normalizeH="0" baseline="0" noProof="0" dirty="0">
                <a:ln>
                  <a:noFill/>
                </a:ln>
                <a:solidFill>
                  <a:srgbClr val="E5E7E7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WHY</a:t>
            </a:r>
          </a:p>
        </p:txBody>
      </p:sp>
      <p:sp>
        <p:nvSpPr>
          <p:cNvPr id="38" name="TextBox 18">
            <a:hlinkClick r:id="" action="ppaction://noaction"/>
            <a:extLst>
              <a:ext uri="{FF2B5EF4-FFF2-40B4-BE49-F238E27FC236}">
                <a16:creationId xmlns:a16="http://schemas.microsoft.com/office/drawing/2014/main" id="{8D549A83-9EAD-9E41-8000-03D1E128AA95}"/>
              </a:ext>
            </a:extLst>
          </p:cNvPr>
          <p:cNvSpPr txBox="1"/>
          <p:nvPr/>
        </p:nvSpPr>
        <p:spPr>
          <a:xfrm>
            <a:off x="6200378" y="130470"/>
            <a:ext cx="1514230" cy="241980"/>
          </a:xfrm>
          <a:prstGeom prst="rect">
            <a:avLst/>
          </a:prstGeom>
          <a:noFill/>
          <a:ln w="9525">
            <a:noFill/>
          </a:ln>
        </p:spPr>
        <p:txBody>
          <a:bodyPr wrap="square" tIns="7200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300" normalizeH="0" baseline="0" noProof="0" dirty="0">
                <a:ln>
                  <a:noFill/>
                </a:ln>
                <a:solidFill>
                  <a:srgbClr val="E5E7E7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WHAT</a:t>
            </a:r>
          </a:p>
        </p:txBody>
      </p:sp>
    </p:spTree>
    <p:extLst>
      <p:ext uri="{BB962C8B-B14F-4D97-AF65-F5344CB8AC3E}">
        <p14:creationId xmlns:p14="http://schemas.microsoft.com/office/powerpoint/2010/main" val="1793995581"/>
      </p:ext>
    </p:extLst>
  </p:cSld>
  <p:clrMapOvr>
    <a:masterClrMapping/>
  </p:clrMapOvr>
</p:sldLayout>
</file>

<file path=ppt/slideLayouts/slideLayout4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Program intro M3">
    <p:bg>
      <p:bgPr>
        <a:solidFill>
          <a:srgbClr val="5B706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">
            <a:extLst>
              <a:ext uri="{FF2B5EF4-FFF2-40B4-BE49-F238E27FC236}">
                <a16:creationId xmlns:a16="http://schemas.microsoft.com/office/drawing/2014/main" id="{5057CABE-0CAC-2B41-A249-1FA93ACB4CFA}"/>
              </a:ext>
            </a:extLst>
          </p:cNvPr>
          <p:cNvSpPr/>
          <p:nvPr/>
        </p:nvSpPr>
        <p:spPr>
          <a:xfrm>
            <a:off x="323448" y="2035829"/>
            <a:ext cx="3722113" cy="3682870"/>
          </a:xfrm>
          <a:prstGeom prst="rect">
            <a:avLst/>
          </a:prstGeom>
          <a:solidFill>
            <a:srgbClr val="E5E7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4" name="Billede 23" descr="Et billede, der indeholder plade, tegning&#10;&#10;Automatisk genereret beskrivelse">
            <a:extLst>
              <a:ext uri="{FF2B5EF4-FFF2-40B4-BE49-F238E27FC236}">
                <a16:creationId xmlns:a16="http://schemas.microsoft.com/office/drawing/2014/main" id="{AED56B3A-FC42-3A48-9B76-D4362A02C14E}"/>
              </a:ext>
            </a:extLst>
          </p:cNvPr>
          <p:cNvPicPr>
            <a:picLocks noChangeAspect="1"/>
          </p:cNvPicPr>
          <p:nvPr/>
        </p:nvPicPr>
        <p:blipFill>
          <a:blip r:embed="rId2">
            <a:lum bright="70000" contrast="-70000"/>
            <a:alphaModFix amt="11000"/>
          </a:blip>
          <a:stretch>
            <a:fillRect/>
          </a:stretch>
        </p:blipFill>
        <p:spPr>
          <a:xfrm>
            <a:off x="2646261" y="982133"/>
            <a:ext cx="6564880" cy="5654145"/>
          </a:xfrm>
          <a:prstGeom prst="rect">
            <a:avLst/>
          </a:prstGeom>
        </p:spPr>
      </p:pic>
      <p:sp>
        <p:nvSpPr>
          <p:cNvPr id="26" name="Rectangle 2">
            <a:extLst>
              <a:ext uri="{FF2B5EF4-FFF2-40B4-BE49-F238E27FC236}">
                <a16:creationId xmlns:a16="http://schemas.microsoft.com/office/drawing/2014/main" id="{612DE8D1-6744-334C-A882-7D8A7465D76A}"/>
              </a:ext>
            </a:extLst>
          </p:cNvPr>
          <p:cNvSpPr/>
          <p:nvPr/>
        </p:nvSpPr>
        <p:spPr>
          <a:xfrm>
            <a:off x="4157240" y="2035829"/>
            <a:ext cx="3722113" cy="3682870"/>
          </a:xfrm>
          <a:prstGeom prst="rect">
            <a:avLst/>
          </a:prstGeom>
          <a:solidFill>
            <a:srgbClr val="E5E7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9" name="Rectangle 2">
            <a:extLst>
              <a:ext uri="{FF2B5EF4-FFF2-40B4-BE49-F238E27FC236}">
                <a16:creationId xmlns:a16="http://schemas.microsoft.com/office/drawing/2014/main" id="{5919263D-FDE4-4F48-B674-8715E652B90A}"/>
              </a:ext>
            </a:extLst>
          </p:cNvPr>
          <p:cNvSpPr/>
          <p:nvPr/>
        </p:nvSpPr>
        <p:spPr>
          <a:xfrm>
            <a:off x="8072562" y="2035829"/>
            <a:ext cx="3722113" cy="3682870"/>
          </a:xfrm>
          <a:prstGeom prst="rect">
            <a:avLst/>
          </a:prstGeom>
          <a:solidFill>
            <a:srgbClr val="E5E7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3" name="Rectangle 14">
            <a:extLst>
              <a:ext uri="{FF2B5EF4-FFF2-40B4-BE49-F238E27FC236}">
                <a16:creationId xmlns:a16="http://schemas.microsoft.com/office/drawing/2014/main" id="{34B53CDC-B239-8A48-85B8-D1A8C0616F4E}"/>
              </a:ext>
            </a:extLst>
          </p:cNvPr>
          <p:cNvSpPr/>
          <p:nvPr/>
        </p:nvSpPr>
        <p:spPr>
          <a:xfrm>
            <a:off x="1" y="0"/>
            <a:ext cx="12191999" cy="520589"/>
          </a:xfrm>
          <a:prstGeom prst="rect">
            <a:avLst/>
          </a:prstGeom>
          <a:solidFill>
            <a:srgbClr val="374D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4" name="TextBox 18">
            <a:hlinkClick r:id="" action="ppaction://noaction"/>
            <a:extLst>
              <a:ext uri="{FF2B5EF4-FFF2-40B4-BE49-F238E27FC236}">
                <a16:creationId xmlns:a16="http://schemas.microsoft.com/office/drawing/2014/main" id="{56354988-7F18-814F-8E3E-ECD0F90A3823}"/>
              </a:ext>
            </a:extLst>
          </p:cNvPr>
          <p:cNvSpPr txBox="1"/>
          <p:nvPr/>
        </p:nvSpPr>
        <p:spPr>
          <a:xfrm>
            <a:off x="257302" y="99940"/>
            <a:ext cx="1073784" cy="338554"/>
          </a:xfrm>
          <a:prstGeom prst="rect">
            <a:avLst/>
          </a:prstGeom>
          <a:noFill/>
          <a:ln w="9525">
            <a:noFill/>
          </a:ln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b="1" spc="300" dirty="0">
                <a:solidFill>
                  <a:srgbClr val="E5E7E7"/>
                </a:solidFill>
                <a:latin typeface="Avenir Book" panose="02000503020000020003" pitchFamily="2" charset="0"/>
              </a:rPr>
              <a:t>MODULE 3 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b="1" spc="300" dirty="0">
                <a:solidFill>
                  <a:srgbClr val="E5E7E7"/>
                </a:solidFill>
                <a:latin typeface="Avenir Book" panose="02000503020000020003" pitchFamily="2" charset="0"/>
              </a:rPr>
              <a:t>INTRO</a:t>
            </a:r>
            <a:endParaRPr kumimoji="0" lang="en-US" sz="800" b="1" i="0" u="none" strike="noStrike" kern="1200" cap="none" spc="300" normalizeH="0" baseline="0" noProof="0" dirty="0">
              <a:ln>
                <a:noFill/>
              </a:ln>
              <a:solidFill>
                <a:srgbClr val="E5E7E7"/>
              </a:solidFill>
              <a:effectLst/>
              <a:uLnTx/>
              <a:uFillTx/>
              <a:latin typeface="Avenir Book" panose="02000503020000020003" pitchFamily="2" charset="0"/>
            </a:endParaRPr>
          </a:p>
        </p:txBody>
      </p:sp>
      <p:cxnSp>
        <p:nvCxnSpPr>
          <p:cNvPr id="35" name="Lige forbindelse 34">
            <a:extLst>
              <a:ext uri="{FF2B5EF4-FFF2-40B4-BE49-F238E27FC236}">
                <a16:creationId xmlns:a16="http://schemas.microsoft.com/office/drawing/2014/main" id="{3B54CF8E-4FE9-2540-AA4F-7839E447B61F}"/>
              </a:ext>
            </a:extLst>
          </p:cNvPr>
          <p:cNvCxnSpPr>
            <a:cxnSpLocks/>
          </p:cNvCxnSpPr>
          <p:nvPr/>
        </p:nvCxnSpPr>
        <p:spPr>
          <a:xfrm>
            <a:off x="1331829" y="18644"/>
            <a:ext cx="0" cy="493994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6" name="Billede 35">
            <a:extLst>
              <a:ext uri="{FF2B5EF4-FFF2-40B4-BE49-F238E27FC236}">
                <a16:creationId xmlns:a16="http://schemas.microsoft.com/office/drawing/2014/main" id="{53B29203-9EEE-644B-BAEB-A066F5E9BE9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50000"/>
          </a:blip>
          <a:srcRect l="8285" t="28774" r="58175" b="41828"/>
          <a:stretch/>
        </p:blipFill>
        <p:spPr>
          <a:xfrm>
            <a:off x="257302" y="6201113"/>
            <a:ext cx="716895" cy="628387"/>
          </a:xfrm>
          <a:prstGeom prst="rect">
            <a:avLst/>
          </a:prstGeom>
        </p:spPr>
      </p:pic>
      <p:pic>
        <p:nvPicPr>
          <p:cNvPr id="37" name="Billede 36">
            <a:extLst>
              <a:ext uri="{FF2B5EF4-FFF2-40B4-BE49-F238E27FC236}">
                <a16:creationId xmlns:a16="http://schemas.microsoft.com/office/drawing/2014/main" id="{585E147C-D14C-A846-A377-EB9D1A35218D}"/>
              </a:ext>
            </a:extLst>
          </p:cNvPr>
          <p:cNvPicPr>
            <a:picLocks noChangeAspect="1"/>
          </p:cNvPicPr>
          <p:nvPr/>
        </p:nvPicPr>
        <p:blipFill>
          <a:blip r:embed="rId4">
            <a:biLevel thresh="25000"/>
            <a:alphaModFix amt="50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1500"/>
                    </a14:imgEffect>
                    <a14:imgEffect>
                      <a14:saturation sat="191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723783" y="6415290"/>
            <a:ext cx="1034680" cy="274837"/>
          </a:xfrm>
          <a:prstGeom prst="rect">
            <a:avLst/>
          </a:prstGeom>
        </p:spPr>
      </p:pic>
      <p:sp>
        <p:nvSpPr>
          <p:cNvPr id="39" name="Pladsholder til tekst 3">
            <a:extLst>
              <a:ext uri="{FF2B5EF4-FFF2-40B4-BE49-F238E27FC236}">
                <a16:creationId xmlns:a16="http://schemas.microsoft.com/office/drawing/2014/main" id="{E6C5BE7A-18EB-0C40-BF74-5242B28F62A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850" y="1139825"/>
            <a:ext cx="9464584" cy="36671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800" spc="300">
                <a:solidFill>
                  <a:srgbClr val="F8F8F3"/>
                </a:solidFill>
              </a:defRPr>
            </a:lvl1pPr>
            <a:lvl2pPr marL="457200" indent="0">
              <a:buNone/>
              <a:defRPr sz="1800">
                <a:solidFill>
                  <a:srgbClr val="F8F8F3"/>
                </a:solidFill>
              </a:defRPr>
            </a:lvl2pPr>
            <a:lvl3pPr marL="914400" indent="0">
              <a:buNone/>
              <a:defRPr sz="1800">
                <a:solidFill>
                  <a:srgbClr val="F8F8F3"/>
                </a:solidFill>
              </a:defRPr>
            </a:lvl3pPr>
            <a:lvl4pPr marL="1371600" indent="0">
              <a:buNone/>
              <a:defRPr sz="1800">
                <a:solidFill>
                  <a:srgbClr val="F8F8F3"/>
                </a:solidFill>
              </a:defRPr>
            </a:lvl4pPr>
            <a:lvl5pPr marL="1828800" indent="0">
              <a:buNone/>
              <a:defRPr sz="1800">
                <a:solidFill>
                  <a:srgbClr val="F8F8F3"/>
                </a:solidFill>
              </a:defRPr>
            </a:lvl5pPr>
          </a:lstStyle>
          <a:p>
            <a:pPr lvl="0"/>
            <a:r>
              <a:rPr lang="da-DK" dirty="0"/>
              <a:t>KLIK FOR AT REDIGERE TEKSTTYPOGRAFIERNE I MASTEREN</a:t>
            </a:r>
          </a:p>
        </p:txBody>
      </p:sp>
      <p:sp>
        <p:nvSpPr>
          <p:cNvPr id="40" name="Pladsholder til tekst 5">
            <a:extLst>
              <a:ext uri="{FF2B5EF4-FFF2-40B4-BE49-F238E27FC236}">
                <a16:creationId xmlns:a16="http://schemas.microsoft.com/office/drawing/2014/main" id="{C8C52C0F-2180-E041-BA3C-BCAD492C196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157663" y="3806825"/>
            <a:ext cx="3721100" cy="191135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400">
                <a:solidFill>
                  <a:srgbClr val="374D62"/>
                </a:solidFill>
              </a:defRPr>
            </a:lvl1pPr>
            <a:lvl2pPr marL="457200" indent="0" algn="ctr">
              <a:buNone/>
              <a:defRPr sz="1400">
                <a:solidFill>
                  <a:srgbClr val="374D62"/>
                </a:solidFill>
              </a:defRPr>
            </a:lvl2pPr>
            <a:lvl3pPr marL="914400" indent="0" algn="ctr">
              <a:buNone/>
              <a:defRPr sz="1400">
                <a:solidFill>
                  <a:srgbClr val="374D62"/>
                </a:solidFill>
              </a:defRPr>
            </a:lvl3pPr>
            <a:lvl4pPr marL="1371600" indent="0" algn="ctr">
              <a:buNone/>
              <a:defRPr sz="1400">
                <a:solidFill>
                  <a:srgbClr val="374D62"/>
                </a:solidFill>
              </a:defRPr>
            </a:lvl4pPr>
            <a:lvl5pPr marL="1828800" indent="0" algn="ctr">
              <a:buNone/>
              <a:defRPr sz="1400">
                <a:solidFill>
                  <a:srgbClr val="374D62"/>
                </a:solidFill>
              </a:defRPr>
            </a:lvl5pPr>
          </a:lstStyle>
          <a:p>
            <a:pPr lvl="0"/>
            <a:r>
              <a:rPr lang="da-DK" dirty="0"/>
              <a:t>Klik for at indsætte programtitler</a:t>
            </a:r>
          </a:p>
        </p:txBody>
      </p:sp>
      <p:sp>
        <p:nvSpPr>
          <p:cNvPr id="43" name="Pladsholder til tekst 41">
            <a:extLst>
              <a:ext uri="{FF2B5EF4-FFF2-40B4-BE49-F238E27FC236}">
                <a16:creationId xmlns:a16="http://schemas.microsoft.com/office/drawing/2014/main" id="{67587470-126D-B347-9806-A73C7B4A746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156075" y="2311400"/>
            <a:ext cx="3722688" cy="28375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400" spc="300">
                <a:solidFill>
                  <a:srgbClr val="374D62"/>
                </a:solidFill>
              </a:defRPr>
            </a:lvl1pPr>
            <a:lvl2pPr marL="457200" indent="0">
              <a:buNone/>
              <a:defRPr>
                <a:solidFill>
                  <a:srgbClr val="374D62"/>
                </a:solidFill>
              </a:defRPr>
            </a:lvl2pPr>
            <a:lvl3pPr marL="914400" indent="0">
              <a:buNone/>
              <a:defRPr>
                <a:solidFill>
                  <a:srgbClr val="374D62"/>
                </a:solidFill>
              </a:defRPr>
            </a:lvl3pPr>
            <a:lvl4pPr marL="1371600" indent="0">
              <a:buNone/>
              <a:defRPr>
                <a:solidFill>
                  <a:srgbClr val="374D62"/>
                </a:solidFill>
              </a:defRPr>
            </a:lvl4pPr>
            <a:lvl5pPr marL="1828800" indent="0">
              <a:buNone/>
              <a:defRPr>
                <a:solidFill>
                  <a:srgbClr val="374D62"/>
                </a:solidFill>
              </a:defRPr>
            </a:lvl5pPr>
          </a:lstStyle>
          <a:p>
            <a:pPr lvl="0"/>
            <a:r>
              <a:rPr lang="da-DK" dirty="0"/>
              <a:t>KLIK FOR DAG NR. </a:t>
            </a:r>
          </a:p>
        </p:txBody>
      </p:sp>
      <p:sp>
        <p:nvSpPr>
          <p:cNvPr id="44" name="Pladsholder til tekst 41">
            <a:extLst>
              <a:ext uri="{FF2B5EF4-FFF2-40B4-BE49-F238E27FC236}">
                <a16:creationId xmlns:a16="http://schemas.microsoft.com/office/drawing/2014/main" id="{6472E869-EE11-4B4D-85A7-8D232A5C179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156075" y="2681042"/>
            <a:ext cx="3722688" cy="28375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050" b="1" spc="300">
                <a:solidFill>
                  <a:srgbClr val="D77621"/>
                </a:solidFill>
                <a:latin typeface="Avenir Book" panose="02000503020000020003" pitchFamily="2" charset="0"/>
              </a:defRPr>
            </a:lvl1pPr>
            <a:lvl2pPr marL="457200" indent="0">
              <a:buNone/>
              <a:defRPr>
                <a:solidFill>
                  <a:srgbClr val="374D62"/>
                </a:solidFill>
              </a:defRPr>
            </a:lvl2pPr>
            <a:lvl3pPr marL="914400" indent="0">
              <a:buNone/>
              <a:defRPr>
                <a:solidFill>
                  <a:srgbClr val="374D62"/>
                </a:solidFill>
              </a:defRPr>
            </a:lvl3pPr>
            <a:lvl4pPr marL="1371600" indent="0">
              <a:buNone/>
              <a:defRPr>
                <a:solidFill>
                  <a:srgbClr val="374D62"/>
                </a:solidFill>
              </a:defRPr>
            </a:lvl4pPr>
            <a:lvl5pPr marL="1828800" indent="0">
              <a:buNone/>
              <a:defRPr>
                <a:solidFill>
                  <a:srgbClr val="374D62"/>
                </a:solidFill>
              </a:defRPr>
            </a:lvl5pPr>
          </a:lstStyle>
          <a:p>
            <a:pPr lvl="0"/>
            <a:r>
              <a:rPr lang="da-DK" dirty="0"/>
              <a:t>KLIK FOR WHY/WHAT/WHO</a:t>
            </a:r>
          </a:p>
        </p:txBody>
      </p:sp>
      <p:sp>
        <p:nvSpPr>
          <p:cNvPr id="45" name="Pladsholder til tekst 41">
            <a:extLst>
              <a:ext uri="{FF2B5EF4-FFF2-40B4-BE49-F238E27FC236}">
                <a16:creationId xmlns:a16="http://schemas.microsoft.com/office/drawing/2014/main" id="{8C5F973A-0CB6-0C43-B458-4BC7A5C77EE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156075" y="2997954"/>
            <a:ext cx="3722688" cy="28375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400" spc="300">
                <a:solidFill>
                  <a:srgbClr val="374D62"/>
                </a:solidFill>
              </a:defRPr>
            </a:lvl1pPr>
            <a:lvl2pPr marL="457200" indent="0">
              <a:buNone/>
              <a:defRPr>
                <a:solidFill>
                  <a:srgbClr val="374D62"/>
                </a:solidFill>
              </a:defRPr>
            </a:lvl2pPr>
            <a:lvl3pPr marL="914400" indent="0">
              <a:buNone/>
              <a:defRPr>
                <a:solidFill>
                  <a:srgbClr val="374D62"/>
                </a:solidFill>
              </a:defRPr>
            </a:lvl3pPr>
            <a:lvl4pPr marL="1371600" indent="0">
              <a:buNone/>
              <a:defRPr>
                <a:solidFill>
                  <a:srgbClr val="374D62"/>
                </a:solidFill>
              </a:defRPr>
            </a:lvl4pPr>
            <a:lvl5pPr marL="1828800" indent="0">
              <a:buNone/>
              <a:defRPr>
                <a:solidFill>
                  <a:srgbClr val="374D62"/>
                </a:solidFill>
              </a:defRPr>
            </a:lvl5pPr>
          </a:lstStyle>
          <a:p>
            <a:pPr lvl="0"/>
            <a:r>
              <a:rPr lang="da-DK" dirty="0"/>
              <a:t>KLIK FOR DAG TITEL</a:t>
            </a:r>
          </a:p>
        </p:txBody>
      </p:sp>
      <p:sp>
        <p:nvSpPr>
          <p:cNvPr id="46" name="Pladsholder til tekst 5">
            <a:extLst>
              <a:ext uri="{FF2B5EF4-FFF2-40B4-BE49-F238E27FC236}">
                <a16:creationId xmlns:a16="http://schemas.microsoft.com/office/drawing/2014/main" id="{E0018757-BB57-5749-B407-CF7AE9CD4869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24446" y="3806825"/>
            <a:ext cx="3721100" cy="191135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400">
                <a:solidFill>
                  <a:srgbClr val="374D62"/>
                </a:solidFill>
              </a:defRPr>
            </a:lvl1pPr>
            <a:lvl2pPr marL="457200" indent="0" algn="ctr">
              <a:buNone/>
              <a:defRPr sz="1400">
                <a:solidFill>
                  <a:srgbClr val="374D62"/>
                </a:solidFill>
              </a:defRPr>
            </a:lvl2pPr>
            <a:lvl3pPr marL="914400" indent="0" algn="ctr">
              <a:buNone/>
              <a:defRPr sz="1400">
                <a:solidFill>
                  <a:srgbClr val="374D62"/>
                </a:solidFill>
              </a:defRPr>
            </a:lvl3pPr>
            <a:lvl4pPr marL="1371600" indent="0" algn="ctr">
              <a:buNone/>
              <a:defRPr sz="1400">
                <a:solidFill>
                  <a:srgbClr val="374D62"/>
                </a:solidFill>
              </a:defRPr>
            </a:lvl4pPr>
            <a:lvl5pPr marL="1828800" indent="0" algn="ctr">
              <a:buNone/>
              <a:defRPr sz="1400">
                <a:solidFill>
                  <a:srgbClr val="374D62"/>
                </a:solidFill>
              </a:defRPr>
            </a:lvl5pPr>
          </a:lstStyle>
          <a:p>
            <a:pPr lvl="0"/>
            <a:r>
              <a:rPr lang="da-DK" dirty="0"/>
              <a:t>Klik for at indsætte programtitler</a:t>
            </a:r>
          </a:p>
        </p:txBody>
      </p:sp>
      <p:sp>
        <p:nvSpPr>
          <p:cNvPr id="47" name="Pladsholder til tekst 41">
            <a:extLst>
              <a:ext uri="{FF2B5EF4-FFF2-40B4-BE49-F238E27FC236}">
                <a16:creationId xmlns:a16="http://schemas.microsoft.com/office/drawing/2014/main" id="{882BFFCF-1CB6-DC45-A5D7-F82E795DF5B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22858" y="2311400"/>
            <a:ext cx="3722688" cy="28375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400" spc="300">
                <a:solidFill>
                  <a:srgbClr val="374D62"/>
                </a:solidFill>
              </a:defRPr>
            </a:lvl1pPr>
            <a:lvl2pPr marL="457200" indent="0">
              <a:buNone/>
              <a:defRPr>
                <a:solidFill>
                  <a:srgbClr val="374D62"/>
                </a:solidFill>
              </a:defRPr>
            </a:lvl2pPr>
            <a:lvl3pPr marL="914400" indent="0">
              <a:buNone/>
              <a:defRPr>
                <a:solidFill>
                  <a:srgbClr val="374D62"/>
                </a:solidFill>
              </a:defRPr>
            </a:lvl3pPr>
            <a:lvl4pPr marL="1371600" indent="0">
              <a:buNone/>
              <a:defRPr>
                <a:solidFill>
                  <a:srgbClr val="374D62"/>
                </a:solidFill>
              </a:defRPr>
            </a:lvl4pPr>
            <a:lvl5pPr marL="1828800" indent="0">
              <a:buNone/>
              <a:defRPr>
                <a:solidFill>
                  <a:srgbClr val="374D62"/>
                </a:solidFill>
              </a:defRPr>
            </a:lvl5pPr>
          </a:lstStyle>
          <a:p>
            <a:pPr lvl="0"/>
            <a:r>
              <a:rPr lang="da-DK" dirty="0"/>
              <a:t>KLIK FOR DAG NR. </a:t>
            </a:r>
          </a:p>
        </p:txBody>
      </p:sp>
      <p:sp>
        <p:nvSpPr>
          <p:cNvPr id="48" name="Pladsholder til tekst 41">
            <a:extLst>
              <a:ext uri="{FF2B5EF4-FFF2-40B4-BE49-F238E27FC236}">
                <a16:creationId xmlns:a16="http://schemas.microsoft.com/office/drawing/2014/main" id="{5B345C0A-4505-0443-8FDE-3F6761BBF86D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22858" y="2681042"/>
            <a:ext cx="3722688" cy="28375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050" b="1" spc="300">
                <a:solidFill>
                  <a:srgbClr val="D77621"/>
                </a:solidFill>
                <a:latin typeface="Avenir Book" panose="02000503020000020003" pitchFamily="2" charset="0"/>
              </a:defRPr>
            </a:lvl1pPr>
            <a:lvl2pPr marL="457200" indent="0">
              <a:buNone/>
              <a:defRPr>
                <a:solidFill>
                  <a:srgbClr val="374D62"/>
                </a:solidFill>
              </a:defRPr>
            </a:lvl2pPr>
            <a:lvl3pPr marL="914400" indent="0">
              <a:buNone/>
              <a:defRPr>
                <a:solidFill>
                  <a:srgbClr val="374D62"/>
                </a:solidFill>
              </a:defRPr>
            </a:lvl3pPr>
            <a:lvl4pPr marL="1371600" indent="0">
              <a:buNone/>
              <a:defRPr>
                <a:solidFill>
                  <a:srgbClr val="374D62"/>
                </a:solidFill>
              </a:defRPr>
            </a:lvl4pPr>
            <a:lvl5pPr marL="1828800" indent="0">
              <a:buNone/>
              <a:defRPr>
                <a:solidFill>
                  <a:srgbClr val="374D62"/>
                </a:solidFill>
              </a:defRPr>
            </a:lvl5pPr>
          </a:lstStyle>
          <a:p>
            <a:pPr lvl="0"/>
            <a:r>
              <a:rPr lang="da-DK" dirty="0"/>
              <a:t>KLIK FOR WHY/WHAT/WHO</a:t>
            </a:r>
          </a:p>
        </p:txBody>
      </p:sp>
      <p:sp>
        <p:nvSpPr>
          <p:cNvPr id="49" name="Pladsholder til tekst 41">
            <a:extLst>
              <a:ext uri="{FF2B5EF4-FFF2-40B4-BE49-F238E27FC236}">
                <a16:creationId xmlns:a16="http://schemas.microsoft.com/office/drawing/2014/main" id="{2DE45406-1216-6840-9510-069C40F59349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22858" y="2997954"/>
            <a:ext cx="3722688" cy="28375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400" spc="300">
                <a:solidFill>
                  <a:srgbClr val="374D62"/>
                </a:solidFill>
              </a:defRPr>
            </a:lvl1pPr>
            <a:lvl2pPr marL="457200" indent="0">
              <a:buNone/>
              <a:defRPr>
                <a:solidFill>
                  <a:srgbClr val="374D62"/>
                </a:solidFill>
              </a:defRPr>
            </a:lvl2pPr>
            <a:lvl3pPr marL="914400" indent="0">
              <a:buNone/>
              <a:defRPr>
                <a:solidFill>
                  <a:srgbClr val="374D62"/>
                </a:solidFill>
              </a:defRPr>
            </a:lvl3pPr>
            <a:lvl4pPr marL="1371600" indent="0">
              <a:buNone/>
              <a:defRPr>
                <a:solidFill>
                  <a:srgbClr val="374D62"/>
                </a:solidFill>
              </a:defRPr>
            </a:lvl4pPr>
            <a:lvl5pPr marL="1828800" indent="0">
              <a:buNone/>
              <a:defRPr>
                <a:solidFill>
                  <a:srgbClr val="374D62"/>
                </a:solidFill>
              </a:defRPr>
            </a:lvl5pPr>
          </a:lstStyle>
          <a:p>
            <a:pPr lvl="0"/>
            <a:r>
              <a:rPr lang="da-DK" dirty="0"/>
              <a:t>KLIK FOR DAG TITEL</a:t>
            </a:r>
          </a:p>
        </p:txBody>
      </p:sp>
      <p:sp>
        <p:nvSpPr>
          <p:cNvPr id="50" name="Pladsholder til tekst 5">
            <a:extLst>
              <a:ext uri="{FF2B5EF4-FFF2-40B4-BE49-F238E27FC236}">
                <a16:creationId xmlns:a16="http://schemas.microsoft.com/office/drawing/2014/main" id="{49F73532-D47C-474A-BF4E-D6DB21931A90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8074150" y="3806825"/>
            <a:ext cx="3721100" cy="191135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400">
                <a:solidFill>
                  <a:srgbClr val="374D62"/>
                </a:solidFill>
              </a:defRPr>
            </a:lvl1pPr>
            <a:lvl2pPr marL="457200" indent="0" algn="ctr">
              <a:buNone/>
              <a:defRPr sz="1400">
                <a:solidFill>
                  <a:srgbClr val="374D62"/>
                </a:solidFill>
              </a:defRPr>
            </a:lvl2pPr>
            <a:lvl3pPr marL="914400" indent="0" algn="ctr">
              <a:buNone/>
              <a:defRPr sz="1400">
                <a:solidFill>
                  <a:srgbClr val="374D62"/>
                </a:solidFill>
              </a:defRPr>
            </a:lvl3pPr>
            <a:lvl4pPr marL="1371600" indent="0" algn="ctr">
              <a:buNone/>
              <a:defRPr sz="1400">
                <a:solidFill>
                  <a:srgbClr val="374D62"/>
                </a:solidFill>
              </a:defRPr>
            </a:lvl4pPr>
            <a:lvl5pPr marL="1828800" indent="0" algn="ctr">
              <a:buNone/>
              <a:defRPr sz="1400">
                <a:solidFill>
                  <a:srgbClr val="374D62"/>
                </a:solidFill>
              </a:defRPr>
            </a:lvl5pPr>
          </a:lstStyle>
          <a:p>
            <a:pPr lvl="0"/>
            <a:r>
              <a:rPr lang="da-DK" dirty="0"/>
              <a:t>Klik for at indsætte programtitler</a:t>
            </a:r>
          </a:p>
        </p:txBody>
      </p:sp>
      <p:sp>
        <p:nvSpPr>
          <p:cNvPr id="51" name="Pladsholder til tekst 41">
            <a:extLst>
              <a:ext uri="{FF2B5EF4-FFF2-40B4-BE49-F238E27FC236}">
                <a16:creationId xmlns:a16="http://schemas.microsoft.com/office/drawing/2014/main" id="{F6A84179-F401-CD4B-B0A9-B4A2F2426D25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072562" y="2311400"/>
            <a:ext cx="3722688" cy="28375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400" spc="300">
                <a:solidFill>
                  <a:srgbClr val="374D62"/>
                </a:solidFill>
              </a:defRPr>
            </a:lvl1pPr>
            <a:lvl2pPr marL="457200" indent="0">
              <a:buNone/>
              <a:defRPr>
                <a:solidFill>
                  <a:srgbClr val="374D62"/>
                </a:solidFill>
              </a:defRPr>
            </a:lvl2pPr>
            <a:lvl3pPr marL="914400" indent="0">
              <a:buNone/>
              <a:defRPr>
                <a:solidFill>
                  <a:srgbClr val="374D62"/>
                </a:solidFill>
              </a:defRPr>
            </a:lvl3pPr>
            <a:lvl4pPr marL="1371600" indent="0">
              <a:buNone/>
              <a:defRPr>
                <a:solidFill>
                  <a:srgbClr val="374D62"/>
                </a:solidFill>
              </a:defRPr>
            </a:lvl4pPr>
            <a:lvl5pPr marL="1828800" indent="0">
              <a:buNone/>
              <a:defRPr>
                <a:solidFill>
                  <a:srgbClr val="374D62"/>
                </a:solidFill>
              </a:defRPr>
            </a:lvl5pPr>
          </a:lstStyle>
          <a:p>
            <a:pPr lvl="0"/>
            <a:r>
              <a:rPr lang="da-DK" dirty="0"/>
              <a:t>KLIK FOR DAG NR. </a:t>
            </a:r>
          </a:p>
        </p:txBody>
      </p:sp>
      <p:sp>
        <p:nvSpPr>
          <p:cNvPr id="52" name="Pladsholder til tekst 41">
            <a:extLst>
              <a:ext uri="{FF2B5EF4-FFF2-40B4-BE49-F238E27FC236}">
                <a16:creationId xmlns:a16="http://schemas.microsoft.com/office/drawing/2014/main" id="{68708AB9-D8E8-2343-83A6-A68A1D589699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072562" y="2681042"/>
            <a:ext cx="3722688" cy="28375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050" b="1" spc="300">
                <a:solidFill>
                  <a:srgbClr val="D77621"/>
                </a:solidFill>
                <a:latin typeface="Avenir Book" panose="02000503020000020003" pitchFamily="2" charset="0"/>
              </a:defRPr>
            </a:lvl1pPr>
            <a:lvl2pPr marL="457200" indent="0">
              <a:buNone/>
              <a:defRPr>
                <a:solidFill>
                  <a:srgbClr val="374D62"/>
                </a:solidFill>
              </a:defRPr>
            </a:lvl2pPr>
            <a:lvl3pPr marL="914400" indent="0">
              <a:buNone/>
              <a:defRPr>
                <a:solidFill>
                  <a:srgbClr val="374D62"/>
                </a:solidFill>
              </a:defRPr>
            </a:lvl3pPr>
            <a:lvl4pPr marL="1371600" indent="0">
              <a:buNone/>
              <a:defRPr>
                <a:solidFill>
                  <a:srgbClr val="374D62"/>
                </a:solidFill>
              </a:defRPr>
            </a:lvl4pPr>
            <a:lvl5pPr marL="1828800" indent="0">
              <a:buNone/>
              <a:defRPr>
                <a:solidFill>
                  <a:srgbClr val="374D62"/>
                </a:solidFill>
              </a:defRPr>
            </a:lvl5pPr>
          </a:lstStyle>
          <a:p>
            <a:pPr lvl="0"/>
            <a:r>
              <a:rPr lang="da-DK" dirty="0"/>
              <a:t>KLIK FOR WHY/WHAT/WHO</a:t>
            </a:r>
          </a:p>
        </p:txBody>
      </p:sp>
      <p:sp>
        <p:nvSpPr>
          <p:cNvPr id="53" name="Pladsholder til tekst 41">
            <a:extLst>
              <a:ext uri="{FF2B5EF4-FFF2-40B4-BE49-F238E27FC236}">
                <a16:creationId xmlns:a16="http://schemas.microsoft.com/office/drawing/2014/main" id="{89BB1BA3-D844-3A44-8F2C-35DCE9FBBDE0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8072562" y="2997954"/>
            <a:ext cx="3722688" cy="28375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400" spc="300">
                <a:solidFill>
                  <a:srgbClr val="374D62"/>
                </a:solidFill>
              </a:defRPr>
            </a:lvl1pPr>
            <a:lvl2pPr marL="457200" indent="0">
              <a:buNone/>
              <a:defRPr>
                <a:solidFill>
                  <a:srgbClr val="374D62"/>
                </a:solidFill>
              </a:defRPr>
            </a:lvl2pPr>
            <a:lvl3pPr marL="914400" indent="0">
              <a:buNone/>
              <a:defRPr>
                <a:solidFill>
                  <a:srgbClr val="374D62"/>
                </a:solidFill>
              </a:defRPr>
            </a:lvl3pPr>
            <a:lvl4pPr marL="1371600" indent="0">
              <a:buNone/>
              <a:defRPr>
                <a:solidFill>
                  <a:srgbClr val="374D62"/>
                </a:solidFill>
              </a:defRPr>
            </a:lvl4pPr>
            <a:lvl5pPr marL="1828800" indent="0">
              <a:buNone/>
              <a:defRPr>
                <a:solidFill>
                  <a:srgbClr val="374D62"/>
                </a:solidFill>
              </a:defRPr>
            </a:lvl5pPr>
          </a:lstStyle>
          <a:p>
            <a:pPr lvl="0"/>
            <a:r>
              <a:rPr lang="da-DK" dirty="0"/>
              <a:t>KLIK FOR DAG TITEL</a:t>
            </a:r>
          </a:p>
        </p:txBody>
      </p:sp>
      <p:sp>
        <p:nvSpPr>
          <p:cNvPr id="25" name="Rectangle 2">
            <a:extLst>
              <a:ext uri="{FF2B5EF4-FFF2-40B4-BE49-F238E27FC236}">
                <a16:creationId xmlns:a16="http://schemas.microsoft.com/office/drawing/2014/main" id="{2D4C53B2-EAC3-274B-837E-4FE0C10CC0C2}"/>
              </a:ext>
            </a:extLst>
          </p:cNvPr>
          <p:cNvSpPr/>
          <p:nvPr/>
        </p:nvSpPr>
        <p:spPr>
          <a:xfrm>
            <a:off x="323448" y="2035829"/>
            <a:ext cx="3722113" cy="3682870"/>
          </a:xfrm>
          <a:prstGeom prst="rect">
            <a:avLst/>
          </a:prstGeom>
          <a:solidFill>
            <a:srgbClr val="E5E7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7" name="Billede 26" descr="Et billede, der indeholder plade, tegning&#10;&#10;Automatisk genereret beskrivelse">
            <a:extLst>
              <a:ext uri="{FF2B5EF4-FFF2-40B4-BE49-F238E27FC236}">
                <a16:creationId xmlns:a16="http://schemas.microsoft.com/office/drawing/2014/main" id="{882FFA36-02A3-5743-B2B8-E564AA2746FC}"/>
              </a:ext>
            </a:extLst>
          </p:cNvPr>
          <p:cNvPicPr>
            <a:picLocks noChangeAspect="1"/>
          </p:cNvPicPr>
          <p:nvPr/>
        </p:nvPicPr>
        <p:blipFill>
          <a:blip r:embed="rId2">
            <a:lum bright="70000" contrast="-70000"/>
            <a:alphaModFix amt="11000"/>
          </a:blip>
          <a:stretch>
            <a:fillRect/>
          </a:stretch>
        </p:blipFill>
        <p:spPr>
          <a:xfrm>
            <a:off x="2646261" y="982133"/>
            <a:ext cx="6564880" cy="5654145"/>
          </a:xfrm>
          <a:prstGeom prst="rect">
            <a:avLst/>
          </a:prstGeom>
        </p:spPr>
      </p:pic>
      <p:sp>
        <p:nvSpPr>
          <p:cNvPr id="28" name="Rectangle 2">
            <a:extLst>
              <a:ext uri="{FF2B5EF4-FFF2-40B4-BE49-F238E27FC236}">
                <a16:creationId xmlns:a16="http://schemas.microsoft.com/office/drawing/2014/main" id="{0D7B8B54-58CE-CF41-B6E6-6876B23736EB}"/>
              </a:ext>
            </a:extLst>
          </p:cNvPr>
          <p:cNvSpPr/>
          <p:nvPr/>
        </p:nvSpPr>
        <p:spPr>
          <a:xfrm>
            <a:off x="4157240" y="2035829"/>
            <a:ext cx="3722113" cy="3682870"/>
          </a:xfrm>
          <a:prstGeom prst="rect">
            <a:avLst/>
          </a:prstGeom>
          <a:solidFill>
            <a:srgbClr val="E5E7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0" name="Rectangle 2">
            <a:extLst>
              <a:ext uri="{FF2B5EF4-FFF2-40B4-BE49-F238E27FC236}">
                <a16:creationId xmlns:a16="http://schemas.microsoft.com/office/drawing/2014/main" id="{FCD657DD-6F49-584E-8915-6C06AF484DE7}"/>
              </a:ext>
            </a:extLst>
          </p:cNvPr>
          <p:cNvSpPr/>
          <p:nvPr/>
        </p:nvSpPr>
        <p:spPr>
          <a:xfrm>
            <a:off x="8072562" y="2035829"/>
            <a:ext cx="3722113" cy="3682870"/>
          </a:xfrm>
          <a:prstGeom prst="rect">
            <a:avLst/>
          </a:prstGeom>
          <a:solidFill>
            <a:srgbClr val="E5E7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1" name="Rectangle 14">
            <a:extLst>
              <a:ext uri="{FF2B5EF4-FFF2-40B4-BE49-F238E27FC236}">
                <a16:creationId xmlns:a16="http://schemas.microsoft.com/office/drawing/2014/main" id="{48FA9F37-AA71-7744-AEF9-FF4B2B1AA36A}"/>
              </a:ext>
            </a:extLst>
          </p:cNvPr>
          <p:cNvSpPr/>
          <p:nvPr/>
        </p:nvSpPr>
        <p:spPr>
          <a:xfrm>
            <a:off x="1" y="0"/>
            <a:ext cx="12191999" cy="520589"/>
          </a:xfrm>
          <a:prstGeom prst="rect">
            <a:avLst/>
          </a:prstGeom>
          <a:solidFill>
            <a:srgbClr val="374D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2" name="TextBox 18">
            <a:hlinkClick r:id="" action="ppaction://noaction"/>
            <a:extLst>
              <a:ext uri="{FF2B5EF4-FFF2-40B4-BE49-F238E27FC236}">
                <a16:creationId xmlns:a16="http://schemas.microsoft.com/office/drawing/2014/main" id="{3133ADF4-A1A4-DD4D-AE99-7F146D725D69}"/>
              </a:ext>
            </a:extLst>
          </p:cNvPr>
          <p:cNvSpPr txBox="1"/>
          <p:nvPr/>
        </p:nvSpPr>
        <p:spPr>
          <a:xfrm>
            <a:off x="257302" y="99940"/>
            <a:ext cx="1073784" cy="338554"/>
          </a:xfrm>
          <a:prstGeom prst="rect">
            <a:avLst/>
          </a:prstGeom>
          <a:noFill/>
          <a:ln w="9525">
            <a:noFill/>
          </a:ln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b="1" spc="300" dirty="0">
                <a:solidFill>
                  <a:srgbClr val="E5E7E7"/>
                </a:solidFill>
                <a:latin typeface="Avenir Book" panose="02000503020000020003" pitchFamily="2" charset="0"/>
              </a:rPr>
              <a:t>MODULE 3 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b="1" spc="300" dirty="0">
                <a:solidFill>
                  <a:srgbClr val="E5E7E7"/>
                </a:solidFill>
                <a:latin typeface="Avenir Book" panose="02000503020000020003" pitchFamily="2" charset="0"/>
              </a:rPr>
              <a:t>INTRO</a:t>
            </a:r>
            <a:endParaRPr kumimoji="0" lang="en-US" sz="800" b="1" i="0" u="none" strike="noStrike" kern="1200" cap="none" spc="300" normalizeH="0" baseline="0" noProof="0" dirty="0">
              <a:ln>
                <a:noFill/>
              </a:ln>
              <a:solidFill>
                <a:srgbClr val="E5E7E7"/>
              </a:solidFill>
              <a:effectLst/>
              <a:uLnTx/>
              <a:uFillTx/>
              <a:latin typeface="Avenir Book" panose="02000503020000020003" pitchFamily="2" charset="0"/>
            </a:endParaRPr>
          </a:p>
        </p:txBody>
      </p:sp>
      <p:cxnSp>
        <p:nvCxnSpPr>
          <p:cNvPr id="38" name="Lige forbindelse 37">
            <a:extLst>
              <a:ext uri="{FF2B5EF4-FFF2-40B4-BE49-F238E27FC236}">
                <a16:creationId xmlns:a16="http://schemas.microsoft.com/office/drawing/2014/main" id="{7489B4A1-C4F7-8849-90A2-31C9AAF56087}"/>
              </a:ext>
            </a:extLst>
          </p:cNvPr>
          <p:cNvCxnSpPr>
            <a:cxnSpLocks/>
          </p:cNvCxnSpPr>
          <p:nvPr/>
        </p:nvCxnSpPr>
        <p:spPr>
          <a:xfrm>
            <a:off x="1331829" y="18644"/>
            <a:ext cx="0" cy="493994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1" name="Billede 40">
            <a:extLst>
              <a:ext uri="{FF2B5EF4-FFF2-40B4-BE49-F238E27FC236}">
                <a16:creationId xmlns:a16="http://schemas.microsoft.com/office/drawing/2014/main" id="{9484185F-7CCE-E84E-AF01-3C96A6A2DD4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50000"/>
          </a:blip>
          <a:srcRect l="8285" t="28774" r="58175" b="41828"/>
          <a:stretch/>
        </p:blipFill>
        <p:spPr>
          <a:xfrm>
            <a:off x="257302" y="6201113"/>
            <a:ext cx="716895" cy="628387"/>
          </a:xfrm>
          <a:prstGeom prst="rect">
            <a:avLst/>
          </a:prstGeom>
        </p:spPr>
      </p:pic>
      <p:pic>
        <p:nvPicPr>
          <p:cNvPr id="42" name="Billede 41">
            <a:extLst>
              <a:ext uri="{FF2B5EF4-FFF2-40B4-BE49-F238E27FC236}">
                <a16:creationId xmlns:a16="http://schemas.microsoft.com/office/drawing/2014/main" id="{B10F4B91-CBBE-CC4A-B4D2-1D976BD28025}"/>
              </a:ext>
            </a:extLst>
          </p:cNvPr>
          <p:cNvPicPr>
            <a:picLocks noChangeAspect="1"/>
          </p:cNvPicPr>
          <p:nvPr/>
        </p:nvPicPr>
        <p:blipFill>
          <a:blip r:embed="rId4">
            <a:biLevel thresh="25000"/>
            <a:alphaModFix amt="50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1500"/>
                    </a14:imgEffect>
                    <a14:imgEffect>
                      <a14:saturation sat="191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723783" y="6415290"/>
            <a:ext cx="1034680" cy="274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9942648"/>
      </p:ext>
    </p:extLst>
  </p:cSld>
  <p:clrMapOvr>
    <a:masterClrMapping/>
  </p:clrMapOvr>
</p:sldLayout>
</file>

<file path=ppt/slideLayouts/slideLayout4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Program intro M4">
    <p:bg>
      <p:bgPr>
        <a:solidFill>
          <a:srgbClr val="5E4F7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">
            <a:extLst>
              <a:ext uri="{FF2B5EF4-FFF2-40B4-BE49-F238E27FC236}">
                <a16:creationId xmlns:a16="http://schemas.microsoft.com/office/drawing/2014/main" id="{5057CABE-0CAC-2B41-A249-1FA93ACB4CFA}"/>
              </a:ext>
            </a:extLst>
          </p:cNvPr>
          <p:cNvSpPr/>
          <p:nvPr/>
        </p:nvSpPr>
        <p:spPr>
          <a:xfrm>
            <a:off x="323448" y="2035829"/>
            <a:ext cx="3722113" cy="3682870"/>
          </a:xfrm>
          <a:prstGeom prst="rect">
            <a:avLst/>
          </a:prstGeom>
          <a:solidFill>
            <a:srgbClr val="E5E7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4" name="Billede 23" descr="Et billede, der indeholder plade, tegning&#10;&#10;Automatisk genereret beskrivelse">
            <a:extLst>
              <a:ext uri="{FF2B5EF4-FFF2-40B4-BE49-F238E27FC236}">
                <a16:creationId xmlns:a16="http://schemas.microsoft.com/office/drawing/2014/main" id="{AED56B3A-FC42-3A48-9B76-D4362A02C14E}"/>
              </a:ext>
            </a:extLst>
          </p:cNvPr>
          <p:cNvPicPr>
            <a:picLocks noChangeAspect="1"/>
          </p:cNvPicPr>
          <p:nvPr/>
        </p:nvPicPr>
        <p:blipFill>
          <a:blip r:embed="rId2">
            <a:lum bright="70000" contrast="-70000"/>
            <a:alphaModFix amt="11000"/>
          </a:blip>
          <a:stretch>
            <a:fillRect/>
          </a:stretch>
        </p:blipFill>
        <p:spPr>
          <a:xfrm>
            <a:off x="2646261" y="982133"/>
            <a:ext cx="6564880" cy="5654145"/>
          </a:xfrm>
          <a:prstGeom prst="rect">
            <a:avLst/>
          </a:prstGeom>
        </p:spPr>
      </p:pic>
      <p:sp>
        <p:nvSpPr>
          <p:cNvPr id="26" name="Rectangle 2">
            <a:extLst>
              <a:ext uri="{FF2B5EF4-FFF2-40B4-BE49-F238E27FC236}">
                <a16:creationId xmlns:a16="http://schemas.microsoft.com/office/drawing/2014/main" id="{612DE8D1-6744-334C-A882-7D8A7465D76A}"/>
              </a:ext>
            </a:extLst>
          </p:cNvPr>
          <p:cNvSpPr/>
          <p:nvPr/>
        </p:nvSpPr>
        <p:spPr>
          <a:xfrm>
            <a:off x="4157240" y="2035829"/>
            <a:ext cx="3722113" cy="3682870"/>
          </a:xfrm>
          <a:prstGeom prst="rect">
            <a:avLst/>
          </a:prstGeom>
          <a:solidFill>
            <a:srgbClr val="E5E7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9" name="Rectangle 2">
            <a:extLst>
              <a:ext uri="{FF2B5EF4-FFF2-40B4-BE49-F238E27FC236}">
                <a16:creationId xmlns:a16="http://schemas.microsoft.com/office/drawing/2014/main" id="{5919263D-FDE4-4F48-B674-8715E652B90A}"/>
              </a:ext>
            </a:extLst>
          </p:cNvPr>
          <p:cNvSpPr/>
          <p:nvPr/>
        </p:nvSpPr>
        <p:spPr>
          <a:xfrm>
            <a:off x="8072562" y="2035829"/>
            <a:ext cx="3722113" cy="3682870"/>
          </a:xfrm>
          <a:prstGeom prst="rect">
            <a:avLst/>
          </a:prstGeom>
          <a:solidFill>
            <a:srgbClr val="E5E7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3" name="Rectangle 14">
            <a:extLst>
              <a:ext uri="{FF2B5EF4-FFF2-40B4-BE49-F238E27FC236}">
                <a16:creationId xmlns:a16="http://schemas.microsoft.com/office/drawing/2014/main" id="{34B53CDC-B239-8A48-85B8-D1A8C0616F4E}"/>
              </a:ext>
            </a:extLst>
          </p:cNvPr>
          <p:cNvSpPr/>
          <p:nvPr/>
        </p:nvSpPr>
        <p:spPr>
          <a:xfrm>
            <a:off x="1" y="0"/>
            <a:ext cx="12191999" cy="520589"/>
          </a:xfrm>
          <a:prstGeom prst="rect">
            <a:avLst/>
          </a:prstGeom>
          <a:solidFill>
            <a:srgbClr val="374D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4" name="TextBox 18">
            <a:hlinkClick r:id="" action="ppaction://noaction"/>
            <a:extLst>
              <a:ext uri="{FF2B5EF4-FFF2-40B4-BE49-F238E27FC236}">
                <a16:creationId xmlns:a16="http://schemas.microsoft.com/office/drawing/2014/main" id="{56354988-7F18-814F-8E3E-ECD0F90A3823}"/>
              </a:ext>
            </a:extLst>
          </p:cNvPr>
          <p:cNvSpPr txBox="1"/>
          <p:nvPr/>
        </p:nvSpPr>
        <p:spPr>
          <a:xfrm>
            <a:off x="257302" y="99940"/>
            <a:ext cx="1073784" cy="338554"/>
          </a:xfrm>
          <a:prstGeom prst="rect">
            <a:avLst/>
          </a:prstGeom>
          <a:noFill/>
          <a:ln w="9525">
            <a:noFill/>
          </a:ln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b="1" spc="300" dirty="0">
                <a:solidFill>
                  <a:srgbClr val="E5E7E7"/>
                </a:solidFill>
                <a:latin typeface="Avenir Book" panose="02000503020000020003" pitchFamily="2" charset="0"/>
              </a:rPr>
              <a:t>MODULE 4 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b="1" spc="300" dirty="0">
                <a:solidFill>
                  <a:srgbClr val="E5E7E7"/>
                </a:solidFill>
                <a:latin typeface="Avenir Book" panose="02000503020000020003" pitchFamily="2" charset="0"/>
              </a:rPr>
              <a:t>INTRO</a:t>
            </a:r>
            <a:endParaRPr kumimoji="0" lang="en-US" sz="800" b="1" i="0" u="none" strike="noStrike" kern="1200" cap="none" spc="300" normalizeH="0" baseline="0" noProof="0" dirty="0">
              <a:ln>
                <a:noFill/>
              </a:ln>
              <a:solidFill>
                <a:srgbClr val="E5E7E7"/>
              </a:solidFill>
              <a:effectLst/>
              <a:uLnTx/>
              <a:uFillTx/>
              <a:latin typeface="Avenir Book" panose="02000503020000020003" pitchFamily="2" charset="0"/>
            </a:endParaRPr>
          </a:p>
        </p:txBody>
      </p:sp>
      <p:cxnSp>
        <p:nvCxnSpPr>
          <p:cNvPr id="35" name="Lige forbindelse 34">
            <a:extLst>
              <a:ext uri="{FF2B5EF4-FFF2-40B4-BE49-F238E27FC236}">
                <a16:creationId xmlns:a16="http://schemas.microsoft.com/office/drawing/2014/main" id="{3B54CF8E-4FE9-2540-AA4F-7839E447B61F}"/>
              </a:ext>
            </a:extLst>
          </p:cNvPr>
          <p:cNvCxnSpPr>
            <a:cxnSpLocks/>
          </p:cNvCxnSpPr>
          <p:nvPr/>
        </p:nvCxnSpPr>
        <p:spPr>
          <a:xfrm>
            <a:off x="1331829" y="18644"/>
            <a:ext cx="0" cy="493994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6" name="Billede 35">
            <a:extLst>
              <a:ext uri="{FF2B5EF4-FFF2-40B4-BE49-F238E27FC236}">
                <a16:creationId xmlns:a16="http://schemas.microsoft.com/office/drawing/2014/main" id="{53B29203-9EEE-644B-BAEB-A066F5E9BE9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50000"/>
          </a:blip>
          <a:srcRect l="8285" t="28774" r="58175" b="41828"/>
          <a:stretch/>
        </p:blipFill>
        <p:spPr>
          <a:xfrm>
            <a:off x="257302" y="6201113"/>
            <a:ext cx="716895" cy="628387"/>
          </a:xfrm>
          <a:prstGeom prst="rect">
            <a:avLst/>
          </a:prstGeom>
        </p:spPr>
      </p:pic>
      <p:pic>
        <p:nvPicPr>
          <p:cNvPr id="37" name="Billede 36">
            <a:extLst>
              <a:ext uri="{FF2B5EF4-FFF2-40B4-BE49-F238E27FC236}">
                <a16:creationId xmlns:a16="http://schemas.microsoft.com/office/drawing/2014/main" id="{585E147C-D14C-A846-A377-EB9D1A35218D}"/>
              </a:ext>
            </a:extLst>
          </p:cNvPr>
          <p:cNvPicPr>
            <a:picLocks noChangeAspect="1"/>
          </p:cNvPicPr>
          <p:nvPr/>
        </p:nvPicPr>
        <p:blipFill>
          <a:blip r:embed="rId4">
            <a:biLevel thresh="25000"/>
            <a:alphaModFix amt="50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1500"/>
                    </a14:imgEffect>
                    <a14:imgEffect>
                      <a14:saturation sat="191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723783" y="6415290"/>
            <a:ext cx="1034680" cy="274837"/>
          </a:xfrm>
          <a:prstGeom prst="rect">
            <a:avLst/>
          </a:prstGeom>
        </p:spPr>
      </p:pic>
      <p:sp>
        <p:nvSpPr>
          <p:cNvPr id="39" name="Pladsholder til tekst 3">
            <a:extLst>
              <a:ext uri="{FF2B5EF4-FFF2-40B4-BE49-F238E27FC236}">
                <a16:creationId xmlns:a16="http://schemas.microsoft.com/office/drawing/2014/main" id="{E6C5BE7A-18EB-0C40-BF74-5242B28F62A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850" y="1139825"/>
            <a:ext cx="9464584" cy="36671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800" spc="300">
                <a:solidFill>
                  <a:srgbClr val="F8F8F3"/>
                </a:solidFill>
              </a:defRPr>
            </a:lvl1pPr>
            <a:lvl2pPr marL="457200" indent="0">
              <a:buNone/>
              <a:defRPr sz="1800">
                <a:solidFill>
                  <a:srgbClr val="F8F8F3"/>
                </a:solidFill>
              </a:defRPr>
            </a:lvl2pPr>
            <a:lvl3pPr marL="914400" indent="0">
              <a:buNone/>
              <a:defRPr sz="1800">
                <a:solidFill>
                  <a:srgbClr val="F8F8F3"/>
                </a:solidFill>
              </a:defRPr>
            </a:lvl3pPr>
            <a:lvl4pPr marL="1371600" indent="0">
              <a:buNone/>
              <a:defRPr sz="1800">
                <a:solidFill>
                  <a:srgbClr val="F8F8F3"/>
                </a:solidFill>
              </a:defRPr>
            </a:lvl4pPr>
            <a:lvl5pPr marL="1828800" indent="0">
              <a:buNone/>
              <a:defRPr sz="1800">
                <a:solidFill>
                  <a:srgbClr val="F8F8F3"/>
                </a:solidFill>
              </a:defRPr>
            </a:lvl5pPr>
          </a:lstStyle>
          <a:p>
            <a:pPr lvl="0"/>
            <a:r>
              <a:rPr lang="da-DK" dirty="0"/>
              <a:t>KLIK FOR AT REDIGERE TEKSTTYPOGRAFIERNE I MASTEREN</a:t>
            </a:r>
          </a:p>
        </p:txBody>
      </p:sp>
      <p:sp>
        <p:nvSpPr>
          <p:cNvPr id="40" name="Pladsholder til tekst 5">
            <a:extLst>
              <a:ext uri="{FF2B5EF4-FFF2-40B4-BE49-F238E27FC236}">
                <a16:creationId xmlns:a16="http://schemas.microsoft.com/office/drawing/2014/main" id="{C8C52C0F-2180-E041-BA3C-BCAD492C196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157663" y="3806825"/>
            <a:ext cx="3721100" cy="191135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400">
                <a:solidFill>
                  <a:srgbClr val="374D62"/>
                </a:solidFill>
              </a:defRPr>
            </a:lvl1pPr>
            <a:lvl2pPr marL="457200" indent="0" algn="ctr">
              <a:buNone/>
              <a:defRPr sz="1400">
                <a:solidFill>
                  <a:srgbClr val="374D62"/>
                </a:solidFill>
              </a:defRPr>
            </a:lvl2pPr>
            <a:lvl3pPr marL="914400" indent="0" algn="ctr">
              <a:buNone/>
              <a:defRPr sz="1400">
                <a:solidFill>
                  <a:srgbClr val="374D62"/>
                </a:solidFill>
              </a:defRPr>
            </a:lvl3pPr>
            <a:lvl4pPr marL="1371600" indent="0" algn="ctr">
              <a:buNone/>
              <a:defRPr sz="1400">
                <a:solidFill>
                  <a:srgbClr val="374D62"/>
                </a:solidFill>
              </a:defRPr>
            </a:lvl4pPr>
            <a:lvl5pPr marL="1828800" indent="0" algn="ctr">
              <a:buNone/>
              <a:defRPr sz="1400">
                <a:solidFill>
                  <a:srgbClr val="374D62"/>
                </a:solidFill>
              </a:defRPr>
            </a:lvl5pPr>
          </a:lstStyle>
          <a:p>
            <a:pPr lvl="0"/>
            <a:r>
              <a:rPr lang="da-DK" dirty="0"/>
              <a:t>Klik for at indsætte programtitler</a:t>
            </a:r>
          </a:p>
        </p:txBody>
      </p:sp>
      <p:sp>
        <p:nvSpPr>
          <p:cNvPr id="43" name="Pladsholder til tekst 41">
            <a:extLst>
              <a:ext uri="{FF2B5EF4-FFF2-40B4-BE49-F238E27FC236}">
                <a16:creationId xmlns:a16="http://schemas.microsoft.com/office/drawing/2014/main" id="{67587470-126D-B347-9806-A73C7B4A746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156075" y="2311400"/>
            <a:ext cx="3722688" cy="28375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400" spc="300">
                <a:solidFill>
                  <a:srgbClr val="374D62"/>
                </a:solidFill>
              </a:defRPr>
            </a:lvl1pPr>
            <a:lvl2pPr marL="457200" indent="0">
              <a:buNone/>
              <a:defRPr>
                <a:solidFill>
                  <a:srgbClr val="374D62"/>
                </a:solidFill>
              </a:defRPr>
            </a:lvl2pPr>
            <a:lvl3pPr marL="914400" indent="0">
              <a:buNone/>
              <a:defRPr>
                <a:solidFill>
                  <a:srgbClr val="374D62"/>
                </a:solidFill>
              </a:defRPr>
            </a:lvl3pPr>
            <a:lvl4pPr marL="1371600" indent="0">
              <a:buNone/>
              <a:defRPr>
                <a:solidFill>
                  <a:srgbClr val="374D62"/>
                </a:solidFill>
              </a:defRPr>
            </a:lvl4pPr>
            <a:lvl5pPr marL="1828800" indent="0">
              <a:buNone/>
              <a:defRPr>
                <a:solidFill>
                  <a:srgbClr val="374D62"/>
                </a:solidFill>
              </a:defRPr>
            </a:lvl5pPr>
          </a:lstStyle>
          <a:p>
            <a:pPr lvl="0"/>
            <a:r>
              <a:rPr lang="da-DK" dirty="0"/>
              <a:t>KLIK FOR DAG NR. </a:t>
            </a:r>
          </a:p>
        </p:txBody>
      </p:sp>
      <p:sp>
        <p:nvSpPr>
          <p:cNvPr id="44" name="Pladsholder til tekst 41">
            <a:extLst>
              <a:ext uri="{FF2B5EF4-FFF2-40B4-BE49-F238E27FC236}">
                <a16:creationId xmlns:a16="http://schemas.microsoft.com/office/drawing/2014/main" id="{6472E869-EE11-4B4D-85A7-8D232A5C179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156075" y="2681042"/>
            <a:ext cx="3722688" cy="28375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050" b="1" spc="300">
                <a:solidFill>
                  <a:srgbClr val="D77621"/>
                </a:solidFill>
                <a:latin typeface="Avenir Book" panose="02000503020000020003" pitchFamily="2" charset="0"/>
              </a:defRPr>
            </a:lvl1pPr>
            <a:lvl2pPr marL="457200" indent="0">
              <a:buNone/>
              <a:defRPr>
                <a:solidFill>
                  <a:srgbClr val="374D62"/>
                </a:solidFill>
              </a:defRPr>
            </a:lvl2pPr>
            <a:lvl3pPr marL="914400" indent="0">
              <a:buNone/>
              <a:defRPr>
                <a:solidFill>
                  <a:srgbClr val="374D62"/>
                </a:solidFill>
              </a:defRPr>
            </a:lvl3pPr>
            <a:lvl4pPr marL="1371600" indent="0">
              <a:buNone/>
              <a:defRPr>
                <a:solidFill>
                  <a:srgbClr val="374D62"/>
                </a:solidFill>
              </a:defRPr>
            </a:lvl4pPr>
            <a:lvl5pPr marL="1828800" indent="0">
              <a:buNone/>
              <a:defRPr>
                <a:solidFill>
                  <a:srgbClr val="374D62"/>
                </a:solidFill>
              </a:defRPr>
            </a:lvl5pPr>
          </a:lstStyle>
          <a:p>
            <a:pPr lvl="0"/>
            <a:r>
              <a:rPr lang="da-DK" dirty="0"/>
              <a:t>KLIK FOR WHY/WHAT/WHO</a:t>
            </a:r>
          </a:p>
        </p:txBody>
      </p:sp>
      <p:sp>
        <p:nvSpPr>
          <p:cNvPr id="45" name="Pladsholder til tekst 41">
            <a:extLst>
              <a:ext uri="{FF2B5EF4-FFF2-40B4-BE49-F238E27FC236}">
                <a16:creationId xmlns:a16="http://schemas.microsoft.com/office/drawing/2014/main" id="{8C5F973A-0CB6-0C43-B458-4BC7A5C77EE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156075" y="2997954"/>
            <a:ext cx="3722688" cy="28375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400" spc="300">
                <a:solidFill>
                  <a:srgbClr val="374D62"/>
                </a:solidFill>
              </a:defRPr>
            </a:lvl1pPr>
            <a:lvl2pPr marL="457200" indent="0">
              <a:buNone/>
              <a:defRPr>
                <a:solidFill>
                  <a:srgbClr val="374D62"/>
                </a:solidFill>
              </a:defRPr>
            </a:lvl2pPr>
            <a:lvl3pPr marL="914400" indent="0">
              <a:buNone/>
              <a:defRPr>
                <a:solidFill>
                  <a:srgbClr val="374D62"/>
                </a:solidFill>
              </a:defRPr>
            </a:lvl3pPr>
            <a:lvl4pPr marL="1371600" indent="0">
              <a:buNone/>
              <a:defRPr>
                <a:solidFill>
                  <a:srgbClr val="374D62"/>
                </a:solidFill>
              </a:defRPr>
            </a:lvl4pPr>
            <a:lvl5pPr marL="1828800" indent="0">
              <a:buNone/>
              <a:defRPr>
                <a:solidFill>
                  <a:srgbClr val="374D62"/>
                </a:solidFill>
              </a:defRPr>
            </a:lvl5pPr>
          </a:lstStyle>
          <a:p>
            <a:pPr lvl="0"/>
            <a:r>
              <a:rPr lang="da-DK" dirty="0"/>
              <a:t>KLIK FOR DAG TITEL</a:t>
            </a:r>
          </a:p>
        </p:txBody>
      </p:sp>
      <p:sp>
        <p:nvSpPr>
          <p:cNvPr id="46" name="Pladsholder til tekst 5">
            <a:extLst>
              <a:ext uri="{FF2B5EF4-FFF2-40B4-BE49-F238E27FC236}">
                <a16:creationId xmlns:a16="http://schemas.microsoft.com/office/drawing/2014/main" id="{E0018757-BB57-5749-B407-CF7AE9CD4869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24446" y="3806825"/>
            <a:ext cx="3721100" cy="191135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400">
                <a:solidFill>
                  <a:srgbClr val="374D62"/>
                </a:solidFill>
              </a:defRPr>
            </a:lvl1pPr>
            <a:lvl2pPr marL="457200" indent="0" algn="ctr">
              <a:buNone/>
              <a:defRPr sz="1400">
                <a:solidFill>
                  <a:srgbClr val="374D62"/>
                </a:solidFill>
              </a:defRPr>
            </a:lvl2pPr>
            <a:lvl3pPr marL="914400" indent="0" algn="ctr">
              <a:buNone/>
              <a:defRPr sz="1400">
                <a:solidFill>
                  <a:srgbClr val="374D62"/>
                </a:solidFill>
              </a:defRPr>
            </a:lvl3pPr>
            <a:lvl4pPr marL="1371600" indent="0" algn="ctr">
              <a:buNone/>
              <a:defRPr sz="1400">
                <a:solidFill>
                  <a:srgbClr val="374D62"/>
                </a:solidFill>
              </a:defRPr>
            </a:lvl4pPr>
            <a:lvl5pPr marL="1828800" indent="0" algn="ctr">
              <a:buNone/>
              <a:defRPr sz="1400">
                <a:solidFill>
                  <a:srgbClr val="374D62"/>
                </a:solidFill>
              </a:defRPr>
            </a:lvl5pPr>
          </a:lstStyle>
          <a:p>
            <a:pPr lvl="0"/>
            <a:r>
              <a:rPr lang="da-DK" dirty="0"/>
              <a:t>Klik for at indsætte programtitler</a:t>
            </a:r>
          </a:p>
        </p:txBody>
      </p:sp>
      <p:sp>
        <p:nvSpPr>
          <p:cNvPr id="47" name="Pladsholder til tekst 41">
            <a:extLst>
              <a:ext uri="{FF2B5EF4-FFF2-40B4-BE49-F238E27FC236}">
                <a16:creationId xmlns:a16="http://schemas.microsoft.com/office/drawing/2014/main" id="{882BFFCF-1CB6-DC45-A5D7-F82E795DF5B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22858" y="2311400"/>
            <a:ext cx="3722688" cy="28375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400" spc="300">
                <a:solidFill>
                  <a:srgbClr val="374D62"/>
                </a:solidFill>
              </a:defRPr>
            </a:lvl1pPr>
            <a:lvl2pPr marL="457200" indent="0">
              <a:buNone/>
              <a:defRPr>
                <a:solidFill>
                  <a:srgbClr val="374D62"/>
                </a:solidFill>
              </a:defRPr>
            </a:lvl2pPr>
            <a:lvl3pPr marL="914400" indent="0">
              <a:buNone/>
              <a:defRPr>
                <a:solidFill>
                  <a:srgbClr val="374D62"/>
                </a:solidFill>
              </a:defRPr>
            </a:lvl3pPr>
            <a:lvl4pPr marL="1371600" indent="0">
              <a:buNone/>
              <a:defRPr>
                <a:solidFill>
                  <a:srgbClr val="374D62"/>
                </a:solidFill>
              </a:defRPr>
            </a:lvl4pPr>
            <a:lvl5pPr marL="1828800" indent="0">
              <a:buNone/>
              <a:defRPr>
                <a:solidFill>
                  <a:srgbClr val="374D62"/>
                </a:solidFill>
              </a:defRPr>
            </a:lvl5pPr>
          </a:lstStyle>
          <a:p>
            <a:pPr lvl="0"/>
            <a:r>
              <a:rPr lang="da-DK" dirty="0"/>
              <a:t>KLIK FOR DAG NR. </a:t>
            </a:r>
          </a:p>
        </p:txBody>
      </p:sp>
      <p:sp>
        <p:nvSpPr>
          <p:cNvPr id="48" name="Pladsholder til tekst 41">
            <a:extLst>
              <a:ext uri="{FF2B5EF4-FFF2-40B4-BE49-F238E27FC236}">
                <a16:creationId xmlns:a16="http://schemas.microsoft.com/office/drawing/2014/main" id="{5B345C0A-4505-0443-8FDE-3F6761BBF86D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22858" y="2681042"/>
            <a:ext cx="3722688" cy="28375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050" b="1" spc="300">
                <a:solidFill>
                  <a:srgbClr val="D77621"/>
                </a:solidFill>
                <a:latin typeface="Avenir Book" panose="02000503020000020003" pitchFamily="2" charset="0"/>
              </a:defRPr>
            </a:lvl1pPr>
            <a:lvl2pPr marL="457200" indent="0">
              <a:buNone/>
              <a:defRPr>
                <a:solidFill>
                  <a:srgbClr val="374D62"/>
                </a:solidFill>
              </a:defRPr>
            </a:lvl2pPr>
            <a:lvl3pPr marL="914400" indent="0">
              <a:buNone/>
              <a:defRPr>
                <a:solidFill>
                  <a:srgbClr val="374D62"/>
                </a:solidFill>
              </a:defRPr>
            </a:lvl3pPr>
            <a:lvl4pPr marL="1371600" indent="0">
              <a:buNone/>
              <a:defRPr>
                <a:solidFill>
                  <a:srgbClr val="374D62"/>
                </a:solidFill>
              </a:defRPr>
            </a:lvl4pPr>
            <a:lvl5pPr marL="1828800" indent="0">
              <a:buNone/>
              <a:defRPr>
                <a:solidFill>
                  <a:srgbClr val="374D62"/>
                </a:solidFill>
              </a:defRPr>
            </a:lvl5pPr>
          </a:lstStyle>
          <a:p>
            <a:pPr lvl="0"/>
            <a:r>
              <a:rPr lang="da-DK" dirty="0"/>
              <a:t>KLIK FOR WHY/WHAT/WHO</a:t>
            </a:r>
          </a:p>
        </p:txBody>
      </p:sp>
      <p:sp>
        <p:nvSpPr>
          <p:cNvPr id="49" name="Pladsholder til tekst 41">
            <a:extLst>
              <a:ext uri="{FF2B5EF4-FFF2-40B4-BE49-F238E27FC236}">
                <a16:creationId xmlns:a16="http://schemas.microsoft.com/office/drawing/2014/main" id="{2DE45406-1216-6840-9510-069C40F59349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22858" y="2997954"/>
            <a:ext cx="3722688" cy="28375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400" spc="300">
                <a:solidFill>
                  <a:srgbClr val="374D62"/>
                </a:solidFill>
              </a:defRPr>
            </a:lvl1pPr>
            <a:lvl2pPr marL="457200" indent="0">
              <a:buNone/>
              <a:defRPr>
                <a:solidFill>
                  <a:srgbClr val="374D62"/>
                </a:solidFill>
              </a:defRPr>
            </a:lvl2pPr>
            <a:lvl3pPr marL="914400" indent="0">
              <a:buNone/>
              <a:defRPr>
                <a:solidFill>
                  <a:srgbClr val="374D62"/>
                </a:solidFill>
              </a:defRPr>
            </a:lvl3pPr>
            <a:lvl4pPr marL="1371600" indent="0">
              <a:buNone/>
              <a:defRPr>
                <a:solidFill>
                  <a:srgbClr val="374D62"/>
                </a:solidFill>
              </a:defRPr>
            </a:lvl4pPr>
            <a:lvl5pPr marL="1828800" indent="0">
              <a:buNone/>
              <a:defRPr>
                <a:solidFill>
                  <a:srgbClr val="374D62"/>
                </a:solidFill>
              </a:defRPr>
            </a:lvl5pPr>
          </a:lstStyle>
          <a:p>
            <a:pPr lvl="0"/>
            <a:r>
              <a:rPr lang="da-DK" dirty="0"/>
              <a:t>KLIK FOR DAG TITEL</a:t>
            </a:r>
          </a:p>
        </p:txBody>
      </p:sp>
      <p:sp>
        <p:nvSpPr>
          <p:cNvPr id="50" name="Pladsholder til tekst 5">
            <a:extLst>
              <a:ext uri="{FF2B5EF4-FFF2-40B4-BE49-F238E27FC236}">
                <a16:creationId xmlns:a16="http://schemas.microsoft.com/office/drawing/2014/main" id="{49F73532-D47C-474A-BF4E-D6DB21931A90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8074150" y="3806825"/>
            <a:ext cx="3721100" cy="191135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400">
                <a:solidFill>
                  <a:srgbClr val="374D62"/>
                </a:solidFill>
              </a:defRPr>
            </a:lvl1pPr>
            <a:lvl2pPr marL="457200" indent="0" algn="ctr">
              <a:buNone/>
              <a:defRPr sz="1400">
                <a:solidFill>
                  <a:srgbClr val="374D62"/>
                </a:solidFill>
              </a:defRPr>
            </a:lvl2pPr>
            <a:lvl3pPr marL="914400" indent="0" algn="ctr">
              <a:buNone/>
              <a:defRPr sz="1400">
                <a:solidFill>
                  <a:srgbClr val="374D62"/>
                </a:solidFill>
              </a:defRPr>
            </a:lvl3pPr>
            <a:lvl4pPr marL="1371600" indent="0" algn="ctr">
              <a:buNone/>
              <a:defRPr sz="1400">
                <a:solidFill>
                  <a:srgbClr val="374D62"/>
                </a:solidFill>
              </a:defRPr>
            </a:lvl4pPr>
            <a:lvl5pPr marL="1828800" indent="0" algn="ctr">
              <a:buNone/>
              <a:defRPr sz="1400">
                <a:solidFill>
                  <a:srgbClr val="374D62"/>
                </a:solidFill>
              </a:defRPr>
            </a:lvl5pPr>
          </a:lstStyle>
          <a:p>
            <a:pPr lvl="0"/>
            <a:r>
              <a:rPr lang="da-DK" dirty="0"/>
              <a:t>Klik for at indsætte programtitler</a:t>
            </a:r>
          </a:p>
        </p:txBody>
      </p:sp>
      <p:sp>
        <p:nvSpPr>
          <p:cNvPr id="51" name="Pladsholder til tekst 41">
            <a:extLst>
              <a:ext uri="{FF2B5EF4-FFF2-40B4-BE49-F238E27FC236}">
                <a16:creationId xmlns:a16="http://schemas.microsoft.com/office/drawing/2014/main" id="{F6A84179-F401-CD4B-B0A9-B4A2F2426D25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072562" y="2311400"/>
            <a:ext cx="3722688" cy="28375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400" spc="300">
                <a:solidFill>
                  <a:srgbClr val="374D62"/>
                </a:solidFill>
              </a:defRPr>
            </a:lvl1pPr>
            <a:lvl2pPr marL="457200" indent="0">
              <a:buNone/>
              <a:defRPr>
                <a:solidFill>
                  <a:srgbClr val="374D62"/>
                </a:solidFill>
              </a:defRPr>
            </a:lvl2pPr>
            <a:lvl3pPr marL="914400" indent="0">
              <a:buNone/>
              <a:defRPr>
                <a:solidFill>
                  <a:srgbClr val="374D62"/>
                </a:solidFill>
              </a:defRPr>
            </a:lvl3pPr>
            <a:lvl4pPr marL="1371600" indent="0">
              <a:buNone/>
              <a:defRPr>
                <a:solidFill>
                  <a:srgbClr val="374D62"/>
                </a:solidFill>
              </a:defRPr>
            </a:lvl4pPr>
            <a:lvl5pPr marL="1828800" indent="0">
              <a:buNone/>
              <a:defRPr>
                <a:solidFill>
                  <a:srgbClr val="374D62"/>
                </a:solidFill>
              </a:defRPr>
            </a:lvl5pPr>
          </a:lstStyle>
          <a:p>
            <a:pPr lvl="0"/>
            <a:r>
              <a:rPr lang="da-DK" dirty="0"/>
              <a:t>KLIK FOR DAG NR. </a:t>
            </a:r>
          </a:p>
        </p:txBody>
      </p:sp>
      <p:sp>
        <p:nvSpPr>
          <p:cNvPr id="52" name="Pladsholder til tekst 41">
            <a:extLst>
              <a:ext uri="{FF2B5EF4-FFF2-40B4-BE49-F238E27FC236}">
                <a16:creationId xmlns:a16="http://schemas.microsoft.com/office/drawing/2014/main" id="{68708AB9-D8E8-2343-83A6-A68A1D589699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072562" y="2681042"/>
            <a:ext cx="3722688" cy="28375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050" b="1" spc="300">
                <a:solidFill>
                  <a:srgbClr val="D77621"/>
                </a:solidFill>
                <a:latin typeface="Avenir Book" panose="02000503020000020003" pitchFamily="2" charset="0"/>
              </a:defRPr>
            </a:lvl1pPr>
            <a:lvl2pPr marL="457200" indent="0">
              <a:buNone/>
              <a:defRPr>
                <a:solidFill>
                  <a:srgbClr val="374D62"/>
                </a:solidFill>
              </a:defRPr>
            </a:lvl2pPr>
            <a:lvl3pPr marL="914400" indent="0">
              <a:buNone/>
              <a:defRPr>
                <a:solidFill>
                  <a:srgbClr val="374D62"/>
                </a:solidFill>
              </a:defRPr>
            </a:lvl3pPr>
            <a:lvl4pPr marL="1371600" indent="0">
              <a:buNone/>
              <a:defRPr>
                <a:solidFill>
                  <a:srgbClr val="374D62"/>
                </a:solidFill>
              </a:defRPr>
            </a:lvl4pPr>
            <a:lvl5pPr marL="1828800" indent="0">
              <a:buNone/>
              <a:defRPr>
                <a:solidFill>
                  <a:srgbClr val="374D62"/>
                </a:solidFill>
              </a:defRPr>
            </a:lvl5pPr>
          </a:lstStyle>
          <a:p>
            <a:pPr lvl="0"/>
            <a:r>
              <a:rPr lang="da-DK" dirty="0"/>
              <a:t>KLIK FOR WHY/WHAT/WHO</a:t>
            </a:r>
          </a:p>
        </p:txBody>
      </p:sp>
      <p:sp>
        <p:nvSpPr>
          <p:cNvPr id="53" name="Pladsholder til tekst 41">
            <a:extLst>
              <a:ext uri="{FF2B5EF4-FFF2-40B4-BE49-F238E27FC236}">
                <a16:creationId xmlns:a16="http://schemas.microsoft.com/office/drawing/2014/main" id="{89BB1BA3-D844-3A44-8F2C-35DCE9FBBDE0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8072562" y="2997954"/>
            <a:ext cx="3722688" cy="28375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400" spc="300">
                <a:solidFill>
                  <a:srgbClr val="374D62"/>
                </a:solidFill>
              </a:defRPr>
            </a:lvl1pPr>
            <a:lvl2pPr marL="457200" indent="0">
              <a:buNone/>
              <a:defRPr>
                <a:solidFill>
                  <a:srgbClr val="374D62"/>
                </a:solidFill>
              </a:defRPr>
            </a:lvl2pPr>
            <a:lvl3pPr marL="914400" indent="0">
              <a:buNone/>
              <a:defRPr>
                <a:solidFill>
                  <a:srgbClr val="374D62"/>
                </a:solidFill>
              </a:defRPr>
            </a:lvl3pPr>
            <a:lvl4pPr marL="1371600" indent="0">
              <a:buNone/>
              <a:defRPr>
                <a:solidFill>
                  <a:srgbClr val="374D62"/>
                </a:solidFill>
              </a:defRPr>
            </a:lvl4pPr>
            <a:lvl5pPr marL="1828800" indent="0">
              <a:buNone/>
              <a:defRPr>
                <a:solidFill>
                  <a:srgbClr val="374D62"/>
                </a:solidFill>
              </a:defRPr>
            </a:lvl5pPr>
          </a:lstStyle>
          <a:p>
            <a:pPr lvl="0"/>
            <a:r>
              <a:rPr lang="da-DK" dirty="0"/>
              <a:t>KLIK FOR DAG TITEL</a:t>
            </a:r>
          </a:p>
        </p:txBody>
      </p:sp>
      <p:sp>
        <p:nvSpPr>
          <p:cNvPr id="25" name="Rectangle 2">
            <a:extLst>
              <a:ext uri="{FF2B5EF4-FFF2-40B4-BE49-F238E27FC236}">
                <a16:creationId xmlns:a16="http://schemas.microsoft.com/office/drawing/2014/main" id="{EB8C8930-7BB0-4B4E-B11A-67348994EE6F}"/>
              </a:ext>
            </a:extLst>
          </p:cNvPr>
          <p:cNvSpPr/>
          <p:nvPr/>
        </p:nvSpPr>
        <p:spPr>
          <a:xfrm>
            <a:off x="323448" y="2035829"/>
            <a:ext cx="3722113" cy="3682870"/>
          </a:xfrm>
          <a:prstGeom prst="rect">
            <a:avLst/>
          </a:prstGeom>
          <a:solidFill>
            <a:srgbClr val="E5E7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7" name="Billede 26" descr="Et billede, der indeholder plade, tegning&#10;&#10;Automatisk genereret beskrivelse">
            <a:extLst>
              <a:ext uri="{FF2B5EF4-FFF2-40B4-BE49-F238E27FC236}">
                <a16:creationId xmlns:a16="http://schemas.microsoft.com/office/drawing/2014/main" id="{D67CCF43-D01D-9A45-9898-11F60265C77D}"/>
              </a:ext>
            </a:extLst>
          </p:cNvPr>
          <p:cNvPicPr>
            <a:picLocks noChangeAspect="1"/>
          </p:cNvPicPr>
          <p:nvPr/>
        </p:nvPicPr>
        <p:blipFill>
          <a:blip r:embed="rId2">
            <a:lum bright="70000" contrast="-70000"/>
            <a:alphaModFix amt="11000"/>
          </a:blip>
          <a:stretch>
            <a:fillRect/>
          </a:stretch>
        </p:blipFill>
        <p:spPr>
          <a:xfrm>
            <a:off x="2646261" y="982133"/>
            <a:ext cx="6564880" cy="5654145"/>
          </a:xfrm>
          <a:prstGeom prst="rect">
            <a:avLst/>
          </a:prstGeom>
        </p:spPr>
      </p:pic>
      <p:sp>
        <p:nvSpPr>
          <p:cNvPr id="28" name="Rectangle 2">
            <a:extLst>
              <a:ext uri="{FF2B5EF4-FFF2-40B4-BE49-F238E27FC236}">
                <a16:creationId xmlns:a16="http://schemas.microsoft.com/office/drawing/2014/main" id="{C91B02A3-C699-D941-92E7-DB14FAE5C30D}"/>
              </a:ext>
            </a:extLst>
          </p:cNvPr>
          <p:cNvSpPr/>
          <p:nvPr/>
        </p:nvSpPr>
        <p:spPr>
          <a:xfrm>
            <a:off x="4157240" y="2035829"/>
            <a:ext cx="3722113" cy="3682870"/>
          </a:xfrm>
          <a:prstGeom prst="rect">
            <a:avLst/>
          </a:prstGeom>
          <a:solidFill>
            <a:srgbClr val="E5E7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0" name="Rectangle 2">
            <a:extLst>
              <a:ext uri="{FF2B5EF4-FFF2-40B4-BE49-F238E27FC236}">
                <a16:creationId xmlns:a16="http://schemas.microsoft.com/office/drawing/2014/main" id="{7F9743EA-11C1-FF42-9436-AEB305A9B9CF}"/>
              </a:ext>
            </a:extLst>
          </p:cNvPr>
          <p:cNvSpPr/>
          <p:nvPr/>
        </p:nvSpPr>
        <p:spPr>
          <a:xfrm>
            <a:off x="8072562" y="2035829"/>
            <a:ext cx="3722113" cy="3682870"/>
          </a:xfrm>
          <a:prstGeom prst="rect">
            <a:avLst/>
          </a:prstGeom>
          <a:solidFill>
            <a:srgbClr val="E5E7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1" name="Rectangle 14">
            <a:extLst>
              <a:ext uri="{FF2B5EF4-FFF2-40B4-BE49-F238E27FC236}">
                <a16:creationId xmlns:a16="http://schemas.microsoft.com/office/drawing/2014/main" id="{56C3EBEB-7C3C-EF4A-AECF-476B5FE27ED9}"/>
              </a:ext>
            </a:extLst>
          </p:cNvPr>
          <p:cNvSpPr/>
          <p:nvPr/>
        </p:nvSpPr>
        <p:spPr>
          <a:xfrm>
            <a:off x="1" y="0"/>
            <a:ext cx="12191999" cy="520589"/>
          </a:xfrm>
          <a:prstGeom prst="rect">
            <a:avLst/>
          </a:prstGeom>
          <a:solidFill>
            <a:srgbClr val="374D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2" name="TextBox 18">
            <a:hlinkClick r:id="" action="ppaction://noaction"/>
            <a:extLst>
              <a:ext uri="{FF2B5EF4-FFF2-40B4-BE49-F238E27FC236}">
                <a16:creationId xmlns:a16="http://schemas.microsoft.com/office/drawing/2014/main" id="{CDB08F0F-45AC-2C49-A4EB-F23956D7B3C6}"/>
              </a:ext>
            </a:extLst>
          </p:cNvPr>
          <p:cNvSpPr txBox="1"/>
          <p:nvPr/>
        </p:nvSpPr>
        <p:spPr>
          <a:xfrm>
            <a:off x="257302" y="99940"/>
            <a:ext cx="1073784" cy="338554"/>
          </a:xfrm>
          <a:prstGeom prst="rect">
            <a:avLst/>
          </a:prstGeom>
          <a:noFill/>
          <a:ln w="9525">
            <a:noFill/>
          </a:ln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b="1" spc="300" dirty="0">
                <a:solidFill>
                  <a:srgbClr val="E5E7E7"/>
                </a:solidFill>
                <a:latin typeface="Avenir Book" panose="02000503020000020003" pitchFamily="2" charset="0"/>
              </a:rPr>
              <a:t>MODULE 4 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b="1" spc="300" dirty="0">
                <a:solidFill>
                  <a:srgbClr val="E5E7E7"/>
                </a:solidFill>
                <a:latin typeface="Avenir Book" panose="02000503020000020003" pitchFamily="2" charset="0"/>
              </a:rPr>
              <a:t>INTRO</a:t>
            </a:r>
            <a:endParaRPr kumimoji="0" lang="en-US" sz="800" b="1" i="0" u="none" strike="noStrike" kern="1200" cap="none" spc="300" normalizeH="0" baseline="0" noProof="0" dirty="0">
              <a:ln>
                <a:noFill/>
              </a:ln>
              <a:solidFill>
                <a:srgbClr val="E5E7E7"/>
              </a:solidFill>
              <a:effectLst/>
              <a:uLnTx/>
              <a:uFillTx/>
              <a:latin typeface="Avenir Book" panose="02000503020000020003" pitchFamily="2" charset="0"/>
            </a:endParaRPr>
          </a:p>
        </p:txBody>
      </p:sp>
      <p:cxnSp>
        <p:nvCxnSpPr>
          <p:cNvPr id="38" name="Lige forbindelse 37">
            <a:extLst>
              <a:ext uri="{FF2B5EF4-FFF2-40B4-BE49-F238E27FC236}">
                <a16:creationId xmlns:a16="http://schemas.microsoft.com/office/drawing/2014/main" id="{0374D6CE-5576-3946-A5BC-14DABA3F69F0}"/>
              </a:ext>
            </a:extLst>
          </p:cNvPr>
          <p:cNvCxnSpPr>
            <a:cxnSpLocks/>
          </p:cNvCxnSpPr>
          <p:nvPr/>
        </p:nvCxnSpPr>
        <p:spPr>
          <a:xfrm>
            <a:off x="1331829" y="18644"/>
            <a:ext cx="0" cy="493994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1" name="Billede 40">
            <a:extLst>
              <a:ext uri="{FF2B5EF4-FFF2-40B4-BE49-F238E27FC236}">
                <a16:creationId xmlns:a16="http://schemas.microsoft.com/office/drawing/2014/main" id="{6B663916-1551-DA43-B7A9-D90A764CCF0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50000"/>
          </a:blip>
          <a:srcRect l="8285" t="28774" r="58175" b="41828"/>
          <a:stretch/>
        </p:blipFill>
        <p:spPr>
          <a:xfrm>
            <a:off x="257302" y="6201113"/>
            <a:ext cx="716895" cy="628387"/>
          </a:xfrm>
          <a:prstGeom prst="rect">
            <a:avLst/>
          </a:prstGeom>
        </p:spPr>
      </p:pic>
      <p:pic>
        <p:nvPicPr>
          <p:cNvPr id="42" name="Billede 41">
            <a:extLst>
              <a:ext uri="{FF2B5EF4-FFF2-40B4-BE49-F238E27FC236}">
                <a16:creationId xmlns:a16="http://schemas.microsoft.com/office/drawing/2014/main" id="{96AE03D7-E2F1-A34B-92BD-555C1CD97ACD}"/>
              </a:ext>
            </a:extLst>
          </p:cNvPr>
          <p:cNvPicPr>
            <a:picLocks noChangeAspect="1"/>
          </p:cNvPicPr>
          <p:nvPr/>
        </p:nvPicPr>
        <p:blipFill>
          <a:blip r:embed="rId4">
            <a:biLevel thresh="25000"/>
            <a:alphaModFix amt="50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1500"/>
                    </a14:imgEffect>
                    <a14:imgEffect>
                      <a14:saturation sat="191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723783" y="6415290"/>
            <a:ext cx="1034680" cy="274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8916305"/>
      </p:ext>
    </p:extLst>
  </p:cSld>
  <p:clrMapOvr>
    <a:masterClrMapping/>
  </p:clrMapOvr>
</p:sldLayout>
</file>

<file path=ppt/slideLayouts/slideLayout4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Generic_pinbo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8B8433A9-F148-4B29-B4CB-36BF98049C52}"/>
              </a:ext>
            </a:extLst>
          </p:cNvPr>
          <p:cNvSpPr/>
          <p:nvPr/>
        </p:nvSpPr>
        <p:spPr>
          <a:xfrm>
            <a:off x="9605869" y="5509858"/>
            <a:ext cx="2392219" cy="133003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 sz="76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CAF7CEC-2EB7-45A3-AB75-03E9648BFCE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93333"/>
          <a:stretch/>
        </p:blipFill>
        <p:spPr>
          <a:xfrm>
            <a:off x="54325" y="18106"/>
            <a:ext cx="12027747" cy="44881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3553089-39F8-4343-B428-C58FD99A357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1889" t="2815" r="19000" b="94518"/>
          <a:stretch/>
        </p:blipFill>
        <p:spPr>
          <a:xfrm>
            <a:off x="10079311" y="212534"/>
            <a:ext cx="1729757" cy="179526"/>
          </a:xfrm>
          <a:prstGeom prst="rect">
            <a:avLst/>
          </a:prstGeom>
        </p:spPr>
      </p:pic>
      <p:pic>
        <p:nvPicPr>
          <p:cNvPr id="9" name="Billede 6" descr="TaniaEllis_Powerpoint_grundtemplate.jpg">
            <a:extLst>
              <a:ext uri="{FF2B5EF4-FFF2-40B4-BE49-F238E27FC236}">
                <a16:creationId xmlns:a16="http://schemas.microsoft.com/office/drawing/2014/main" id="{86580933-C368-4F28-9480-1EF4F09AB3A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13" t="90102" r="32871" b="2929"/>
          <a:stretch/>
        </p:blipFill>
        <p:spPr bwMode="auto">
          <a:xfrm>
            <a:off x="54324" y="6242555"/>
            <a:ext cx="11877845" cy="4779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Billede 7">
            <a:extLst>
              <a:ext uri="{FF2B5EF4-FFF2-40B4-BE49-F238E27FC236}">
                <a16:creationId xmlns:a16="http://schemas.microsoft.com/office/drawing/2014/main" id="{8EFA047B-E118-4B9A-8223-350478D7ECBA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82000"/>
          </a:blip>
          <a:stretch>
            <a:fillRect/>
          </a:stretch>
        </p:blipFill>
        <p:spPr>
          <a:xfrm>
            <a:off x="10663440" y="6416231"/>
            <a:ext cx="1145633" cy="304309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60A7AA44-44FA-4D15-A26B-8D3EB060F9B9}"/>
              </a:ext>
            </a:extLst>
          </p:cNvPr>
          <p:cNvSpPr/>
          <p:nvPr/>
        </p:nvSpPr>
        <p:spPr>
          <a:xfrm>
            <a:off x="9605869" y="5509858"/>
            <a:ext cx="2392219" cy="133003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 sz="76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87D5EC7C-10DB-48C7-9137-1652F83FBA4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93333"/>
          <a:stretch/>
        </p:blipFill>
        <p:spPr>
          <a:xfrm>
            <a:off x="54325" y="18106"/>
            <a:ext cx="12027747" cy="448816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CFE92F81-7C1A-4F3C-9913-B4774A0B714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1889" t="2815" r="19000" b="94518"/>
          <a:stretch/>
        </p:blipFill>
        <p:spPr>
          <a:xfrm>
            <a:off x="10079311" y="212534"/>
            <a:ext cx="1729757" cy="179526"/>
          </a:xfrm>
          <a:prstGeom prst="rect">
            <a:avLst/>
          </a:prstGeom>
        </p:spPr>
      </p:pic>
      <p:pic>
        <p:nvPicPr>
          <p:cNvPr id="15" name="Billede 6" descr="TaniaEllis_Powerpoint_grundtemplate.jpg">
            <a:extLst>
              <a:ext uri="{FF2B5EF4-FFF2-40B4-BE49-F238E27FC236}">
                <a16:creationId xmlns:a16="http://schemas.microsoft.com/office/drawing/2014/main" id="{DACB99D3-100F-4BB5-9B92-D3494B93FDF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13" t="90102" r="32871" b="2929"/>
          <a:stretch/>
        </p:blipFill>
        <p:spPr bwMode="auto">
          <a:xfrm>
            <a:off x="54324" y="6242555"/>
            <a:ext cx="11877845" cy="4779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Billede 7">
            <a:extLst>
              <a:ext uri="{FF2B5EF4-FFF2-40B4-BE49-F238E27FC236}">
                <a16:creationId xmlns:a16="http://schemas.microsoft.com/office/drawing/2014/main" id="{5141F5B4-8951-415F-BCFA-6B1E923CE189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82000"/>
          </a:blip>
          <a:stretch>
            <a:fillRect/>
          </a:stretch>
        </p:blipFill>
        <p:spPr>
          <a:xfrm>
            <a:off x="10663440" y="6416231"/>
            <a:ext cx="1145633" cy="304309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A86006D5-61DA-4B69-B432-F5E0BF7F5A4D}"/>
              </a:ext>
            </a:extLst>
          </p:cNvPr>
          <p:cNvSpPr/>
          <p:nvPr/>
        </p:nvSpPr>
        <p:spPr>
          <a:xfrm>
            <a:off x="9605869" y="5509858"/>
            <a:ext cx="2392219" cy="133003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 sz="760"/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C477E91D-04F3-4EF6-ACF1-CC9FA2F99A5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93333"/>
          <a:stretch/>
        </p:blipFill>
        <p:spPr>
          <a:xfrm>
            <a:off x="54325" y="18106"/>
            <a:ext cx="12027747" cy="448816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9C683D97-6840-433E-8B13-C88242104DF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1889" t="2815" r="19000" b="94518"/>
          <a:stretch/>
        </p:blipFill>
        <p:spPr>
          <a:xfrm>
            <a:off x="10079311" y="212534"/>
            <a:ext cx="1729757" cy="179526"/>
          </a:xfrm>
          <a:prstGeom prst="rect">
            <a:avLst/>
          </a:prstGeom>
        </p:spPr>
      </p:pic>
      <p:pic>
        <p:nvPicPr>
          <p:cNvPr id="20" name="Billede 6" descr="TaniaEllis_Powerpoint_grundtemplate.jpg">
            <a:extLst>
              <a:ext uri="{FF2B5EF4-FFF2-40B4-BE49-F238E27FC236}">
                <a16:creationId xmlns:a16="http://schemas.microsoft.com/office/drawing/2014/main" id="{A5778C22-EDB7-43D9-9FC7-A7C888761BC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13" t="90102" r="32871" b="2929"/>
          <a:stretch/>
        </p:blipFill>
        <p:spPr bwMode="auto">
          <a:xfrm>
            <a:off x="54324" y="6242555"/>
            <a:ext cx="11877845" cy="4779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Billede 7">
            <a:extLst>
              <a:ext uri="{FF2B5EF4-FFF2-40B4-BE49-F238E27FC236}">
                <a16:creationId xmlns:a16="http://schemas.microsoft.com/office/drawing/2014/main" id="{283AD02E-56C8-4DD8-AF88-36AC59B61531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82000"/>
          </a:blip>
          <a:stretch>
            <a:fillRect/>
          </a:stretch>
        </p:blipFill>
        <p:spPr>
          <a:xfrm>
            <a:off x="10663440" y="6416231"/>
            <a:ext cx="1145633" cy="304309"/>
          </a:xfrm>
          <a:prstGeom prst="rect">
            <a:avLst/>
          </a:prstGeom>
        </p:spPr>
      </p:pic>
      <p:pic>
        <p:nvPicPr>
          <p:cNvPr id="3" name="Picture 13">
            <a:extLst>
              <a:ext uri="{FF2B5EF4-FFF2-40B4-BE49-F238E27FC236}">
                <a16:creationId xmlns:a16="http://schemas.microsoft.com/office/drawing/2014/main" id="{064E1458-483A-45FF-B05B-51919085525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7482490">
            <a:off x="-69773" y="6169469"/>
            <a:ext cx="614842" cy="4921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4349220"/>
      </p:ext>
    </p:extLst>
  </p:cSld>
  <p:clrMapOvr>
    <a:masterClrMapping/>
  </p:clrMapOvr>
</p:sldLayout>
</file>

<file path=ppt/slideLayouts/slideLayout4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BCM.DK TOOLS TEMPLATE">
    <p:bg>
      <p:bgPr>
        <a:solidFill>
          <a:srgbClr val="374D6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ktangel 4">
            <a:extLst>
              <a:ext uri="{FF2B5EF4-FFF2-40B4-BE49-F238E27FC236}">
                <a16:creationId xmlns:a16="http://schemas.microsoft.com/office/drawing/2014/main" id="{5B18014D-7318-4E40-9BD6-694375F8FEF9}"/>
              </a:ext>
            </a:extLst>
          </p:cNvPr>
          <p:cNvSpPr/>
          <p:nvPr/>
        </p:nvSpPr>
        <p:spPr>
          <a:xfrm>
            <a:off x="319177" y="284672"/>
            <a:ext cx="11559398" cy="62987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Billede 4">
            <a:extLst>
              <a:ext uri="{FF2B5EF4-FFF2-40B4-BE49-F238E27FC236}">
                <a16:creationId xmlns:a16="http://schemas.microsoft.com/office/drawing/2014/main" id="{8A63A2A7-3DCD-004F-AC03-F5E00447B975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82000"/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0843895" y="6591084"/>
            <a:ext cx="1034680" cy="274837"/>
          </a:xfrm>
          <a:prstGeom prst="rect">
            <a:avLst/>
          </a:prstGeom>
        </p:spPr>
      </p:pic>
      <p:pic>
        <p:nvPicPr>
          <p:cNvPr id="10" name="Picture 3" descr="Icon&#10;&#10;Description automatically generated">
            <a:extLst>
              <a:ext uri="{FF2B5EF4-FFF2-40B4-BE49-F238E27FC236}">
                <a16:creationId xmlns:a16="http://schemas.microsoft.com/office/drawing/2014/main" id="{DCB8F9B7-02D2-D546-8689-1F84A023566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8748" y="6144768"/>
            <a:ext cx="414269" cy="414269"/>
          </a:xfrm>
          <a:prstGeom prst="rect">
            <a:avLst/>
          </a:prstGeom>
        </p:spPr>
      </p:pic>
      <p:sp>
        <p:nvSpPr>
          <p:cNvPr id="11" name="Tekstfelt 10">
            <a:extLst>
              <a:ext uri="{FF2B5EF4-FFF2-40B4-BE49-F238E27FC236}">
                <a16:creationId xmlns:a16="http://schemas.microsoft.com/office/drawing/2014/main" id="{62A7CAD5-DA09-1549-82A1-8E131D86069F}"/>
              </a:ext>
            </a:extLst>
          </p:cNvPr>
          <p:cNvSpPr txBox="1"/>
          <p:nvPr/>
        </p:nvSpPr>
        <p:spPr>
          <a:xfrm>
            <a:off x="236472" y="6603024"/>
            <a:ext cx="10329931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Next LT Pro"/>
                <a:ea typeface="+mn-ea"/>
                <a:cs typeface="+mn-cs"/>
              </a:rPr>
              <a:t>This work is licensed under the Creative Commons Attribution-Non Commercial-Share Alike that allows changes to be made to the model non-commercially, as long as credit is given to the author.</a:t>
            </a:r>
          </a:p>
        </p:txBody>
      </p:sp>
    </p:spTree>
    <p:extLst>
      <p:ext uri="{BB962C8B-B14F-4D97-AF65-F5344CB8AC3E}">
        <p14:creationId xmlns:p14="http://schemas.microsoft.com/office/powerpoint/2010/main" val="1721955010"/>
      </p:ext>
    </p:extLst>
  </p:cSld>
  <p:clrMapOvr>
    <a:masterClrMapping/>
  </p:clrMapOvr>
</p:sldLayout>
</file>

<file path=ppt/slideLayouts/slideLayout4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FD3819-A304-4CB9-B840-68A1B74C926A}" type="datetimeFigureOut">
              <a:rPr lang="LID4096" smtClean="0"/>
              <a:t>11/01/2023</a:t>
            </a:fld>
            <a:endParaRPr lang="LID4096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C381FD-E075-421B-AB02-D9A99479CABA}" type="slidenum">
              <a:rPr lang="LID4096" smtClean="0"/>
              <a:t>‹nr.›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1842512684"/>
      </p:ext>
    </p:extLst>
  </p:cSld>
  <p:clrMapOvr>
    <a:masterClrMapping/>
  </p:clrMapOvr>
</p:sldLayout>
</file>

<file path=ppt/slideLayouts/slideLayout4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ND SLIDE">
    <p:bg>
      <p:bgPr>
        <a:solidFill>
          <a:srgbClr val="374D6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lede 5">
            <a:extLst>
              <a:ext uri="{FF2B5EF4-FFF2-40B4-BE49-F238E27FC236}">
                <a16:creationId xmlns:a16="http://schemas.microsoft.com/office/drawing/2014/main" id="{CD921CE0-295E-0D40-8A52-2F8D2F7FBDA3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82000"/>
            <a:biLevel thresh="25000"/>
          </a:blip>
          <a:stretch>
            <a:fillRect/>
          </a:stretch>
        </p:blipFill>
        <p:spPr>
          <a:xfrm>
            <a:off x="9684007" y="6160338"/>
            <a:ext cx="2094259" cy="556288"/>
          </a:xfrm>
          <a:prstGeom prst="rect">
            <a:avLst/>
          </a:prstGeom>
        </p:spPr>
      </p:pic>
      <p:sp>
        <p:nvSpPr>
          <p:cNvPr id="7" name="Rektangel 6">
            <a:extLst>
              <a:ext uri="{FF2B5EF4-FFF2-40B4-BE49-F238E27FC236}">
                <a16:creationId xmlns:a16="http://schemas.microsoft.com/office/drawing/2014/main" id="{1AE39FE9-3F44-EA48-92C6-3B70A3F20999}"/>
              </a:ext>
            </a:extLst>
          </p:cNvPr>
          <p:cNvSpPr/>
          <p:nvPr/>
        </p:nvSpPr>
        <p:spPr>
          <a:xfrm>
            <a:off x="314195" y="6352389"/>
            <a:ext cx="6582153" cy="3137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5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Arial"/>
              </a:rPr>
              <a:t>This presentation may not be copied, used or distributed publicly without permission.</a:t>
            </a:r>
          </a:p>
        </p:txBody>
      </p:sp>
      <p:sp>
        <p:nvSpPr>
          <p:cNvPr id="8" name="Rektangel 7">
            <a:extLst>
              <a:ext uri="{FF2B5EF4-FFF2-40B4-BE49-F238E27FC236}">
                <a16:creationId xmlns:a16="http://schemas.microsoft.com/office/drawing/2014/main" id="{36CF9940-2A0B-0048-8625-587AE77D0600}"/>
              </a:ext>
            </a:extLst>
          </p:cNvPr>
          <p:cNvSpPr/>
          <p:nvPr/>
        </p:nvSpPr>
        <p:spPr>
          <a:xfrm>
            <a:off x="2529324" y="408545"/>
            <a:ext cx="924894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Arial"/>
              </a:rPr>
              <a:t>TANIA ELLIS - The Social Business Company</a:t>
            </a:r>
            <a:r>
              <a:rPr kumimoji="0" lang="da-DK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Book" panose="02000503020000020003" pitchFamily="2" charset="0"/>
                <a:ea typeface="ＭＳ Ｐゴシック"/>
                <a:cs typeface="Arial"/>
              </a:rPr>
              <a:t>®</a:t>
            </a:r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Book" panose="02000503020000020003" pitchFamily="2" charset="0"/>
              <a:ea typeface="+mn-ea"/>
              <a:cs typeface="Arial"/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Book" panose="02000503020000020003" pitchFamily="2" charset="0"/>
              <a:ea typeface="+mn-ea"/>
              <a:cs typeface="Arial"/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Arial"/>
              </a:rPr>
              <a:t>We inspire and help companies &amp; professionals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Arial"/>
              </a:rPr>
              <a:t>create value for society and the bottom line with our: 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Book" panose="02000503020000020003" pitchFamily="2" charset="0"/>
              <a:ea typeface="+mn-ea"/>
              <a:cs typeface="Arial"/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Arial"/>
              </a:rPr>
              <a:t>Speaking (trends) I Club (networking) I 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Arial"/>
              </a:rPr>
              <a:t>Academy (training) I Consulting (business development)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Book" panose="02000503020000020003" pitchFamily="2" charset="0"/>
              <a:ea typeface="+mn-ea"/>
              <a:cs typeface="Arial"/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3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Arial"/>
              </a:rPr>
              <a:t>WWW.TANIAELLIS.COM</a:t>
            </a:r>
          </a:p>
        </p:txBody>
      </p:sp>
      <p:pic>
        <p:nvPicPr>
          <p:cNvPr id="10" name="Billede 9">
            <a:extLst>
              <a:ext uri="{FF2B5EF4-FFF2-40B4-BE49-F238E27FC236}">
                <a16:creationId xmlns:a16="http://schemas.microsoft.com/office/drawing/2014/main" id="{32154E4F-E3CD-EF42-AF86-BB35ACF9007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68617" y="5692973"/>
            <a:ext cx="683172" cy="997432"/>
          </a:xfrm>
          <a:prstGeom prst="rect">
            <a:avLst/>
          </a:prstGeom>
        </p:spPr>
      </p:pic>
      <p:pic>
        <p:nvPicPr>
          <p:cNvPr id="14" name="Billede 13" descr="Et billede, der indeholder tekst, clipart, rist&#10;&#10;Automatisk genereret beskrivelse">
            <a:extLst>
              <a:ext uri="{FF2B5EF4-FFF2-40B4-BE49-F238E27FC236}">
                <a16:creationId xmlns:a16="http://schemas.microsoft.com/office/drawing/2014/main" id="{9C37CBAF-A171-5D47-AE10-B9C6AF99595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10603" y="1841604"/>
            <a:ext cx="344427" cy="2969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2125459"/>
      </p:ext>
    </p:extLst>
  </p:cSld>
  <p:clrMapOvr>
    <a:masterClrMapping/>
  </p:clrMapOvr>
</p:sldLayout>
</file>

<file path=ppt/slideLayouts/slideLayout4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Generic_tool&amp;p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75513034"/>
      </p:ext>
    </p:extLst>
  </p:cSld>
  <p:clrMapOvr>
    <a:masterClrMapping/>
  </p:clrMapOvr>
</p:sldLayout>
</file>

<file path=ppt/slideLayouts/slideLayout4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 tekstbo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 numCol="1"/>
          <a:lstStyle/>
          <a:p>
            <a:fld id="{B7C381FD-E075-421B-AB02-D9A99479CABA}" type="slidenum">
              <a:rPr lang="LID4096" smtClean="0"/>
              <a:t>‹nr.›</a:t>
            </a:fld>
            <a:endParaRPr lang="LID4096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 numCol="1"/>
          <a:lstStyle/>
          <a:p>
            <a:endParaRPr lang="LID4096"/>
          </a:p>
        </p:txBody>
      </p:sp>
      <p:sp>
        <p:nvSpPr>
          <p:cNvPr id="5" name="Text Placeholder 2"/>
          <p:cNvSpPr>
            <a:spLocks noGrp="1"/>
          </p:cNvSpPr>
          <p:nvPr>
            <p:ph idx="1" hasCustomPrompt="1"/>
          </p:nvPr>
        </p:nvSpPr>
        <p:spPr>
          <a:xfrm>
            <a:off x="528000" y="1123201"/>
            <a:ext cx="11136000" cy="518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0" marR="0" indent="0" algn="l" defTabSz="91425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300"/>
              </a:spcAft>
              <a:buClrTx/>
              <a:buSzTx/>
              <a:buFont typeface="Arial" charset="0"/>
              <a:buNone/>
              <a:tabLst/>
              <a:defRPr sz="2000" b="0">
                <a:latin typeface="+mn-lt"/>
              </a:defRPr>
            </a:lvl1pPr>
            <a:lvl2pPr marL="182281" marR="0" indent="-182281" algn="l" defTabSz="91425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300"/>
              </a:spcAft>
              <a:buClrTx/>
              <a:buSzTx/>
              <a:buFont typeface="Arial" charset="0"/>
              <a:buChar char="•"/>
              <a:tabLst/>
              <a:defRPr sz="2000" b="0">
                <a:latin typeface="+mn-lt"/>
              </a:defRPr>
            </a:lvl2pPr>
            <a:lvl3pPr marL="357444" marR="0" indent="-175162" algn="l" defTabSz="91425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300"/>
              </a:spcAft>
              <a:buClrTx/>
              <a:buSzTx/>
              <a:buFont typeface="Arial" charset="0"/>
              <a:buChar char="‒"/>
              <a:tabLst/>
              <a:defRPr sz="2000" b="0">
                <a:latin typeface="+mn-lt"/>
              </a:defRPr>
            </a:lvl3pPr>
            <a:lvl4pPr marL="539725" marR="0" indent="-182281" algn="l" defTabSz="91425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Arial" charset="0"/>
              <a:buChar char="•"/>
              <a:tabLst/>
              <a:defRPr sz="1800" b="0">
                <a:latin typeface="+mn-lt"/>
              </a:defRPr>
            </a:lvl4pPr>
            <a:lvl5pPr marL="712039" marR="0" indent="-172314" algn="l" defTabSz="91425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Arial" charset="0"/>
              <a:buChar char="‒"/>
              <a:tabLst/>
              <a:defRPr sz="1800" b="0">
                <a:latin typeface="+mn-l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First level</a:t>
            </a:r>
          </a:p>
          <a:p>
            <a:pPr lvl="2"/>
            <a:r>
              <a:rPr lang="en-US" dirty="0"/>
              <a:t>Second level</a:t>
            </a:r>
          </a:p>
          <a:p>
            <a:pPr lvl="3"/>
            <a:r>
              <a:rPr lang="en-US" dirty="0"/>
              <a:t>Third level</a:t>
            </a:r>
          </a:p>
          <a:p>
            <a:pPr lvl="4"/>
            <a:r>
              <a:rPr lang="en-US" dirty="0"/>
              <a:t>Fourth level</a:t>
            </a:r>
          </a:p>
          <a:p>
            <a:pPr lvl="4"/>
            <a:endParaRPr lang="en-US" dirty="0"/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528000" y="298800"/>
            <a:ext cx="11136000" cy="59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3553772"/>
      </p:ext>
    </p:extLst>
  </p:cSld>
  <p:clrMapOvr>
    <a:masterClrMapping/>
  </p:clrMapOvr>
</p:sldLayout>
</file>

<file path=ppt/slideLayouts/slideLayout42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indhold 1"/>
          <p:cNvSpPr>
            <a:spLocks noGrp="1"/>
          </p:cNvSpPr>
          <p:nvPr>
            <p:ph/>
          </p:nvPr>
        </p:nvSpPr>
        <p:spPr>
          <a:xfrm>
            <a:off x="609600" y="274645"/>
            <a:ext cx="10972800" cy="58515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a-DK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8FD3819-A304-4CB9-B840-68A1B74C926A}" type="datetimeFigureOut">
              <a:rPr lang="LID4096" smtClean="0"/>
              <a:t>11/01/2023</a:t>
            </a:fld>
            <a:endParaRPr lang="LID4096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LID4096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7C381FD-E075-421B-AB02-D9A99479CABA}" type="slidenum">
              <a:rPr lang="LID4096" smtClean="0"/>
              <a:t>‹nr.›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2497120552"/>
      </p:ext>
    </p:extLst>
  </p:cSld>
  <p:clrMapOvr>
    <a:masterClrMapping/>
  </p:clrMapOvr>
</p:sldLayout>
</file>

<file path=ppt/slideLayouts/slideLayout4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XERCISES">
    <p:bg>
      <p:bgPr>
        <a:solidFill>
          <a:srgbClr val="EFF2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4">
            <a:extLst>
              <a:ext uri="{FF2B5EF4-FFF2-40B4-BE49-F238E27FC236}">
                <a16:creationId xmlns:a16="http://schemas.microsoft.com/office/drawing/2014/main" id="{B2CB637E-3B7D-5349-AA2B-8E820B64ED9B}"/>
              </a:ext>
            </a:extLst>
          </p:cNvPr>
          <p:cNvSpPr/>
          <p:nvPr/>
        </p:nvSpPr>
        <p:spPr>
          <a:xfrm>
            <a:off x="1" y="0"/>
            <a:ext cx="12191999" cy="520589"/>
          </a:xfrm>
          <a:prstGeom prst="rect">
            <a:avLst/>
          </a:prstGeom>
          <a:solidFill>
            <a:srgbClr val="374D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8" name="Lige forbindelse 7">
            <a:extLst>
              <a:ext uri="{FF2B5EF4-FFF2-40B4-BE49-F238E27FC236}">
                <a16:creationId xmlns:a16="http://schemas.microsoft.com/office/drawing/2014/main" id="{882F0922-DB09-6C4D-80B7-7149311C5009}"/>
              </a:ext>
            </a:extLst>
          </p:cNvPr>
          <p:cNvCxnSpPr>
            <a:cxnSpLocks/>
          </p:cNvCxnSpPr>
          <p:nvPr/>
        </p:nvCxnSpPr>
        <p:spPr>
          <a:xfrm>
            <a:off x="1517573" y="4356"/>
            <a:ext cx="0" cy="493994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5" descr="Icon&#10;&#10;Description automatically generated">
            <a:extLst>
              <a:ext uri="{FF2B5EF4-FFF2-40B4-BE49-F238E27FC236}">
                <a16:creationId xmlns:a16="http://schemas.microsoft.com/office/drawing/2014/main" id="{35C6D18D-1FBC-8C4A-8C30-6A5E57B881E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9137" y="6111818"/>
            <a:ext cx="628387" cy="628387"/>
          </a:xfrm>
          <a:prstGeom prst="rect">
            <a:avLst/>
          </a:prstGeom>
        </p:spPr>
      </p:pic>
      <p:pic>
        <p:nvPicPr>
          <p:cNvPr id="13" name="Billede 11">
            <a:extLst>
              <a:ext uri="{FF2B5EF4-FFF2-40B4-BE49-F238E27FC236}">
                <a16:creationId xmlns:a16="http://schemas.microsoft.com/office/drawing/2014/main" id="{8D62B37B-08D1-A54A-B5DF-0FA2C378C092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50000"/>
          </a:blip>
          <a:stretch>
            <a:fillRect/>
          </a:stretch>
        </p:blipFill>
        <p:spPr>
          <a:xfrm>
            <a:off x="10846599" y="6426011"/>
            <a:ext cx="1046264" cy="277914"/>
          </a:xfrm>
          <a:prstGeom prst="rect">
            <a:avLst/>
          </a:prstGeom>
        </p:spPr>
      </p:pic>
      <p:sp>
        <p:nvSpPr>
          <p:cNvPr id="9" name="Rectangle 14">
            <a:extLst>
              <a:ext uri="{FF2B5EF4-FFF2-40B4-BE49-F238E27FC236}">
                <a16:creationId xmlns:a16="http://schemas.microsoft.com/office/drawing/2014/main" id="{FAA08166-0FCF-7447-BB03-AE476ECAA0EB}"/>
              </a:ext>
            </a:extLst>
          </p:cNvPr>
          <p:cNvSpPr/>
          <p:nvPr/>
        </p:nvSpPr>
        <p:spPr>
          <a:xfrm>
            <a:off x="1" y="0"/>
            <a:ext cx="12191999" cy="520589"/>
          </a:xfrm>
          <a:prstGeom prst="rect">
            <a:avLst/>
          </a:prstGeom>
          <a:solidFill>
            <a:srgbClr val="374D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TextBox 18">
            <a:hlinkClick r:id="rId4" action="ppaction://hlinksldjump"/>
            <a:extLst>
              <a:ext uri="{FF2B5EF4-FFF2-40B4-BE49-F238E27FC236}">
                <a16:creationId xmlns:a16="http://schemas.microsoft.com/office/drawing/2014/main" id="{A47549AF-D567-6941-ACBC-0200D90D269A}"/>
              </a:ext>
            </a:extLst>
          </p:cNvPr>
          <p:cNvSpPr txBox="1"/>
          <p:nvPr/>
        </p:nvSpPr>
        <p:spPr>
          <a:xfrm>
            <a:off x="171041" y="160322"/>
            <a:ext cx="1185731" cy="215444"/>
          </a:xfrm>
          <a:prstGeom prst="rect">
            <a:avLst/>
          </a:prstGeom>
          <a:noFill/>
          <a:ln w="9525"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300" normalizeH="0" baseline="0" noProof="0" dirty="0">
                <a:ln>
                  <a:noFill/>
                </a:ln>
                <a:solidFill>
                  <a:srgbClr val="E5E7E7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 EXERCISES</a:t>
            </a:r>
          </a:p>
        </p:txBody>
      </p:sp>
      <p:cxnSp>
        <p:nvCxnSpPr>
          <p:cNvPr id="11" name="Lige forbindelse 10">
            <a:extLst>
              <a:ext uri="{FF2B5EF4-FFF2-40B4-BE49-F238E27FC236}">
                <a16:creationId xmlns:a16="http://schemas.microsoft.com/office/drawing/2014/main" id="{CF7630FC-3946-F444-91DE-C060FF748C0B}"/>
              </a:ext>
            </a:extLst>
          </p:cNvPr>
          <p:cNvCxnSpPr>
            <a:cxnSpLocks/>
          </p:cNvCxnSpPr>
          <p:nvPr/>
        </p:nvCxnSpPr>
        <p:spPr>
          <a:xfrm>
            <a:off x="1460421" y="4356"/>
            <a:ext cx="0" cy="516233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ktangel 13">
            <a:extLst>
              <a:ext uri="{FF2B5EF4-FFF2-40B4-BE49-F238E27FC236}">
                <a16:creationId xmlns:a16="http://schemas.microsoft.com/office/drawing/2014/main" id="{D7D01C69-6552-1F42-BCA0-CE7808239C9B}"/>
              </a:ext>
            </a:extLst>
          </p:cNvPr>
          <p:cNvSpPr/>
          <p:nvPr/>
        </p:nvSpPr>
        <p:spPr>
          <a:xfrm>
            <a:off x="415636" y="1302205"/>
            <a:ext cx="11277599" cy="4756638"/>
          </a:xfrm>
          <a:prstGeom prst="rect">
            <a:avLst/>
          </a:prstGeom>
          <a:solidFill>
            <a:srgbClr val="374D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pic>
        <p:nvPicPr>
          <p:cNvPr id="15" name="Billede 14" descr="Et billede, der indeholder krus, skjorte, skilt&#10;&#10;Automatisk genereret beskrivelse">
            <a:extLst>
              <a:ext uri="{FF2B5EF4-FFF2-40B4-BE49-F238E27FC236}">
                <a16:creationId xmlns:a16="http://schemas.microsoft.com/office/drawing/2014/main" id="{96EC25E7-9694-444D-ADF6-B0805D5EE43A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0041601" y="573564"/>
            <a:ext cx="1609995" cy="1609995"/>
          </a:xfrm>
          <a:prstGeom prst="rect">
            <a:avLst/>
          </a:prstGeom>
        </p:spPr>
      </p:pic>
      <p:sp>
        <p:nvSpPr>
          <p:cNvPr id="16" name="Pladsholder til tekst 2">
            <a:extLst>
              <a:ext uri="{FF2B5EF4-FFF2-40B4-BE49-F238E27FC236}">
                <a16:creationId xmlns:a16="http://schemas.microsoft.com/office/drawing/2014/main" id="{D9331550-3710-A840-BCE8-AB25490801B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9376" y="899980"/>
            <a:ext cx="6355812" cy="3492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spc="300">
                <a:solidFill>
                  <a:srgbClr val="374D62"/>
                </a:solidFill>
              </a:defRPr>
            </a:lvl1pPr>
          </a:lstStyle>
          <a:p>
            <a:pPr lvl="0"/>
            <a:r>
              <a:rPr lang="da-DK" dirty="0"/>
              <a:t>KLIK FOR AT INDSÆTTE OVERSKRIFT </a:t>
            </a:r>
          </a:p>
        </p:txBody>
      </p:sp>
      <p:sp>
        <p:nvSpPr>
          <p:cNvPr id="19" name="Pladsholder til tekst 2">
            <a:extLst>
              <a:ext uri="{FF2B5EF4-FFF2-40B4-BE49-F238E27FC236}">
                <a16:creationId xmlns:a16="http://schemas.microsoft.com/office/drawing/2014/main" id="{A46878BD-98DB-594D-BCEB-811EC750DDA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233488" y="2562225"/>
            <a:ext cx="5736655" cy="25701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Pladsholder til billede 4">
            <a:extLst>
              <a:ext uri="{FF2B5EF4-FFF2-40B4-BE49-F238E27FC236}">
                <a16:creationId xmlns:a16="http://schemas.microsoft.com/office/drawing/2014/main" id="{D0160324-13CB-C641-8E77-004DD3F0525C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7134225" y="2552700"/>
            <a:ext cx="3009900" cy="25701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</a:lstStyle>
          <a:p>
            <a:r>
              <a:rPr lang="da-DK" dirty="0"/>
              <a:t>Indsæt grafik</a:t>
            </a:r>
          </a:p>
        </p:txBody>
      </p:sp>
    </p:spTree>
    <p:extLst>
      <p:ext uri="{BB962C8B-B14F-4D97-AF65-F5344CB8AC3E}">
        <p14:creationId xmlns:p14="http://schemas.microsoft.com/office/powerpoint/2010/main" val="1469364419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M3-Day1-blueframe">
    <p:bg>
      <p:bgPr>
        <a:solidFill>
          <a:srgbClr val="374D6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ktangel 11">
            <a:extLst>
              <a:ext uri="{FF2B5EF4-FFF2-40B4-BE49-F238E27FC236}">
                <a16:creationId xmlns:a16="http://schemas.microsoft.com/office/drawing/2014/main" id="{E15AF629-8FA2-EE44-847E-C737018DB964}"/>
              </a:ext>
            </a:extLst>
          </p:cNvPr>
          <p:cNvSpPr/>
          <p:nvPr/>
        </p:nvSpPr>
        <p:spPr>
          <a:xfrm>
            <a:off x="319177" y="517564"/>
            <a:ext cx="11559398" cy="60658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3" name="Billede 11">
            <a:extLst>
              <a:ext uri="{FF2B5EF4-FFF2-40B4-BE49-F238E27FC236}">
                <a16:creationId xmlns:a16="http://schemas.microsoft.com/office/drawing/2014/main" id="{FA21631E-0B29-41D0-9CA2-8CF9DF25A7A0}"/>
              </a:ext>
            </a:extLst>
          </p:cNvPr>
          <p:cNvPicPr>
            <a:picLocks noChangeAspect="1"/>
          </p:cNvPicPr>
          <p:nvPr/>
        </p:nvPicPr>
        <p:blipFill>
          <a:blip r:embed="rId2">
            <a:lum bright="70000" contrast="-70000"/>
            <a:alphaModFix amt="50000"/>
          </a:blip>
          <a:stretch>
            <a:fillRect/>
          </a:stretch>
        </p:blipFill>
        <p:spPr>
          <a:xfrm>
            <a:off x="10846599" y="6601248"/>
            <a:ext cx="1046264" cy="277914"/>
          </a:xfrm>
          <a:prstGeom prst="rect">
            <a:avLst/>
          </a:prstGeom>
        </p:spPr>
      </p:pic>
      <p:pic>
        <p:nvPicPr>
          <p:cNvPr id="15" name="Picture 14" descr="Icon&#10;&#10;Description automatically generated">
            <a:extLst>
              <a:ext uri="{FF2B5EF4-FFF2-40B4-BE49-F238E27FC236}">
                <a16:creationId xmlns:a16="http://schemas.microsoft.com/office/drawing/2014/main" id="{C042AFB2-FA84-4989-93E8-2807E25DB281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37000"/>
          </a:blip>
          <a:stretch>
            <a:fillRect/>
          </a:stretch>
        </p:blipFill>
        <p:spPr>
          <a:xfrm>
            <a:off x="425324" y="5935610"/>
            <a:ext cx="628387" cy="628387"/>
          </a:xfrm>
          <a:prstGeom prst="rect">
            <a:avLst/>
          </a:prstGeom>
        </p:spPr>
      </p:pic>
      <p:sp>
        <p:nvSpPr>
          <p:cNvPr id="26" name="Rektangel 25">
            <a:extLst>
              <a:ext uri="{FF2B5EF4-FFF2-40B4-BE49-F238E27FC236}">
                <a16:creationId xmlns:a16="http://schemas.microsoft.com/office/drawing/2014/main" id="{A58F95EC-0BC1-CA48-B55B-2FAB86312728}"/>
              </a:ext>
            </a:extLst>
          </p:cNvPr>
          <p:cNvSpPr/>
          <p:nvPr/>
        </p:nvSpPr>
        <p:spPr>
          <a:xfrm>
            <a:off x="319177" y="517564"/>
            <a:ext cx="11559398" cy="60658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7" name="Billede 11">
            <a:extLst>
              <a:ext uri="{FF2B5EF4-FFF2-40B4-BE49-F238E27FC236}">
                <a16:creationId xmlns:a16="http://schemas.microsoft.com/office/drawing/2014/main" id="{E037E20C-0C1E-0E44-A250-8E02520A507E}"/>
              </a:ext>
            </a:extLst>
          </p:cNvPr>
          <p:cNvPicPr>
            <a:picLocks noChangeAspect="1"/>
          </p:cNvPicPr>
          <p:nvPr/>
        </p:nvPicPr>
        <p:blipFill>
          <a:blip r:embed="rId2">
            <a:lum bright="70000" contrast="-70000"/>
            <a:alphaModFix amt="50000"/>
          </a:blip>
          <a:stretch>
            <a:fillRect/>
          </a:stretch>
        </p:blipFill>
        <p:spPr>
          <a:xfrm>
            <a:off x="10846599" y="6601248"/>
            <a:ext cx="1046264" cy="277914"/>
          </a:xfrm>
          <a:prstGeom prst="rect">
            <a:avLst/>
          </a:prstGeom>
        </p:spPr>
      </p:pic>
      <p:pic>
        <p:nvPicPr>
          <p:cNvPr id="28" name="Picture 14" descr="Icon&#10;&#10;Description automatically generated">
            <a:extLst>
              <a:ext uri="{FF2B5EF4-FFF2-40B4-BE49-F238E27FC236}">
                <a16:creationId xmlns:a16="http://schemas.microsoft.com/office/drawing/2014/main" id="{C0C02623-A3E4-3440-BC7F-C211FD015137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37000"/>
          </a:blip>
          <a:stretch>
            <a:fillRect/>
          </a:stretch>
        </p:blipFill>
        <p:spPr>
          <a:xfrm>
            <a:off x="425324" y="5935610"/>
            <a:ext cx="628387" cy="628387"/>
          </a:xfrm>
          <a:prstGeom prst="rect">
            <a:avLst/>
          </a:prstGeom>
        </p:spPr>
      </p:pic>
      <p:sp>
        <p:nvSpPr>
          <p:cNvPr id="17" name="TextBox 18">
            <a:hlinkClick r:id="" action="ppaction://noaction"/>
            <a:extLst>
              <a:ext uri="{FF2B5EF4-FFF2-40B4-BE49-F238E27FC236}">
                <a16:creationId xmlns:a16="http://schemas.microsoft.com/office/drawing/2014/main" id="{CE2B5C22-99EF-4357-9063-C4C05B567FE4}"/>
              </a:ext>
            </a:extLst>
          </p:cNvPr>
          <p:cNvSpPr txBox="1"/>
          <p:nvPr/>
        </p:nvSpPr>
        <p:spPr>
          <a:xfrm>
            <a:off x="238247" y="100471"/>
            <a:ext cx="1073784" cy="338554"/>
          </a:xfrm>
          <a:prstGeom prst="rect">
            <a:avLst/>
          </a:prstGeom>
          <a:noFill/>
          <a:ln w="9525"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300" normalizeH="0" baseline="0" noProof="0">
                <a:ln>
                  <a:noFill/>
                </a:ln>
                <a:solidFill>
                  <a:srgbClr val="E5E7E7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MODULE 3 </a:t>
            </a:r>
            <a:endParaRPr kumimoji="0" lang="en-US" sz="800" b="1" i="0" u="none" strike="noStrike" kern="1200" cap="none" spc="300" normalizeH="0" baseline="0" noProof="0" dirty="0">
              <a:ln>
                <a:noFill/>
              </a:ln>
              <a:solidFill>
                <a:srgbClr val="E5E7E7"/>
              </a:solidFill>
              <a:effectLst/>
              <a:uLnTx/>
              <a:uFillTx/>
              <a:latin typeface="Avenir Book" panose="02000503020000020003" pitchFamily="2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300" normalizeH="0" baseline="0" noProof="0" dirty="0">
                <a:ln>
                  <a:noFill/>
                </a:ln>
                <a:solidFill>
                  <a:srgbClr val="E5E7E7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INTRO</a:t>
            </a:r>
          </a:p>
        </p:txBody>
      </p:sp>
      <p:cxnSp>
        <p:nvCxnSpPr>
          <p:cNvPr id="18" name="Lige forbindelse 32">
            <a:extLst>
              <a:ext uri="{FF2B5EF4-FFF2-40B4-BE49-F238E27FC236}">
                <a16:creationId xmlns:a16="http://schemas.microsoft.com/office/drawing/2014/main" id="{93E54151-7F39-4C5B-B40C-524A61187F91}"/>
              </a:ext>
            </a:extLst>
          </p:cNvPr>
          <p:cNvCxnSpPr>
            <a:cxnSpLocks/>
          </p:cNvCxnSpPr>
          <p:nvPr/>
        </p:nvCxnSpPr>
        <p:spPr>
          <a:xfrm>
            <a:off x="1312774" y="9762"/>
            <a:ext cx="0" cy="493994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Rektangel 33">
            <a:extLst>
              <a:ext uri="{FF2B5EF4-FFF2-40B4-BE49-F238E27FC236}">
                <a16:creationId xmlns:a16="http://schemas.microsoft.com/office/drawing/2014/main" id="{97D9154D-51DD-40FC-98A5-C2DA3D3E1B48}"/>
              </a:ext>
            </a:extLst>
          </p:cNvPr>
          <p:cNvSpPr/>
          <p:nvPr/>
        </p:nvSpPr>
        <p:spPr>
          <a:xfrm>
            <a:off x="1513252" y="74636"/>
            <a:ext cx="2647766" cy="365091"/>
          </a:xfrm>
          <a:prstGeom prst="rect">
            <a:avLst/>
          </a:prstGeom>
          <a:ln>
            <a:noFill/>
          </a:ln>
        </p:spPr>
        <p:txBody>
          <a:bodyPr wrap="square" lIns="144000" tIns="7200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300" normalizeH="0" baseline="0" noProof="0" dirty="0">
                <a:ln>
                  <a:noFill/>
                </a:ln>
                <a:solidFill>
                  <a:srgbClr val="E5E7E7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DAY 1 </a:t>
            </a:r>
            <a:r>
              <a:rPr kumimoji="0" lang="en-US" sz="800" b="1" i="0" u="none" strike="noStrike" kern="1200" cap="none" spc="300" normalizeH="0" baseline="0" noProof="0">
                <a:ln>
                  <a:noFill/>
                </a:ln>
                <a:solidFill>
                  <a:srgbClr val="E5E7E7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– THE SUSTAINABLE VALUE CHAIN</a:t>
            </a:r>
            <a:endParaRPr kumimoji="0" lang="en-US" sz="800" b="1" i="0" u="none" strike="noStrike" kern="1200" cap="none" spc="300" normalizeH="0" baseline="0" noProof="0" dirty="0">
              <a:ln>
                <a:noFill/>
              </a:ln>
              <a:solidFill>
                <a:srgbClr val="E5E7E7"/>
              </a:solidFill>
              <a:effectLst/>
              <a:uLnTx/>
              <a:uFillTx/>
              <a:latin typeface="Avenir Book" panose="02000503020000020003" pitchFamily="2" charset="0"/>
              <a:ea typeface="+mn-ea"/>
              <a:cs typeface="+mn-cs"/>
            </a:endParaRPr>
          </a:p>
        </p:txBody>
      </p:sp>
      <p:cxnSp>
        <p:nvCxnSpPr>
          <p:cNvPr id="31" name="Lige forbindelse 35">
            <a:extLst>
              <a:ext uri="{FF2B5EF4-FFF2-40B4-BE49-F238E27FC236}">
                <a16:creationId xmlns:a16="http://schemas.microsoft.com/office/drawing/2014/main" id="{CF38BD7E-6311-4991-B75C-92A40C54593F}"/>
              </a:ext>
            </a:extLst>
          </p:cNvPr>
          <p:cNvCxnSpPr>
            <a:cxnSpLocks/>
          </p:cNvCxnSpPr>
          <p:nvPr/>
        </p:nvCxnSpPr>
        <p:spPr>
          <a:xfrm>
            <a:off x="4028781" y="884"/>
            <a:ext cx="0" cy="515532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18">
            <a:hlinkClick r:id="" action="ppaction://noaction"/>
            <a:extLst>
              <a:ext uri="{FF2B5EF4-FFF2-40B4-BE49-F238E27FC236}">
                <a16:creationId xmlns:a16="http://schemas.microsoft.com/office/drawing/2014/main" id="{A8F0C85A-5980-7843-93B7-69A47CBA84BC}"/>
              </a:ext>
            </a:extLst>
          </p:cNvPr>
          <p:cNvSpPr txBox="1"/>
          <p:nvPr/>
        </p:nvSpPr>
        <p:spPr>
          <a:xfrm>
            <a:off x="7923313" y="137660"/>
            <a:ext cx="1514229" cy="241980"/>
          </a:xfrm>
          <a:prstGeom prst="rect">
            <a:avLst/>
          </a:prstGeom>
          <a:noFill/>
          <a:ln w="9525">
            <a:noFill/>
          </a:ln>
        </p:spPr>
        <p:txBody>
          <a:bodyPr wrap="square" tIns="7200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300" normalizeH="0" baseline="0" noProof="0" dirty="0">
                <a:ln>
                  <a:noFill/>
                </a:ln>
                <a:solidFill>
                  <a:srgbClr val="E5E7E7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HOW</a:t>
            </a:r>
          </a:p>
        </p:txBody>
      </p:sp>
      <p:sp>
        <p:nvSpPr>
          <p:cNvPr id="35" name="TextBox 18">
            <a:hlinkClick r:id="" action="ppaction://noaction"/>
            <a:extLst>
              <a:ext uri="{FF2B5EF4-FFF2-40B4-BE49-F238E27FC236}">
                <a16:creationId xmlns:a16="http://schemas.microsoft.com/office/drawing/2014/main" id="{662C21F7-4461-2647-85CC-06BEE67655E1}"/>
              </a:ext>
            </a:extLst>
          </p:cNvPr>
          <p:cNvSpPr txBox="1"/>
          <p:nvPr/>
        </p:nvSpPr>
        <p:spPr>
          <a:xfrm>
            <a:off x="9657503" y="132515"/>
            <a:ext cx="1514229" cy="241980"/>
          </a:xfrm>
          <a:prstGeom prst="rect">
            <a:avLst/>
          </a:prstGeom>
          <a:noFill/>
          <a:ln w="9525">
            <a:noFill/>
          </a:ln>
        </p:spPr>
        <p:txBody>
          <a:bodyPr wrap="square" tIns="7200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300" normalizeH="0" baseline="0" noProof="0" dirty="0">
                <a:ln>
                  <a:noFill/>
                </a:ln>
                <a:solidFill>
                  <a:srgbClr val="E5E7E7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CASE: COOP</a:t>
            </a:r>
          </a:p>
        </p:txBody>
      </p:sp>
      <p:sp>
        <p:nvSpPr>
          <p:cNvPr id="36" name="TextBox 18">
            <a:hlinkClick r:id="" action="ppaction://noaction"/>
            <a:extLst>
              <a:ext uri="{FF2B5EF4-FFF2-40B4-BE49-F238E27FC236}">
                <a16:creationId xmlns:a16="http://schemas.microsoft.com/office/drawing/2014/main" id="{57D33EC5-AA34-7E4C-9032-13220947C2FE}"/>
              </a:ext>
            </a:extLst>
          </p:cNvPr>
          <p:cNvSpPr txBox="1"/>
          <p:nvPr/>
        </p:nvSpPr>
        <p:spPr>
          <a:xfrm>
            <a:off x="4457563" y="130470"/>
            <a:ext cx="1514229" cy="241980"/>
          </a:xfrm>
          <a:prstGeom prst="rect">
            <a:avLst/>
          </a:prstGeom>
          <a:noFill/>
          <a:ln w="9525">
            <a:noFill/>
          </a:ln>
        </p:spPr>
        <p:txBody>
          <a:bodyPr wrap="square" tIns="7200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300" normalizeH="0" baseline="0" noProof="0" dirty="0">
                <a:ln>
                  <a:noFill/>
                </a:ln>
                <a:solidFill>
                  <a:srgbClr val="E5E7E7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WHY</a:t>
            </a:r>
          </a:p>
        </p:txBody>
      </p:sp>
      <p:sp>
        <p:nvSpPr>
          <p:cNvPr id="37" name="TextBox 18">
            <a:hlinkClick r:id="" action="ppaction://noaction"/>
            <a:extLst>
              <a:ext uri="{FF2B5EF4-FFF2-40B4-BE49-F238E27FC236}">
                <a16:creationId xmlns:a16="http://schemas.microsoft.com/office/drawing/2014/main" id="{EF29F0E9-809E-4848-9D84-8F95A394939D}"/>
              </a:ext>
            </a:extLst>
          </p:cNvPr>
          <p:cNvSpPr txBox="1"/>
          <p:nvPr/>
        </p:nvSpPr>
        <p:spPr>
          <a:xfrm>
            <a:off x="6200378" y="130470"/>
            <a:ext cx="1514230" cy="241980"/>
          </a:xfrm>
          <a:prstGeom prst="rect">
            <a:avLst/>
          </a:prstGeom>
          <a:noFill/>
          <a:ln w="9525">
            <a:noFill/>
          </a:ln>
        </p:spPr>
        <p:txBody>
          <a:bodyPr wrap="square" tIns="7200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300" normalizeH="0" baseline="0" noProof="0" dirty="0">
                <a:ln>
                  <a:noFill/>
                </a:ln>
                <a:solidFill>
                  <a:srgbClr val="E5E7E7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WHAT</a:t>
            </a:r>
          </a:p>
        </p:txBody>
      </p:sp>
    </p:spTree>
    <p:extLst>
      <p:ext uri="{BB962C8B-B14F-4D97-AF65-F5344CB8AC3E}">
        <p14:creationId xmlns:p14="http://schemas.microsoft.com/office/powerpoint/2010/main" val="2021041717"/>
      </p:ext>
    </p:extLst>
  </p:cSld>
  <p:clrMapOvr>
    <a:masterClrMapping/>
  </p:clrMapOvr>
</p:sldLayout>
</file>

<file path=ppt/slideLayouts/slideLayout4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30045430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Module 3 intro">
    <p:bg>
      <p:bgPr>
        <a:solidFill>
          <a:srgbClr val="5B706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14">
            <a:extLst>
              <a:ext uri="{FF2B5EF4-FFF2-40B4-BE49-F238E27FC236}">
                <a16:creationId xmlns:a16="http://schemas.microsoft.com/office/drawing/2014/main" id="{86826E51-7AB5-614E-86B6-B09A48CAF36E}"/>
              </a:ext>
            </a:extLst>
          </p:cNvPr>
          <p:cNvSpPr/>
          <p:nvPr/>
        </p:nvSpPr>
        <p:spPr>
          <a:xfrm>
            <a:off x="1" y="0"/>
            <a:ext cx="12191999" cy="520589"/>
          </a:xfrm>
          <a:prstGeom prst="rect">
            <a:avLst/>
          </a:prstGeom>
          <a:solidFill>
            <a:srgbClr val="374D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28" name="Lige forbindelse 27">
            <a:extLst>
              <a:ext uri="{FF2B5EF4-FFF2-40B4-BE49-F238E27FC236}">
                <a16:creationId xmlns:a16="http://schemas.microsoft.com/office/drawing/2014/main" id="{BBDD760D-478E-E244-9583-D6D110137D79}"/>
              </a:ext>
            </a:extLst>
          </p:cNvPr>
          <p:cNvCxnSpPr>
            <a:cxnSpLocks/>
          </p:cNvCxnSpPr>
          <p:nvPr/>
        </p:nvCxnSpPr>
        <p:spPr>
          <a:xfrm>
            <a:off x="1331829" y="18644"/>
            <a:ext cx="0" cy="493994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9" name="Billede 28">
            <a:extLst>
              <a:ext uri="{FF2B5EF4-FFF2-40B4-BE49-F238E27FC236}">
                <a16:creationId xmlns:a16="http://schemas.microsoft.com/office/drawing/2014/main" id="{850E4C2B-1F90-A14C-A58F-C0871D928D0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</a:blip>
          <a:srcRect l="8285" t="28774" r="58175" b="41828"/>
          <a:stretch/>
        </p:blipFill>
        <p:spPr>
          <a:xfrm>
            <a:off x="257302" y="6201113"/>
            <a:ext cx="716895" cy="628387"/>
          </a:xfrm>
          <a:prstGeom prst="rect">
            <a:avLst/>
          </a:prstGeom>
        </p:spPr>
      </p:pic>
      <p:pic>
        <p:nvPicPr>
          <p:cNvPr id="30" name="Billede 29">
            <a:extLst>
              <a:ext uri="{FF2B5EF4-FFF2-40B4-BE49-F238E27FC236}">
                <a16:creationId xmlns:a16="http://schemas.microsoft.com/office/drawing/2014/main" id="{155A8C22-26BE-E74B-9444-B3E1E9BEA01D}"/>
              </a:ext>
            </a:extLst>
          </p:cNvPr>
          <p:cNvPicPr>
            <a:picLocks noChangeAspect="1"/>
          </p:cNvPicPr>
          <p:nvPr/>
        </p:nvPicPr>
        <p:blipFill>
          <a:blip r:embed="rId3">
            <a:biLevel thresh="25000"/>
            <a:alphaModFix amt="5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1500"/>
                    </a14:imgEffect>
                    <a14:imgEffect>
                      <a14:saturation sat="191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723783" y="6415290"/>
            <a:ext cx="1034680" cy="274837"/>
          </a:xfrm>
          <a:prstGeom prst="rect">
            <a:avLst/>
          </a:prstGeom>
        </p:spPr>
      </p:pic>
      <p:sp>
        <p:nvSpPr>
          <p:cNvPr id="31" name="Pladsholder til tekst 2">
            <a:extLst>
              <a:ext uri="{FF2B5EF4-FFF2-40B4-BE49-F238E27FC236}">
                <a16:creationId xmlns:a16="http://schemas.microsoft.com/office/drawing/2014/main" id="{238A9EE2-548E-1F47-A096-A1282537D52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77742" y="1836738"/>
            <a:ext cx="6232525" cy="52058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400">
                <a:solidFill>
                  <a:srgbClr val="F8F8F3"/>
                </a:solidFill>
                <a:latin typeface="Avenir Book" panose="02000503020000020003" pitchFamily="2" charset="0"/>
              </a:defRPr>
            </a:lvl1pPr>
            <a:lvl2pPr marL="457200" indent="0">
              <a:buNone/>
              <a:defRPr>
                <a:solidFill>
                  <a:srgbClr val="F8F8F3"/>
                </a:solidFill>
              </a:defRPr>
            </a:lvl2pPr>
            <a:lvl3pPr marL="914400" indent="0">
              <a:buNone/>
              <a:defRPr>
                <a:solidFill>
                  <a:srgbClr val="F8F8F3"/>
                </a:solidFill>
              </a:defRPr>
            </a:lvl3pPr>
            <a:lvl4pPr marL="1371600" indent="0">
              <a:buNone/>
              <a:defRPr>
                <a:solidFill>
                  <a:srgbClr val="F8F8F3"/>
                </a:solidFill>
              </a:defRPr>
            </a:lvl4pPr>
            <a:lvl5pPr marL="1828800" indent="0">
              <a:buNone/>
              <a:defRPr>
                <a:solidFill>
                  <a:srgbClr val="F8F8F3"/>
                </a:solidFill>
              </a:defRPr>
            </a:lvl5pPr>
          </a:lstStyle>
          <a:p>
            <a:pPr lvl="0"/>
            <a:r>
              <a:rPr lang="da-DK" dirty="0"/>
              <a:t>KLIK FOR AT REDIGERE </a:t>
            </a:r>
          </a:p>
          <a:p>
            <a:pPr lvl="0"/>
            <a:endParaRPr lang="da-DK" dirty="0"/>
          </a:p>
        </p:txBody>
      </p:sp>
      <p:sp>
        <p:nvSpPr>
          <p:cNvPr id="32" name="Pladsholder til tekst 4">
            <a:extLst>
              <a:ext uri="{FF2B5EF4-FFF2-40B4-BE49-F238E27FC236}">
                <a16:creationId xmlns:a16="http://schemas.microsoft.com/office/drawing/2014/main" id="{A65FFAA2-4558-6D4D-8125-F6C0D03DE3A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37295" y="2970213"/>
            <a:ext cx="6103938" cy="162718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rgbClr val="F8F8F3"/>
                </a:solidFill>
                <a:latin typeface="Avenir Book" panose="02000503020000020003" pitchFamily="2" charset="0"/>
              </a:defRPr>
            </a:lvl1pPr>
            <a:lvl2pPr marL="457200" indent="0">
              <a:buNone/>
              <a:defRPr sz="1200">
                <a:solidFill>
                  <a:srgbClr val="F8F8F3"/>
                </a:solidFill>
                <a:latin typeface="Avenir Book" panose="02000503020000020003" pitchFamily="2" charset="0"/>
              </a:defRPr>
            </a:lvl2pPr>
            <a:lvl3pPr marL="914400" indent="0">
              <a:buNone/>
              <a:defRPr sz="1200">
                <a:solidFill>
                  <a:srgbClr val="F8F8F3"/>
                </a:solidFill>
                <a:latin typeface="Avenir Book" panose="02000503020000020003" pitchFamily="2" charset="0"/>
              </a:defRPr>
            </a:lvl3pPr>
            <a:lvl4pPr marL="1371600" indent="0">
              <a:buNone/>
              <a:defRPr sz="1200">
                <a:solidFill>
                  <a:srgbClr val="F8F8F3"/>
                </a:solidFill>
                <a:latin typeface="Avenir Book" panose="02000503020000020003" pitchFamily="2" charset="0"/>
              </a:defRPr>
            </a:lvl4pPr>
            <a:lvl5pPr marL="1828800" indent="0">
              <a:buNone/>
              <a:defRPr sz="1200">
                <a:solidFill>
                  <a:srgbClr val="F8F8F3"/>
                </a:solidFill>
                <a:latin typeface="Avenir Book" panose="02000503020000020003" pitchFamily="2" charset="0"/>
              </a:defRPr>
            </a:lvl5pPr>
          </a:lstStyle>
          <a:p>
            <a:pPr lvl="0"/>
            <a:r>
              <a:rPr lang="da-DK" dirty="0"/>
              <a:t>Andet niveau</a:t>
            </a:r>
          </a:p>
        </p:txBody>
      </p:sp>
      <p:sp>
        <p:nvSpPr>
          <p:cNvPr id="33" name="Pladsholder til billede 6">
            <a:extLst>
              <a:ext uri="{FF2B5EF4-FFF2-40B4-BE49-F238E27FC236}">
                <a16:creationId xmlns:a16="http://schemas.microsoft.com/office/drawing/2014/main" id="{C6809487-93E3-A146-BEEA-B6236C579DAB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7558682" y="1836738"/>
            <a:ext cx="3719513" cy="27606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solidFill>
                  <a:srgbClr val="F8F8F3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da-DK"/>
          </a:p>
        </p:txBody>
      </p:sp>
      <p:sp>
        <p:nvSpPr>
          <p:cNvPr id="10" name="TextBox 9">
            <a:hlinkClick r:id="" action="ppaction://noaction"/>
            <a:extLst>
              <a:ext uri="{FF2B5EF4-FFF2-40B4-BE49-F238E27FC236}">
                <a16:creationId xmlns:a16="http://schemas.microsoft.com/office/drawing/2014/main" id="{597353E9-071F-4840-8CDF-C01A1789553A}"/>
              </a:ext>
            </a:extLst>
          </p:cNvPr>
          <p:cNvSpPr txBox="1"/>
          <p:nvPr/>
        </p:nvSpPr>
        <p:spPr>
          <a:xfrm>
            <a:off x="257302" y="118228"/>
            <a:ext cx="1073784" cy="338554"/>
          </a:xfrm>
          <a:prstGeom prst="rect">
            <a:avLst/>
          </a:prstGeom>
          <a:noFill/>
          <a:ln w="9525"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300" normalizeH="0" baseline="0" noProof="0">
                <a:ln>
                  <a:noFill/>
                </a:ln>
                <a:solidFill>
                  <a:srgbClr val="E5E7E7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MODULE 3 </a:t>
            </a:r>
            <a:endParaRPr kumimoji="0" lang="en-US" sz="800" b="1" i="0" u="none" strike="noStrike" kern="1200" cap="none" spc="300" normalizeH="0" baseline="0" noProof="0" dirty="0">
              <a:ln>
                <a:noFill/>
              </a:ln>
              <a:solidFill>
                <a:srgbClr val="E5E7E7"/>
              </a:solidFill>
              <a:effectLst/>
              <a:uLnTx/>
              <a:uFillTx/>
              <a:latin typeface="Avenir Book" panose="02000503020000020003" pitchFamily="2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300" normalizeH="0" baseline="0" noProof="0" dirty="0">
                <a:ln>
                  <a:noFill/>
                </a:ln>
                <a:solidFill>
                  <a:srgbClr val="E5E7E7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INTRO</a:t>
            </a:r>
          </a:p>
        </p:txBody>
      </p:sp>
    </p:spTree>
    <p:extLst>
      <p:ext uri="{BB962C8B-B14F-4D97-AF65-F5344CB8AC3E}">
        <p14:creationId xmlns:p14="http://schemas.microsoft.com/office/powerpoint/2010/main" val="3916913225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ogram intro M3">
    <p:bg>
      <p:bgPr>
        <a:solidFill>
          <a:srgbClr val="5B706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">
            <a:extLst>
              <a:ext uri="{FF2B5EF4-FFF2-40B4-BE49-F238E27FC236}">
                <a16:creationId xmlns:a16="http://schemas.microsoft.com/office/drawing/2014/main" id="{5057CABE-0CAC-2B41-A249-1FA93ACB4CFA}"/>
              </a:ext>
            </a:extLst>
          </p:cNvPr>
          <p:cNvSpPr/>
          <p:nvPr/>
        </p:nvSpPr>
        <p:spPr>
          <a:xfrm>
            <a:off x="323448" y="2035829"/>
            <a:ext cx="3722113" cy="3682870"/>
          </a:xfrm>
          <a:prstGeom prst="rect">
            <a:avLst/>
          </a:prstGeom>
          <a:solidFill>
            <a:srgbClr val="E5E7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4" name="Billede 23" descr="Et billede, der indeholder plade, tegning&#10;&#10;Automatisk genereret beskrivelse">
            <a:extLst>
              <a:ext uri="{FF2B5EF4-FFF2-40B4-BE49-F238E27FC236}">
                <a16:creationId xmlns:a16="http://schemas.microsoft.com/office/drawing/2014/main" id="{AED56B3A-FC42-3A48-9B76-D4362A02C14E}"/>
              </a:ext>
            </a:extLst>
          </p:cNvPr>
          <p:cNvPicPr>
            <a:picLocks noChangeAspect="1"/>
          </p:cNvPicPr>
          <p:nvPr/>
        </p:nvPicPr>
        <p:blipFill>
          <a:blip r:embed="rId2">
            <a:lum bright="70000" contrast="-70000"/>
            <a:alphaModFix amt="11000"/>
          </a:blip>
          <a:stretch>
            <a:fillRect/>
          </a:stretch>
        </p:blipFill>
        <p:spPr>
          <a:xfrm>
            <a:off x="2646261" y="982133"/>
            <a:ext cx="6564880" cy="5654145"/>
          </a:xfrm>
          <a:prstGeom prst="rect">
            <a:avLst/>
          </a:prstGeom>
        </p:spPr>
      </p:pic>
      <p:sp>
        <p:nvSpPr>
          <p:cNvPr id="26" name="Rectangle 2">
            <a:extLst>
              <a:ext uri="{FF2B5EF4-FFF2-40B4-BE49-F238E27FC236}">
                <a16:creationId xmlns:a16="http://schemas.microsoft.com/office/drawing/2014/main" id="{612DE8D1-6744-334C-A882-7D8A7465D76A}"/>
              </a:ext>
            </a:extLst>
          </p:cNvPr>
          <p:cNvSpPr/>
          <p:nvPr/>
        </p:nvSpPr>
        <p:spPr>
          <a:xfrm>
            <a:off x="4157240" y="2035829"/>
            <a:ext cx="3722113" cy="3682870"/>
          </a:xfrm>
          <a:prstGeom prst="rect">
            <a:avLst/>
          </a:prstGeom>
          <a:solidFill>
            <a:srgbClr val="E5E7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9" name="Rectangle 2">
            <a:extLst>
              <a:ext uri="{FF2B5EF4-FFF2-40B4-BE49-F238E27FC236}">
                <a16:creationId xmlns:a16="http://schemas.microsoft.com/office/drawing/2014/main" id="{5919263D-FDE4-4F48-B674-8715E652B90A}"/>
              </a:ext>
            </a:extLst>
          </p:cNvPr>
          <p:cNvSpPr/>
          <p:nvPr/>
        </p:nvSpPr>
        <p:spPr>
          <a:xfrm>
            <a:off x="8072562" y="2035829"/>
            <a:ext cx="3722113" cy="3682870"/>
          </a:xfrm>
          <a:prstGeom prst="rect">
            <a:avLst/>
          </a:prstGeom>
          <a:solidFill>
            <a:srgbClr val="E5E7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3" name="Rectangle 14">
            <a:extLst>
              <a:ext uri="{FF2B5EF4-FFF2-40B4-BE49-F238E27FC236}">
                <a16:creationId xmlns:a16="http://schemas.microsoft.com/office/drawing/2014/main" id="{34B53CDC-B239-8A48-85B8-D1A8C0616F4E}"/>
              </a:ext>
            </a:extLst>
          </p:cNvPr>
          <p:cNvSpPr/>
          <p:nvPr/>
        </p:nvSpPr>
        <p:spPr>
          <a:xfrm>
            <a:off x="1" y="0"/>
            <a:ext cx="12191999" cy="520589"/>
          </a:xfrm>
          <a:prstGeom prst="rect">
            <a:avLst/>
          </a:prstGeom>
          <a:solidFill>
            <a:srgbClr val="374D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35" name="Lige forbindelse 34">
            <a:extLst>
              <a:ext uri="{FF2B5EF4-FFF2-40B4-BE49-F238E27FC236}">
                <a16:creationId xmlns:a16="http://schemas.microsoft.com/office/drawing/2014/main" id="{3B54CF8E-4FE9-2540-AA4F-7839E447B61F}"/>
              </a:ext>
            </a:extLst>
          </p:cNvPr>
          <p:cNvCxnSpPr>
            <a:cxnSpLocks/>
          </p:cNvCxnSpPr>
          <p:nvPr/>
        </p:nvCxnSpPr>
        <p:spPr>
          <a:xfrm>
            <a:off x="1331829" y="18644"/>
            <a:ext cx="0" cy="493994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6" name="Billede 35">
            <a:extLst>
              <a:ext uri="{FF2B5EF4-FFF2-40B4-BE49-F238E27FC236}">
                <a16:creationId xmlns:a16="http://schemas.microsoft.com/office/drawing/2014/main" id="{53B29203-9EEE-644B-BAEB-A066F5E9BE9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50000"/>
          </a:blip>
          <a:srcRect l="8285" t="28774" r="58175" b="41828"/>
          <a:stretch/>
        </p:blipFill>
        <p:spPr>
          <a:xfrm>
            <a:off x="257302" y="6201113"/>
            <a:ext cx="716895" cy="628387"/>
          </a:xfrm>
          <a:prstGeom prst="rect">
            <a:avLst/>
          </a:prstGeom>
        </p:spPr>
      </p:pic>
      <p:pic>
        <p:nvPicPr>
          <p:cNvPr id="37" name="Billede 36">
            <a:extLst>
              <a:ext uri="{FF2B5EF4-FFF2-40B4-BE49-F238E27FC236}">
                <a16:creationId xmlns:a16="http://schemas.microsoft.com/office/drawing/2014/main" id="{585E147C-D14C-A846-A377-EB9D1A35218D}"/>
              </a:ext>
            </a:extLst>
          </p:cNvPr>
          <p:cNvPicPr>
            <a:picLocks noChangeAspect="1"/>
          </p:cNvPicPr>
          <p:nvPr/>
        </p:nvPicPr>
        <p:blipFill>
          <a:blip r:embed="rId4">
            <a:biLevel thresh="25000"/>
            <a:alphaModFix amt="50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1500"/>
                    </a14:imgEffect>
                    <a14:imgEffect>
                      <a14:saturation sat="191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723783" y="6415290"/>
            <a:ext cx="1034680" cy="274837"/>
          </a:xfrm>
          <a:prstGeom prst="rect">
            <a:avLst/>
          </a:prstGeom>
        </p:spPr>
      </p:pic>
      <p:sp>
        <p:nvSpPr>
          <p:cNvPr id="39" name="Pladsholder til tekst 3">
            <a:extLst>
              <a:ext uri="{FF2B5EF4-FFF2-40B4-BE49-F238E27FC236}">
                <a16:creationId xmlns:a16="http://schemas.microsoft.com/office/drawing/2014/main" id="{E6C5BE7A-18EB-0C40-BF74-5242B28F62A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850" y="1139825"/>
            <a:ext cx="9464584" cy="36671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800" spc="300">
                <a:solidFill>
                  <a:srgbClr val="F8F8F3"/>
                </a:solidFill>
              </a:defRPr>
            </a:lvl1pPr>
            <a:lvl2pPr marL="457200" indent="0">
              <a:buNone/>
              <a:defRPr sz="1800">
                <a:solidFill>
                  <a:srgbClr val="F8F8F3"/>
                </a:solidFill>
              </a:defRPr>
            </a:lvl2pPr>
            <a:lvl3pPr marL="914400" indent="0">
              <a:buNone/>
              <a:defRPr sz="1800">
                <a:solidFill>
                  <a:srgbClr val="F8F8F3"/>
                </a:solidFill>
              </a:defRPr>
            </a:lvl3pPr>
            <a:lvl4pPr marL="1371600" indent="0">
              <a:buNone/>
              <a:defRPr sz="1800">
                <a:solidFill>
                  <a:srgbClr val="F8F8F3"/>
                </a:solidFill>
              </a:defRPr>
            </a:lvl4pPr>
            <a:lvl5pPr marL="1828800" indent="0">
              <a:buNone/>
              <a:defRPr sz="1800">
                <a:solidFill>
                  <a:srgbClr val="F8F8F3"/>
                </a:solidFill>
              </a:defRPr>
            </a:lvl5pPr>
          </a:lstStyle>
          <a:p>
            <a:pPr lvl="0"/>
            <a:r>
              <a:rPr lang="da-DK" dirty="0"/>
              <a:t>KLIK FOR AT REDIGERE TEKSTTYPOGRAFIERNE I MASTEREN</a:t>
            </a:r>
          </a:p>
        </p:txBody>
      </p:sp>
      <p:sp>
        <p:nvSpPr>
          <p:cNvPr id="40" name="Pladsholder til tekst 5">
            <a:extLst>
              <a:ext uri="{FF2B5EF4-FFF2-40B4-BE49-F238E27FC236}">
                <a16:creationId xmlns:a16="http://schemas.microsoft.com/office/drawing/2014/main" id="{C8C52C0F-2180-E041-BA3C-BCAD492C196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157663" y="3806825"/>
            <a:ext cx="3721100" cy="191135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400">
                <a:solidFill>
                  <a:srgbClr val="374D62"/>
                </a:solidFill>
              </a:defRPr>
            </a:lvl1pPr>
            <a:lvl2pPr marL="457200" indent="0" algn="ctr">
              <a:buNone/>
              <a:defRPr sz="1400">
                <a:solidFill>
                  <a:srgbClr val="374D62"/>
                </a:solidFill>
              </a:defRPr>
            </a:lvl2pPr>
            <a:lvl3pPr marL="914400" indent="0" algn="ctr">
              <a:buNone/>
              <a:defRPr sz="1400">
                <a:solidFill>
                  <a:srgbClr val="374D62"/>
                </a:solidFill>
              </a:defRPr>
            </a:lvl3pPr>
            <a:lvl4pPr marL="1371600" indent="0" algn="ctr">
              <a:buNone/>
              <a:defRPr sz="1400">
                <a:solidFill>
                  <a:srgbClr val="374D62"/>
                </a:solidFill>
              </a:defRPr>
            </a:lvl4pPr>
            <a:lvl5pPr marL="1828800" indent="0" algn="ctr">
              <a:buNone/>
              <a:defRPr sz="1400">
                <a:solidFill>
                  <a:srgbClr val="374D62"/>
                </a:solidFill>
              </a:defRPr>
            </a:lvl5pPr>
          </a:lstStyle>
          <a:p>
            <a:pPr lvl="0"/>
            <a:r>
              <a:rPr lang="da-DK" dirty="0"/>
              <a:t>Klik for at indsætte programtitler</a:t>
            </a:r>
          </a:p>
        </p:txBody>
      </p:sp>
      <p:sp>
        <p:nvSpPr>
          <p:cNvPr id="43" name="Pladsholder til tekst 41">
            <a:extLst>
              <a:ext uri="{FF2B5EF4-FFF2-40B4-BE49-F238E27FC236}">
                <a16:creationId xmlns:a16="http://schemas.microsoft.com/office/drawing/2014/main" id="{67587470-126D-B347-9806-A73C7B4A746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156075" y="2311400"/>
            <a:ext cx="3722688" cy="28375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400" spc="300">
                <a:solidFill>
                  <a:srgbClr val="374D62"/>
                </a:solidFill>
              </a:defRPr>
            </a:lvl1pPr>
            <a:lvl2pPr marL="457200" indent="0">
              <a:buNone/>
              <a:defRPr>
                <a:solidFill>
                  <a:srgbClr val="374D62"/>
                </a:solidFill>
              </a:defRPr>
            </a:lvl2pPr>
            <a:lvl3pPr marL="914400" indent="0">
              <a:buNone/>
              <a:defRPr>
                <a:solidFill>
                  <a:srgbClr val="374D62"/>
                </a:solidFill>
              </a:defRPr>
            </a:lvl3pPr>
            <a:lvl4pPr marL="1371600" indent="0">
              <a:buNone/>
              <a:defRPr>
                <a:solidFill>
                  <a:srgbClr val="374D62"/>
                </a:solidFill>
              </a:defRPr>
            </a:lvl4pPr>
            <a:lvl5pPr marL="1828800" indent="0">
              <a:buNone/>
              <a:defRPr>
                <a:solidFill>
                  <a:srgbClr val="374D62"/>
                </a:solidFill>
              </a:defRPr>
            </a:lvl5pPr>
          </a:lstStyle>
          <a:p>
            <a:pPr lvl="0"/>
            <a:r>
              <a:rPr lang="da-DK" dirty="0"/>
              <a:t>KLIK FOR DAG NR. </a:t>
            </a:r>
          </a:p>
        </p:txBody>
      </p:sp>
      <p:sp>
        <p:nvSpPr>
          <p:cNvPr id="44" name="Pladsholder til tekst 41">
            <a:extLst>
              <a:ext uri="{FF2B5EF4-FFF2-40B4-BE49-F238E27FC236}">
                <a16:creationId xmlns:a16="http://schemas.microsoft.com/office/drawing/2014/main" id="{6472E869-EE11-4B4D-85A7-8D232A5C179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156075" y="2681042"/>
            <a:ext cx="3722688" cy="28375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050" b="1" spc="300">
                <a:solidFill>
                  <a:srgbClr val="D77621"/>
                </a:solidFill>
                <a:latin typeface="Avenir Book" panose="02000503020000020003" pitchFamily="2" charset="0"/>
              </a:defRPr>
            </a:lvl1pPr>
            <a:lvl2pPr marL="457200" indent="0">
              <a:buNone/>
              <a:defRPr>
                <a:solidFill>
                  <a:srgbClr val="374D62"/>
                </a:solidFill>
              </a:defRPr>
            </a:lvl2pPr>
            <a:lvl3pPr marL="914400" indent="0">
              <a:buNone/>
              <a:defRPr>
                <a:solidFill>
                  <a:srgbClr val="374D62"/>
                </a:solidFill>
              </a:defRPr>
            </a:lvl3pPr>
            <a:lvl4pPr marL="1371600" indent="0">
              <a:buNone/>
              <a:defRPr>
                <a:solidFill>
                  <a:srgbClr val="374D62"/>
                </a:solidFill>
              </a:defRPr>
            </a:lvl4pPr>
            <a:lvl5pPr marL="1828800" indent="0">
              <a:buNone/>
              <a:defRPr>
                <a:solidFill>
                  <a:srgbClr val="374D62"/>
                </a:solidFill>
              </a:defRPr>
            </a:lvl5pPr>
          </a:lstStyle>
          <a:p>
            <a:pPr lvl="0"/>
            <a:r>
              <a:rPr lang="da-DK" dirty="0"/>
              <a:t>KLIK FOR WHY/WHAT/WHO</a:t>
            </a:r>
          </a:p>
        </p:txBody>
      </p:sp>
      <p:sp>
        <p:nvSpPr>
          <p:cNvPr id="45" name="Pladsholder til tekst 41">
            <a:extLst>
              <a:ext uri="{FF2B5EF4-FFF2-40B4-BE49-F238E27FC236}">
                <a16:creationId xmlns:a16="http://schemas.microsoft.com/office/drawing/2014/main" id="{8C5F973A-0CB6-0C43-B458-4BC7A5C77EE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156075" y="2997954"/>
            <a:ext cx="3722688" cy="28375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400" spc="300">
                <a:solidFill>
                  <a:srgbClr val="374D62"/>
                </a:solidFill>
              </a:defRPr>
            </a:lvl1pPr>
            <a:lvl2pPr marL="457200" indent="0">
              <a:buNone/>
              <a:defRPr>
                <a:solidFill>
                  <a:srgbClr val="374D62"/>
                </a:solidFill>
              </a:defRPr>
            </a:lvl2pPr>
            <a:lvl3pPr marL="914400" indent="0">
              <a:buNone/>
              <a:defRPr>
                <a:solidFill>
                  <a:srgbClr val="374D62"/>
                </a:solidFill>
              </a:defRPr>
            </a:lvl3pPr>
            <a:lvl4pPr marL="1371600" indent="0">
              <a:buNone/>
              <a:defRPr>
                <a:solidFill>
                  <a:srgbClr val="374D62"/>
                </a:solidFill>
              </a:defRPr>
            </a:lvl4pPr>
            <a:lvl5pPr marL="1828800" indent="0">
              <a:buNone/>
              <a:defRPr>
                <a:solidFill>
                  <a:srgbClr val="374D62"/>
                </a:solidFill>
              </a:defRPr>
            </a:lvl5pPr>
          </a:lstStyle>
          <a:p>
            <a:pPr lvl="0"/>
            <a:r>
              <a:rPr lang="da-DK" dirty="0"/>
              <a:t>KLIK FOR DAG TITEL</a:t>
            </a:r>
          </a:p>
        </p:txBody>
      </p:sp>
      <p:sp>
        <p:nvSpPr>
          <p:cNvPr id="46" name="Pladsholder til tekst 5">
            <a:extLst>
              <a:ext uri="{FF2B5EF4-FFF2-40B4-BE49-F238E27FC236}">
                <a16:creationId xmlns:a16="http://schemas.microsoft.com/office/drawing/2014/main" id="{E0018757-BB57-5749-B407-CF7AE9CD4869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24446" y="3806825"/>
            <a:ext cx="3721100" cy="191135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400">
                <a:solidFill>
                  <a:srgbClr val="374D62"/>
                </a:solidFill>
              </a:defRPr>
            </a:lvl1pPr>
            <a:lvl2pPr marL="457200" indent="0" algn="ctr">
              <a:buNone/>
              <a:defRPr sz="1400">
                <a:solidFill>
                  <a:srgbClr val="374D62"/>
                </a:solidFill>
              </a:defRPr>
            </a:lvl2pPr>
            <a:lvl3pPr marL="914400" indent="0" algn="ctr">
              <a:buNone/>
              <a:defRPr sz="1400">
                <a:solidFill>
                  <a:srgbClr val="374D62"/>
                </a:solidFill>
              </a:defRPr>
            </a:lvl3pPr>
            <a:lvl4pPr marL="1371600" indent="0" algn="ctr">
              <a:buNone/>
              <a:defRPr sz="1400">
                <a:solidFill>
                  <a:srgbClr val="374D62"/>
                </a:solidFill>
              </a:defRPr>
            </a:lvl4pPr>
            <a:lvl5pPr marL="1828800" indent="0" algn="ctr">
              <a:buNone/>
              <a:defRPr sz="1400">
                <a:solidFill>
                  <a:srgbClr val="374D62"/>
                </a:solidFill>
              </a:defRPr>
            </a:lvl5pPr>
          </a:lstStyle>
          <a:p>
            <a:pPr lvl="0"/>
            <a:r>
              <a:rPr lang="da-DK" dirty="0"/>
              <a:t>Klik for at indsætte programtitler</a:t>
            </a:r>
          </a:p>
        </p:txBody>
      </p:sp>
      <p:sp>
        <p:nvSpPr>
          <p:cNvPr id="47" name="Pladsholder til tekst 41">
            <a:extLst>
              <a:ext uri="{FF2B5EF4-FFF2-40B4-BE49-F238E27FC236}">
                <a16:creationId xmlns:a16="http://schemas.microsoft.com/office/drawing/2014/main" id="{882BFFCF-1CB6-DC45-A5D7-F82E795DF5B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22858" y="2311400"/>
            <a:ext cx="3722688" cy="28375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400" spc="300">
                <a:solidFill>
                  <a:srgbClr val="374D62"/>
                </a:solidFill>
              </a:defRPr>
            </a:lvl1pPr>
            <a:lvl2pPr marL="457200" indent="0">
              <a:buNone/>
              <a:defRPr>
                <a:solidFill>
                  <a:srgbClr val="374D62"/>
                </a:solidFill>
              </a:defRPr>
            </a:lvl2pPr>
            <a:lvl3pPr marL="914400" indent="0">
              <a:buNone/>
              <a:defRPr>
                <a:solidFill>
                  <a:srgbClr val="374D62"/>
                </a:solidFill>
              </a:defRPr>
            </a:lvl3pPr>
            <a:lvl4pPr marL="1371600" indent="0">
              <a:buNone/>
              <a:defRPr>
                <a:solidFill>
                  <a:srgbClr val="374D62"/>
                </a:solidFill>
              </a:defRPr>
            </a:lvl4pPr>
            <a:lvl5pPr marL="1828800" indent="0">
              <a:buNone/>
              <a:defRPr>
                <a:solidFill>
                  <a:srgbClr val="374D62"/>
                </a:solidFill>
              </a:defRPr>
            </a:lvl5pPr>
          </a:lstStyle>
          <a:p>
            <a:pPr lvl="0"/>
            <a:r>
              <a:rPr lang="da-DK" dirty="0"/>
              <a:t>KLIK FOR DAG NR. </a:t>
            </a:r>
          </a:p>
        </p:txBody>
      </p:sp>
      <p:sp>
        <p:nvSpPr>
          <p:cNvPr id="48" name="Pladsholder til tekst 41">
            <a:extLst>
              <a:ext uri="{FF2B5EF4-FFF2-40B4-BE49-F238E27FC236}">
                <a16:creationId xmlns:a16="http://schemas.microsoft.com/office/drawing/2014/main" id="{5B345C0A-4505-0443-8FDE-3F6761BBF86D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22858" y="2681042"/>
            <a:ext cx="3722688" cy="28375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050" b="1" spc="300">
                <a:solidFill>
                  <a:srgbClr val="D77621"/>
                </a:solidFill>
                <a:latin typeface="Avenir Book" panose="02000503020000020003" pitchFamily="2" charset="0"/>
              </a:defRPr>
            </a:lvl1pPr>
            <a:lvl2pPr marL="457200" indent="0">
              <a:buNone/>
              <a:defRPr>
                <a:solidFill>
                  <a:srgbClr val="374D62"/>
                </a:solidFill>
              </a:defRPr>
            </a:lvl2pPr>
            <a:lvl3pPr marL="914400" indent="0">
              <a:buNone/>
              <a:defRPr>
                <a:solidFill>
                  <a:srgbClr val="374D62"/>
                </a:solidFill>
              </a:defRPr>
            </a:lvl3pPr>
            <a:lvl4pPr marL="1371600" indent="0">
              <a:buNone/>
              <a:defRPr>
                <a:solidFill>
                  <a:srgbClr val="374D62"/>
                </a:solidFill>
              </a:defRPr>
            </a:lvl4pPr>
            <a:lvl5pPr marL="1828800" indent="0">
              <a:buNone/>
              <a:defRPr>
                <a:solidFill>
                  <a:srgbClr val="374D62"/>
                </a:solidFill>
              </a:defRPr>
            </a:lvl5pPr>
          </a:lstStyle>
          <a:p>
            <a:pPr lvl="0"/>
            <a:r>
              <a:rPr lang="da-DK" dirty="0"/>
              <a:t>KLIK FOR WHY/WHAT/WHO</a:t>
            </a:r>
          </a:p>
        </p:txBody>
      </p:sp>
      <p:sp>
        <p:nvSpPr>
          <p:cNvPr id="49" name="Pladsholder til tekst 41">
            <a:extLst>
              <a:ext uri="{FF2B5EF4-FFF2-40B4-BE49-F238E27FC236}">
                <a16:creationId xmlns:a16="http://schemas.microsoft.com/office/drawing/2014/main" id="{2DE45406-1216-6840-9510-069C40F59349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22858" y="2997954"/>
            <a:ext cx="3722688" cy="28375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400" spc="300">
                <a:solidFill>
                  <a:srgbClr val="374D62"/>
                </a:solidFill>
              </a:defRPr>
            </a:lvl1pPr>
            <a:lvl2pPr marL="457200" indent="0">
              <a:buNone/>
              <a:defRPr>
                <a:solidFill>
                  <a:srgbClr val="374D62"/>
                </a:solidFill>
              </a:defRPr>
            </a:lvl2pPr>
            <a:lvl3pPr marL="914400" indent="0">
              <a:buNone/>
              <a:defRPr>
                <a:solidFill>
                  <a:srgbClr val="374D62"/>
                </a:solidFill>
              </a:defRPr>
            </a:lvl3pPr>
            <a:lvl4pPr marL="1371600" indent="0">
              <a:buNone/>
              <a:defRPr>
                <a:solidFill>
                  <a:srgbClr val="374D62"/>
                </a:solidFill>
              </a:defRPr>
            </a:lvl4pPr>
            <a:lvl5pPr marL="1828800" indent="0">
              <a:buNone/>
              <a:defRPr>
                <a:solidFill>
                  <a:srgbClr val="374D62"/>
                </a:solidFill>
              </a:defRPr>
            </a:lvl5pPr>
          </a:lstStyle>
          <a:p>
            <a:pPr lvl="0"/>
            <a:r>
              <a:rPr lang="da-DK" dirty="0"/>
              <a:t>KLIK FOR DAG TITEL</a:t>
            </a:r>
          </a:p>
        </p:txBody>
      </p:sp>
      <p:sp>
        <p:nvSpPr>
          <p:cNvPr id="50" name="Pladsholder til tekst 5">
            <a:extLst>
              <a:ext uri="{FF2B5EF4-FFF2-40B4-BE49-F238E27FC236}">
                <a16:creationId xmlns:a16="http://schemas.microsoft.com/office/drawing/2014/main" id="{49F73532-D47C-474A-BF4E-D6DB21931A90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8074150" y="3806825"/>
            <a:ext cx="3721100" cy="191135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400">
                <a:solidFill>
                  <a:srgbClr val="374D62"/>
                </a:solidFill>
              </a:defRPr>
            </a:lvl1pPr>
            <a:lvl2pPr marL="457200" indent="0" algn="ctr">
              <a:buNone/>
              <a:defRPr sz="1400">
                <a:solidFill>
                  <a:srgbClr val="374D62"/>
                </a:solidFill>
              </a:defRPr>
            </a:lvl2pPr>
            <a:lvl3pPr marL="914400" indent="0" algn="ctr">
              <a:buNone/>
              <a:defRPr sz="1400">
                <a:solidFill>
                  <a:srgbClr val="374D62"/>
                </a:solidFill>
              </a:defRPr>
            </a:lvl3pPr>
            <a:lvl4pPr marL="1371600" indent="0" algn="ctr">
              <a:buNone/>
              <a:defRPr sz="1400">
                <a:solidFill>
                  <a:srgbClr val="374D62"/>
                </a:solidFill>
              </a:defRPr>
            </a:lvl4pPr>
            <a:lvl5pPr marL="1828800" indent="0" algn="ctr">
              <a:buNone/>
              <a:defRPr sz="1400">
                <a:solidFill>
                  <a:srgbClr val="374D62"/>
                </a:solidFill>
              </a:defRPr>
            </a:lvl5pPr>
          </a:lstStyle>
          <a:p>
            <a:pPr lvl="0"/>
            <a:r>
              <a:rPr lang="da-DK" dirty="0"/>
              <a:t>Klik for at indsætte programtitler</a:t>
            </a:r>
          </a:p>
        </p:txBody>
      </p:sp>
      <p:sp>
        <p:nvSpPr>
          <p:cNvPr id="51" name="Pladsholder til tekst 41">
            <a:extLst>
              <a:ext uri="{FF2B5EF4-FFF2-40B4-BE49-F238E27FC236}">
                <a16:creationId xmlns:a16="http://schemas.microsoft.com/office/drawing/2014/main" id="{F6A84179-F401-CD4B-B0A9-B4A2F2426D25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072562" y="2311400"/>
            <a:ext cx="3722688" cy="28375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400" spc="300">
                <a:solidFill>
                  <a:srgbClr val="374D62"/>
                </a:solidFill>
              </a:defRPr>
            </a:lvl1pPr>
            <a:lvl2pPr marL="457200" indent="0">
              <a:buNone/>
              <a:defRPr>
                <a:solidFill>
                  <a:srgbClr val="374D62"/>
                </a:solidFill>
              </a:defRPr>
            </a:lvl2pPr>
            <a:lvl3pPr marL="914400" indent="0">
              <a:buNone/>
              <a:defRPr>
                <a:solidFill>
                  <a:srgbClr val="374D62"/>
                </a:solidFill>
              </a:defRPr>
            </a:lvl3pPr>
            <a:lvl4pPr marL="1371600" indent="0">
              <a:buNone/>
              <a:defRPr>
                <a:solidFill>
                  <a:srgbClr val="374D62"/>
                </a:solidFill>
              </a:defRPr>
            </a:lvl4pPr>
            <a:lvl5pPr marL="1828800" indent="0">
              <a:buNone/>
              <a:defRPr>
                <a:solidFill>
                  <a:srgbClr val="374D62"/>
                </a:solidFill>
              </a:defRPr>
            </a:lvl5pPr>
          </a:lstStyle>
          <a:p>
            <a:pPr lvl="0"/>
            <a:r>
              <a:rPr lang="da-DK" dirty="0"/>
              <a:t>KLIK FOR DAG NR. </a:t>
            </a:r>
          </a:p>
        </p:txBody>
      </p:sp>
      <p:sp>
        <p:nvSpPr>
          <p:cNvPr id="52" name="Pladsholder til tekst 41">
            <a:extLst>
              <a:ext uri="{FF2B5EF4-FFF2-40B4-BE49-F238E27FC236}">
                <a16:creationId xmlns:a16="http://schemas.microsoft.com/office/drawing/2014/main" id="{68708AB9-D8E8-2343-83A6-A68A1D589699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072562" y="2681042"/>
            <a:ext cx="3722688" cy="28375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050" b="1" spc="300">
                <a:solidFill>
                  <a:srgbClr val="D77621"/>
                </a:solidFill>
                <a:latin typeface="Avenir Book" panose="02000503020000020003" pitchFamily="2" charset="0"/>
              </a:defRPr>
            </a:lvl1pPr>
            <a:lvl2pPr marL="457200" indent="0">
              <a:buNone/>
              <a:defRPr>
                <a:solidFill>
                  <a:srgbClr val="374D62"/>
                </a:solidFill>
              </a:defRPr>
            </a:lvl2pPr>
            <a:lvl3pPr marL="914400" indent="0">
              <a:buNone/>
              <a:defRPr>
                <a:solidFill>
                  <a:srgbClr val="374D62"/>
                </a:solidFill>
              </a:defRPr>
            </a:lvl3pPr>
            <a:lvl4pPr marL="1371600" indent="0">
              <a:buNone/>
              <a:defRPr>
                <a:solidFill>
                  <a:srgbClr val="374D62"/>
                </a:solidFill>
              </a:defRPr>
            </a:lvl4pPr>
            <a:lvl5pPr marL="1828800" indent="0">
              <a:buNone/>
              <a:defRPr>
                <a:solidFill>
                  <a:srgbClr val="374D62"/>
                </a:solidFill>
              </a:defRPr>
            </a:lvl5pPr>
          </a:lstStyle>
          <a:p>
            <a:pPr lvl="0"/>
            <a:r>
              <a:rPr lang="da-DK" dirty="0"/>
              <a:t>KLIK FOR WHY/WHAT/WHO</a:t>
            </a:r>
          </a:p>
        </p:txBody>
      </p:sp>
      <p:sp>
        <p:nvSpPr>
          <p:cNvPr id="53" name="Pladsholder til tekst 41">
            <a:extLst>
              <a:ext uri="{FF2B5EF4-FFF2-40B4-BE49-F238E27FC236}">
                <a16:creationId xmlns:a16="http://schemas.microsoft.com/office/drawing/2014/main" id="{89BB1BA3-D844-3A44-8F2C-35DCE9FBBDE0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8072562" y="2997954"/>
            <a:ext cx="3722688" cy="28375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400" spc="300">
                <a:solidFill>
                  <a:srgbClr val="374D62"/>
                </a:solidFill>
              </a:defRPr>
            </a:lvl1pPr>
            <a:lvl2pPr marL="457200" indent="0">
              <a:buNone/>
              <a:defRPr>
                <a:solidFill>
                  <a:srgbClr val="374D62"/>
                </a:solidFill>
              </a:defRPr>
            </a:lvl2pPr>
            <a:lvl3pPr marL="914400" indent="0">
              <a:buNone/>
              <a:defRPr>
                <a:solidFill>
                  <a:srgbClr val="374D62"/>
                </a:solidFill>
              </a:defRPr>
            </a:lvl3pPr>
            <a:lvl4pPr marL="1371600" indent="0">
              <a:buNone/>
              <a:defRPr>
                <a:solidFill>
                  <a:srgbClr val="374D62"/>
                </a:solidFill>
              </a:defRPr>
            </a:lvl4pPr>
            <a:lvl5pPr marL="1828800" indent="0">
              <a:buNone/>
              <a:defRPr>
                <a:solidFill>
                  <a:srgbClr val="374D62"/>
                </a:solidFill>
              </a:defRPr>
            </a:lvl5pPr>
          </a:lstStyle>
          <a:p>
            <a:pPr lvl="0"/>
            <a:r>
              <a:rPr lang="da-DK" dirty="0"/>
              <a:t>KLIK FOR DAG TITEL</a:t>
            </a:r>
          </a:p>
        </p:txBody>
      </p:sp>
      <p:sp>
        <p:nvSpPr>
          <p:cNvPr id="25" name="TextBox 24">
            <a:hlinkClick r:id="" action="ppaction://noaction"/>
            <a:extLst>
              <a:ext uri="{FF2B5EF4-FFF2-40B4-BE49-F238E27FC236}">
                <a16:creationId xmlns:a16="http://schemas.microsoft.com/office/drawing/2014/main" id="{FF83B7B2-1017-4124-B08B-390B9B96135D}"/>
              </a:ext>
            </a:extLst>
          </p:cNvPr>
          <p:cNvSpPr txBox="1"/>
          <p:nvPr/>
        </p:nvSpPr>
        <p:spPr>
          <a:xfrm>
            <a:off x="257302" y="118228"/>
            <a:ext cx="1073784" cy="338554"/>
          </a:xfrm>
          <a:prstGeom prst="rect">
            <a:avLst/>
          </a:prstGeom>
          <a:noFill/>
          <a:ln w="9525"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300" normalizeH="0" baseline="0" noProof="0">
                <a:ln>
                  <a:noFill/>
                </a:ln>
                <a:solidFill>
                  <a:srgbClr val="E5E7E7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MODULE 3 </a:t>
            </a:r>
            <a:endParaRPr kumimoji="0" lang="en-US" sz="800" b="1" i="0" u="none" strike="noStrike" kern="1200" cap="none" spc="300" normalizeH="0" baseline="0" noProof="0" dirty="0">
              <a:ln>
                <a:noFill/>
              </a:ln>
              <a:solidFill>
                <a:srgbClr val="E5E7E7"/>
              </a:solidFill>
              <a:effectLst/>
              <a:uLnTx/>
              <a:uFillTx/>
              <a:latin typeface="Avenir Book" panose="02000503020000020003" pitchFamily="2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300" normalizeH="0" baseline="0" noProof="0" dirty="0">
                <a:ln>
                  <a:noFill/>
                </a:ln>
                <a:solidFill>
                  <a:srgbClr val="E5E7E7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INTRO</a:t>
            </a:r>
          </a:p>
        </p:txBody>
      </p:sp>
    </p:spTree>
    <p:extLst>
      <p:ext uri="{BB962C8B-B14F-4D97-AF65-F5344CB8AC3E}">
        <p14:creationId xmlns:p14="http://schemas.microsoft.com/office/powerpoint/2010/main" val="2872543410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Generic_tool">
    <p:bg>
      <p:bgPr>
        <a:solidFill>
          <a:srgbClr val="374D6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Billede 7">
            <a:extLst>
              <a:ext uri="{FF2B5EF4-FFF2-40B4-BE49-F238E27FC236}">
                <a16:creationId xmlns:a16="http://schemas.microsoft.com/office/drawing/2014/main" id="{8EFA047B-E118-4B9A-8223-350478D7ECBA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82000"/>
          </a:blip>
          <a:stretch>
            <a:fillRect/>
          </a:stretch>
        </p:blipFill>
        <p:spPr>
          <a:xfrm>
            <a:off x="10663435" y="6416225"/>
            <a:ext cx="1145633" cy="304309"/>
          </a:xfrm>
          <a:prstGeom prst="rect">
            <a:avLst/>
          </a:prstGeom>
        </p:spPr>
      </p:pic>
      <p:sp>
        <p:nvSpPr>
          <p:cNvPr id="20" name="Rektangel 19">
            <a:extLst>
              <a:ext uri="{FF2B5EF4-FFF2-40B4-BE49-F238E27FC236}">
                <a16:creationId xmlns:a16="http://schemas.microsoft.com/office/drawing/2014/main" id="{F4D8277F-001B-3748-9FCF-1105ED7E0B7B}"/>
              </a:ext>
            </a:extLst>
          </p:cNvPr>
          <p:cNvSpPr/>
          <p:nvPr/>
        </p:nvSpPr>
        <p:spPr>
          <a:xfrm>
            <a:off x="319177" y="284672"/>
            <a:ext cx="11559398" cy="62987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1" name="Billede 4">
            <a:extLst>
              <a:ext uri="{FF2B5EF4-FFF2-40B4-BE49-F238E27FC236}">
                <a16:creationId xmlns:a16="http://schemas.microsoft.com/office/drawing/2014/main" id="{62D134FA-26A1-8641-8DFA-09818D5D423E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82000"/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0838143" y="6596144"/>
            <a:ext cx="1034680" cy="274837"/>
          </a:xfrm>
          <a:prstGeom prst="rect">
            <a:avLst/>
          </a:prstGeom>
        </p:spPr>
      </p:pic>
      <p:sp>
        <p:nvSpPr>
          <p:cNvPr id="22" name="Rektangel 21">
            <a:extLst>
              <a:ext uri="{FF2B5EF4-FFF2-40B4-BE49-F238E27FC236}">
                <a16:creationId xmlns:a16="http://schemas.microsoft.com/office/drawing/2014/main" id="{85C4054C-F521-524B-AE83-A569A8732571}"/>
              </a:ext>
            </a:extLst>
          </p:cNvPr>
          <p:cNvSpPr/>
          <p:nvPr/>
        </p:nvSpPr>
        <p:spPr>
          <a:xfrm>
            <a:off x="357136" y="325828"/>
            <a:ext cx="3905446" cy="6207893"/>
          </a:xfrm>
          <a:prstGeom prst="rect">
            <a:avLst/>
          </a:prstGeom>
          <a:solidFill>
            <a:srgbClr val="374D6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14400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3" name="Billede 22">
            <a:extLst>
              <a:ext uri="{FF2B5EF4-FFF2-40B4-BE49-F238E27FC236}">
                <a16:creationId xmlns:a16="http://schemas.microsoft.com/office/drawing/2014/main" id="{5D282621-812A-6B44-8525-FF14DB9FF0C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/>
          </a:blip>
          <a:srcRect l="8285" t="28774" r="58175" b="41828"/>
          <a:stretch/>
        </p:blipFill>
        <p:spPr>
          <a:xfrm>
            <a:off x="383263" y="5898088"/>
            <a:ext cx="716895" cy="6283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7649839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BCM PROGRAM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4">
            <a:extLst>
              <a:ext uri="{FF2B5EF4-FFF2-40B4-BE49-F238E27FC236}">
                <a16:creationId xmlns:a16="http://schemas.microsoft.com/office/drawing/2014/main" id="{B2CB637E-3B7D-5349-AA2B-8E820B64ED9B}"/>
              </a:ext>
            </a:extLst>
          </p:cNvPr>
          <p:cNvSpPr/>
          <p:nvPr/>
        </p:nvSpPr>
        <p:spPr>
          <a:xfrm>
            <a:off x="1" y="0"/>
            <a:ext cx="12191999" cy="520589"/>
          </a:xfrm>
          <a:prstGeom prst="rect">
            <a:avLst/>
          </a:prstGeom>
          <a:solidFill>
            <a:srgbClr val="374D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TextBox 18">
            <a:hlinkClick r:id="" action="ppaction://noaction"/>
            <a:extLst>
              <a:ext uri="{FF2B5EF4-FFF2-40B4-BE49-F238E27FC236}">
                <a16:creationId xmlns:a16="http://schemas.microsoft.com/office/drawing/2014/main" id="{D2F4A8BB-C5BE-774A-A024-06019FB0A613}"/>
              </a:ext>
            </a:extLst>
          </p:cNvPr>
          <p:cNvSpPr txBox="1"/>
          <p:nvPr/>
        </p:nvSpPr>
        <p:spPr>
          <a:xfrm>
            <a:off x="257301" y="99940"/>
            <a:ext cx="1185735" cy="338554"/>
          </a:xfrm>
          <a:prstGeom prst="rect">
            <a:avLst/>
          </a:prstGeom>
          <a:noFill/>
          <a:ln w="9525">
            <a:noFill/>
          </a:ln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b="1" spc="300" dirty="0">
                <a:solidFill>
                  <a:srgbClr val="E5E7E7"/>
                </a:solidFill>
                <a:latin typeface="Avenir Book" panose="02000503020000020003" pitchFamily="2" charset="0"/>
              </a:rPr>
              <a:t>THE SBCM PROGRAMME</a:t>
            </a:r>
            <a:endParaRPr kumimoji="0" lang="en-US" sz="800" b="1" i="0" u="none" strike="noStrike" kern="1200" cap="none" spc="300" normalizeH="0" baseline="0" noProof="0" dirty="0">
              <a:ln>
                <a:noFill/>
              </a:ln>
              <a:solidFill>
                <a:srgbClr val="E5E7E7"/>
              </a:solidFill>
              <a:effectLst/>
              <a:uLnTx/>
              <a:uFillTx/>
              <a:latin typeface="Avenir Book" panose="02000503020000020003" pitchFamily="2" charset="0"/>
            </a:endParaRPr>
          </a:p>
        </p:txBody>
      </p:sp>
      <p:cxnSp>
        <p:nvCxnSpPr>
          <p:cNvPr id="8" name="Lige forbindelse 7">
            <a:extLst>
              <a:ext uri="{FF2B5EF4-FFF2-40B4-BE49-F238E27FC236}">
                <a16:creationId xmlns:a16="http://schemas.microsoft.com/office/drawing/2014/main" id="{882F0922-DB09-6C4D-80B7-7149311C5009}"/>
              </a:ext>
            </a:extLst>
          </p:cNvPr>
          <p:cNvCxnSpPr>
            <a:cxnSpLocks/>
          </p:cNvCxnSpPr>
          <p:nvPr/>
        </p:nvCxnSpPr>
        <p:spPr>
          <a:xfrm>
            <a:off x="1517573" y="4356"/>
            <a:ext cx="0" cy="493994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5" descr="Icon&#10;&#10;Description automatically generated">
            <a:extLst>
              <a:ext uri="{FF2B5EF4-FFF2-40B4-BE49-F238E27FC236}">
                <a16:creationId xmlns:a16="http://schemas.microsoft.com/office/drawing/2014/main" id="{35C6D18D-1FBC-8C4A-8C30-6A5E57B881E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9137" y="6111818"/>
            <a:ext cx="628387" cy="628387"/>
          </a:xfrm>
          <a:prstGeom prst="rect">
            <a:avLst/>
          </a:prstGeom>
        </p:spPr>
      </p:pic>
      <p:pic>
        <p:nvPicPr>
          <p:cNvPr id="13" name="Billede 11">
            <a:extLst>
              <a:ext uri="{FF2B5EF4-FFF2-40B4-BE49-F238E27FC236}">
                <a16:creationId xmlns:a16="http://schemas.microsoft.com/office/drawing/2014/main" id="{8D62B37B-08D1-A54A-B5DF-0FA2C378C092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50000"/>
          </a:blip>
          <a:stretch>
            <a:fillRect/>
          </a:stretch>
        </p:blipFill>
        <p:spPr>
          <a:xfrm>
            <a:off x="10846599" y="6426011"/>
            <a:ext cx="1046264" cy="277914"/>
          </a:xfrm>
          <a:prstGeom prst="rect">
            <a:avLst/>
          </a:prstGeom>
        </p:spPr>
      </p:pic>
      <p:sp>
        <p:nvSpPr>
          <p:cNvPr id="9" name="Rectangle 14">
            <a:extLst>
              <a:ext uri="{FF2B5EF4-FFF2-40B4-BE49-F238E27FC236}">
                <a16:creationId xmlns:a16="http://schemas.microsoft.com/office/drawing/2014/main" id="{D0A247B5-0269-4544-9CE5-CE8BA4454238}"/>
              </a:ext>
            </a:extLst>
          </p:cNvPr>
          <p:cNvSpPr/>
          <p:nvPr/>
        </p:nvSpPr>
        <p:spPr>
          <a:xfrm>
            <a:off x="1" y="0"/>
            <a:ext cx="12191999" cy="520589"/>
          </a:xfrm>
          <a:prstGeom prst="rect">
            <a:avLst/>
          </a:prstGeom>
          <a:solidFill>
            <a:srgbClr val="374D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TextBox 18">
            <a:hlinkClick r:id="rId4" action="ppaction://hlinksldjump"/>
            <a:extLst>
              <a:ext uri="{FF2B5EF4-FFF2-40B4-BE49-F238E27FC236}">
                <a16:creationId xmlns:a16="http://schemas.microsoft.com/office/drawing/2014/main" id="{D9DAF586-4C5D-45C6-8504-A09828C2A4A6}"/>
              </a:ext>
            </a:extLst>
          </p:cNvPr>
          <p:cNvSpPr txBox="1"/>
          <p:nvPr/>
        </p:nvSpPr>
        <p:spPr>
          <a:xfrm>
            <a:off x="257301" y="99940"/>
            <a:ext cx="1185735" cy="338554"/>
          </a:xfrm>
          <a:prstGeom prst="rect">
            <a:avLst/>
          </a:prstGeom>
          <a:noFill/>
          <a:ln w="9525">
            <a:noFill/>
          </a:ln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b="1" spc="300" dirty="0">
                <a:solidFill>
                  <a:srgbClr val="E5E7E7"/>
                </a:solidFill>
                <a:latin typeface="Avenir Book" panose="02000503020000020003" pitchFamily="2" charset="0"/>
              </a:rPr>
              <a:t>THE SBCM PROGRAMME</a:t>
            </a:r>
            <a:endParaRPr kumimoji="0" lang="en-US" sz="800" b="1" i="0" u="none" strike="noStrike" kern="1200" cap="none" spc="300" normalizeH="0" baseline="0" noProof="0" dirty="0">
              <a:ln>
                <a:noFill/>
              </a:ln>
              <a:solidFill>
                <a:srgbClr val="E5E7E7"/>
              </a:solidFill>
              <a:effectLst/>
              <a:uLnTx/>
              <a:uFillTx/>
              <a:latin typeface="Avenir Book" panose="02000503020000020003" pitchFamily="2" charset="0"/>
            </a:endParaRPr>
          </a:p>
        </p:txBody>
      </p:sp>
      <p:cxnSp>
        <p:nvCxnSpPr>
          <p:cNvPr id="11" name="Lige forbindelse 7">
            <a:extLst>
              <a:ext uri="{FF2B5EF4-FFF2-40B4-BE49-F238E27FC236}">
                <a16:creationId xmlns:a16="http://schemas.microsoft.com/office/drawing/2014/main" id="{5FFE24A1-BDDC-4A6B-AB00-8B40D9715B5B}"/>
              </a:ext>
            </a:extLst>
          </p:cNvPr>
          <p:cNvCxnSpPr>
            <a:cxnSpLocks/>
          </p:cNvCxnSpPr>
          <p:nvPr/>
        </p:nvCxnSpPr>
        <p:spPr>
          <a:xfrm>
            <a:off x="1517573" y="4356"/>
            <a:ext cx="0" cy="493994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15" descr="Icon&#10;&#10;Description automatically generated">
            <a:extLst>
              <a:ext uri="{FF2B5EF4-FFF2-40B4-BE49-F238E27FC236}">
                <a16:creationId xmlns:a16="http://schemas.microsoft.com/office/drawing/2014/main" id="{1ABC7FF8-A95A-4397-84BD-109E45A4A4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9137" y="6111818"/>
            <a:ext cx="628387" cy="628387"/>
          </a:xfrm>
          <a:prstGeom prst="rect">
            <a:avLst/>
          </a:prstGeom>
        </p:spPr>
      </p:pic>
      <p:pic>
        <p:nvPicPr>
          <p:cNvPr id="15" name="Billede 11">
            <a:extLst>
              <a:ext uri="{FF2B5EF4-FFF2-40B4-BE49-F238E27FC236}">
                <a16:creationId xmlns:a16="http://schemas.microsoft.com/office/drawing/2014/main" id="{2F0AB064-45EB-421F-A81A-E09B98A816E5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50000"/>
          </a:blip>
          <a:stretch>
            <a:fillRect/>
          </a:stretch>
        </p:blipFill>
        <p:spPr>
          <a:xfrm>
            <a:off x="10846599" y="6426011"/>
            <a:ext cx="1046264" cy="2779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6835548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XERCISES">
    <p:bg>
      <p:bgPr>
        <a:solidFill>
          <a:srgbClr val="EFF2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4">
            <a:extLst>
              <a:ext uri="{FF2B5EF4-FFF2-40B4-BE49-F238E27FC236}">
                <a16:creationId xmlns:a16="http://schemas.microsoft.com/office/drawing/2014/main" id="{B2CB637E-3B7D-5349-AA2B-8E820B64ED9B}"/>
              </a:ext>
            </a:extLst>
          </p:cNvPr>
          <p:cNvSpPr/>
          <p:nvPr/>
        </p:nvSpPr>
        <p:spPr>
          <a:xfrm>
            <a:off x="1" y="0"/>
            <a:ext cx="12191999" cy="520589"/>
          </a:xfrm>
          <a:prstGeom prst="rect">
            <a:avLst/>
          </a:prstGeom>
          <a:solidFill>
            <a:srgbClr val="374D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8" name="Lige forbindelse 7">
            <a:extLst>
              <a:ext uri="{FF2B5EF4-FFF2-40B4-BE49-F238E27FC236}">
                <a16:creationId xmlns:a16="http://schemas.microsoft.com/office/drawing/2014/main" id="{882F0922-DB09-6C4D-80B7-7149311C5009}"/>
              </a:ext>
            </a:extLst>
          </p:cNvPr>
          <p:cNvCxnSpPr>
            <a:cxnSpLocks/>
          </p:cNvCxnSpPr>
          <p:nvPr/>
        </p:nvCxnSpPr>
        <p:spPr>
          <a:xfrm>
            <a:off x="1517573" y="4356"/>
            <a:ext cx="0" cy="493994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5" descr="Icon&#10;&#10;Description automatically generated">
            <a:extLst>
              <a:ext uri="{FF2B5EF4-FFF2-40B4-BE49-F238E27FC236}">
                <a16:creationId xmlns:a16="http://schemas.microsoft.com/office/drawing/2014/main" id="{35C6D18D-1FBC-8C4A-8C30-6A5E57B881E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9137" y="6111818"/>
            <a:ext cx="628387" cy="628387"/>
          </a:xfrm>
          <a:prstGeom prst="rect">
            <a:avLst/>
          </a:prstGeom>
        </p:spPr>
      </p:pic>
      <p:pic>
        <p:nvPicPr>
          <p:cNvPr id="13" name="Billede 11">
            <a:extLst>
              <a:ext uri="{FF2B5EF4-FFF2-40B4-BE49-F238E27FC236}">
                <a16:creationId xmlns:a16="http://schemas.microsoft.com/office/drawing/2014/main" id="{8D62B37B-08D1-A54A-B5DF-0FA2C378C092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50000"/>
          </a:blip>
          <a:stretch>
            <a:fillRect/>
          </a:stretch>
        </p:blipFill>
        <p:spPr>
          <a:xfrm>
            <a:off x="10846599" y="6426011"/>
            <a:ext cx="1046264" cy="277914"/>
          </a:xfrm>
          <a:prstGeom prst="rect">
            <a:avLst/>
          </a:prstGeom>
        </p:spPr>
      </p:pic>
      <p:sp>
        <p:nvSpPr>
          <p:cNvPr id="9" name="Rectangle 14">
            <a:extLst>
              <a:ext uri="{FF2B5EF4-FFF2-40B4-BE49-F238E27FC236}">
                <a16:creationId xmlns:a16="http://schemas.microsoft.com/office/drawing/2014/main" id="{FAA08166-0FCF-7447-BB03-AE476ECAA0EB}"/>
              </a:ext>
            </a:extLst>
          </p:cNvPr>
          <p:cNvSpPr/>
          <p:nvPr/>
        </p:nvSpPr>
        <p:spPr>
          <a:xfrm>
            <a:off x="1" y="0"/>
            <a:ext cx="12191999" cy="520589"/>
          </a:xfrm>
          <a:prstGeom prst="rect">
            <a:avLst/>
          </a:prstGeom>
          <a:solidFill>
            <a:srgbClr val="374D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TextBox 18">
            <a:hlinkClick r:id="" action="ppaction://noaction"/>
            <a:extLst>
              <a:ext uri="{FF2B5EF4-FFF2-40B4-BE49-F238E27FC236}">
                <a16:creationId xmlns:a16="http://schemas.microsoft.com/office/drawing/2014/main" id="{A47549AF-D567-6941-ACBC-0200D90D269A}"/>
              </a:ext>
            </a:extLst>
          </p:cNvPr>
          <p:cNvSpPr txBox="1"/>
          <p:nvPr/>
        </p:nvSpPr>
        <p:spPr>
          <a:xfrm>
            <a:off x="171041" y="160322"/>
            <a:ext cx="1185731" cy="215444"/>
          </a:xfrm>
          <a:prstGeom prst="rect">
            <a:avLst/>
          </a:prstGeom>
          <a:noFill/>
          <a:ln w="9525"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300" normalizeH="0" baseline="0" noProof="0" dirty="0">
                <a:ln>
                  <a:noFill/>
                </a:ln>
                <a:solidFill>
                  <a:srgbClr val="E5E7E7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 EXERCISES</a:t>
            </a:r>
          </a:p>
        </p:txBody>
      </p:sp>
      <p:cxnSp>
        <p:nvCxnSpPr>
          <p:cNvPr id="11" name="Lige forbindelse 10">
            <a:extLst>
              <a:ext uri="{FF2B5EF4-FFF2-40B4-BE49-F238E27FC236}">
                <a16:creationId xmlns:a16="http://schemas.microsoft.com/office/drawing/2014/main" id="{CF7630FC-3946-F444-91DE-C060FF748C0B}"/>
              </a:ext>
            </a:extLst>
          </p:cNvPr>
          <p:cNvCxnSpPr>
            <a:cxnSpLocks/>
          </p:cNvCxnSpPr>
          <p:nvPr/>
        </p:nvCxnSpPr>
        <p:spPr>
          <a:xfrm>
            <a:off x="1460421" y="4356"/>
            <a:ext cx="0" cy="516233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ktangel 13">
            <a:extLst>
              <a:ext uri="{FF2B5EF4-FFF2-40B4-BE49-F238E27FC236}">
                <a16:creationId xmlns:a16="http://schemas.microsoft.com/office/drawing/2014/main" id="{D7D01C69-6552-1F42-BCA0-CE7808239C9B}"/>
              </a:ext>
            </a:extLst>
          </p:cNvPr>
          <p:cNvSpPr/>
          <p:nvPr/>
        </p:nvSpPr>
        <p:spPr>
          <a:xfrm>
            <a:off x="415636" y="1302205"/>
            <a:ext cx="11277599" cy="4756638"/>
          </a:xfrm>
          <a:prstGeom prst="rect">
            <a:avLst/>
          </a:prstGeom>
          <a:solidFill>
            <a:srgbClr val="374D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pic>
        <p:nvPicPr>
          <p:cNvPr id="15" name="Billede 14" descr="Et billede, der indeholder krus, skjorte, skilt&#10;&#10;Automatisk genereret beskrivelse">
            <a:extLst>
              <a:ext uri="{FF2B5EF4-FFF2-40B4-BE49-F238E27FC236}">
                <a16:creationId xmlns:a16="http://schemas.microsoft.com/office/drawing/2014/main" id="{96EC25E7-9694-444D-ADF6-B0805D5EE43A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0041601" y="573564"/>
            <a:ext cx="1609995" cy="1609995"/>
          </a:xfrm>
          <a:prstGeom prst="rect">
            <a:avLst/>
          </a:prstGeom>
        </p:spPr>
      </p:pic>
      <p:sp>
        <p:nvSpPr>
          <p:cNvPr id="16" name="Pladsholder til tekst 2">
            <a:extLst>
              <a:ext uri="{FF2B5EF4-FFF2-40B4-BE49-F238E27FC236}">
                <a16:creationId xmlns:a16="http://schemas.microsoft.com/office/drawing/2014/main" id="{D9331550-3710-A840-BCE8-AB25490801B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9376" y="899980"/>
            <a:ext cx="6355812" cy="3492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spc="300">
                <a:solidFill>
                  <a:srgbClr val="374D62"/>
                </a:solidFill>
              </a:defRPr>
            </a:lvl1pPr>
          </a:lstStyle>
          <a:p>
            <a:pPr lvl="0"/>
            <a:r>
              <a:rPr lang="da-DK" dirty="0"/>
              <a:t>KLIK FOR AT INDSÆTTE OVERSKRIFT </a:t>
            </a:r>
          </a:p>
        </p:txBody>
      </p:sp>
      <p:sp>
        <p:nvSpPr>
          <p:cNvPr id="19" name="Pladsholder til tekst 2">
            <a:extLst>
              <a:ext uri="{FF2B5EF4-FFF2-40B4-BE49-F238E27FC236}">
                <a16:creationId xmlns:a16="http://schemas.microsoft.com/office/drawing/2014/main" id="{A46878BD-98DB-594D-BCEB-811EC750DDA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233488" y="2562225"/>
            <a:ext cx="5736655" cy="25701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Pladsholder til billede 4">
            <a:extLst>
              <a:ext uri="{FF2B5EF4-FFF2-40B4-BE49-F238E27FC236}">
                <a16:creationId xmlns:a16="http://schemas.microsoft.com/office/drawing/2014/main" id="{D0160324-13CB-C641-8E77-004DD3F0525C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7134225" y="2552700"/>
            <a:ext cx="3009900" cy="25701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</a:lstStyle>
          <a:p>
            <a:r>
              <a:rPr lang="da-DK" dirty="0"/>
              <a:t>Indsæt grafik</a:t>
            </a:r>
          </a:p>
        </p:txBody>
      </p:sp>
    </p:spTree>
    <p:extLst>
      <p:ext uri="{BB962C8B-B14F-4D97-AF65-F5344CB8AC3E}">
        <p14:creationId xmlns:p14="http://schemas.microsoft.com/office/powerpoint/2010/main" val="3062659177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BCM PROGRAM B">
    <p:bg>
      <p:bgPr>
        <a:solidFill>
          <a:srgbClr val="374D6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4">
            <a:extLst>
              <a:ext uri="{FF2B5EF4-FFF2-40B4-BE49-F238E27FC236}">
                <a16:creationId xmlns:a16="http://schemas.microsoft.com/office/drawing/2014/main" id="{B2CB637E-3B7D-5349-AA2B-8E820B64ED9B}"/>
              </a:ext>
            </a:extLst>
          </p:cNvPr>
          <p:cNvSpPr/>
          <p:nvPr/>
        </p:nvSpPr>
        <p:spPr>
          <a:xfrm>
            <a:off x="1" y="0"/>
            <a:ext cx="12191999" cy="520589"/>
          </a:xfrm>
          <a:prstGeom prst="rect">
            <a:avLst/>
          </a:prstGeom>
          <a:solidFill>
            <a:srgbClr val="374D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TextBox 18">
            <a:hlinkClick r:id="" action="ppaction://noaction"/>
            <a:extLst>
              <a:ext uri="{FF2B5EF4-FFF2-40B4-BE49-F238E27FC236}">
                <a16:creationId xmlns:a16="http://schemas.microsoft.com/office/drawing/2014/main" id="{D2F4A8BB-C5BE-774A-A024-06019FB0A613}"/>
              </a:ext>
            </a:extLst>
          </p:cNvPr>
          <p:cNvSpPr txBox="1"/>
          <p:nvPr/>
        </p:nvSpPr>
        <p:spPr>
          <a:xfrm>
            <a:off x="257301" y="99940"/>
            <a:ext cx="1185735" cy="338554"/>
          </a:xfrm>
          <a:prstGeom prst="rect">
            <a:avLst/>
          </a:prstGeom>
          <a:noFill/>
          <a:ln w="9525">
            <a:noFill/>
          </a:ln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b="1" spc="300" dirty="0">
                <a:solidFill>
                  <a:srgbClr val="E5E7E7"/>
                </a:solidFill>
                <a:latin typeface="Avenir Book" panose="02000503020000020003" pitchFamily="2" charset="0"/>
              </a:rPr>
              <a:t>THE SBCM PROGRAMME</a:t>
            </a:r>
            <a:endParaRPr kumimoji="0" lang="en-US" sz="800" b="1" i="0" u="none" strike="noStrike" kern="1200" cap="none" spc="300" normalizeH="0" baseline="0" noProof="0" dirty="0">
              <a:ln>
                <a:noFill/>
              </a:ln>
              <a:solidFill>
                <a:srgbClr val="E5E7E7"/>
              </a:solidFill>
              <a:effectLst/>
              <a:uLnTx/>
              <a:uFillTx/>
              <a:latin typeface="Avenir Book" panose="02000503020000020003" pitchFamily="2" charset="0"/>
            </a:endParaRPr>
          </a:p>
        </p:txBody>
      </p:sp>
      <p:cxnSp>
        <p:nvCxnSpPr>
          <p:cNvPr id="8" name="Lige forbindelse 7">
            <a:extLst>
              <a:ext uri="{FF2B5EF4-FFF2-40B4-BE49-F238E27FC236}">
                <a16:creationId xmlns:a16="http://schemas.microsoft.com/office/drawing/2014/main" id="{882F0922-DB09-6C4D-80B7-7149311C5009}"/>
              </a:ext>
            </a:extLst>
          </p:cNvPr>
          <p:cNvCxnSpPr>
            <a:cxnSpLocks/>
          </p:cNvCxnSpPr>
          <p:nvPr/>
        </p:nvCxnSpPr>
        <p:spPr>
          <a:xfrm>
            <a:off x="1517573" y="4356"/>
            <a:ext cx="0" cy="493994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ktangel 8">
            <a:extLst>
              <a:ext uri="{FF2B5EF4-FFF2-40B4-BE49-F238E27FC236}">
                <a16:creationId xmlns:a16="http://schemas.microsoft.com/office/drawing/2014/main" id="{1ECA0327-CE2D-0847-8C5C-0A5698B1C91C}"/>
              </a:ext>
            </a:extLst>
          </p:cNvPr>
          <p:cNvSpPr/>
          <p:nvPr/>
        </p:nvSpPr>
        <p:spPr>
          <a:xfrm>
            <a:off x="266576" y="520589"/>
            <a:ext cx="11606337" cy="606594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" name="Billede 11">
            <a:extLst>
              <a:ext uri="{FF2B5EF4-FFF2-40B4-BE49-F238E27FC236}">
                <a16:creationId xmlns:a16="http://schemas.microsoft.com/office/drawing/2014/main" id="{EE78343D-2B28-D042-B3FD-CFB514AACD71}"/>
              </a:ext>
            </a:extLst>
          </p:cNvPr>
          <p:cNvPicPr>
            <a:picLocks noChangeAspect="1"/>
          </p:cNvPicPr>
          <p:nvPr/>
        </p:nvPicPr>
        <p:blipFill>
          <a:blip r:embed="rId2">
            <a:lum bright="70000" contrast="-70000"/>
            <a:alphaModFix amt="50000"/>
          </a:blip>
          <a:stretch>
            <a:fillRect/>
          </a:stretch>
        </p:blipFill>
        <p:spPr>
          <a:xfrm>
            <a:off x="10846599" y="6601248"/>
            <a:ext cx="1046264" cy="277914"/>
          </a:xfrm>
          <a:prstGeom prst="rect">
            <a:avLst/>
          </a:prstGeom>
        </p:spPr>
      </p:pic>
      <p:pic>
        <p:nvPicPr>
          <p:cNvPr id="11" name="Picture 15" descr="Icon&#10;&#10;Description automatically generated">
            <a:extLst>
              <a:ext uri="{FF2B5EF4-FFF2-40B4-BE49-F238E27FC236}">
                <a16:creationId xmlns:a16="http://schemas.microsoft.com/office/drawing/2014/main" id="{8BEB867B-2960-7D44-ABC3-DF8ED7F1AE8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5324" y="5935610"/>
            <a:ext cx="628387" cy="628387"/>
          </a:xfrm>
          <a:prstGeom prst="rect">
            <a:avLst/>
          </a:prstGeom>
        </p:spPr>
      </p:pic>
      <p:sp>
        <p:nvSpPr>
          <p:cNvPr id="12" name="Rectangle 14">
            <a:extLst>
              <a:ext uri="{FF2B5EF4-FFF2-40B4-BE49-F238E27FC236}">
                <a16:creationId xmlns:a16="http://schemas.microsoft.com/office/drawing/2014/main" id="{6C29ADA4-5AFA-4B85-A86E-9DF1428F1551}"/>
              </a:ext>
            </a:extLst>
          </p:cNvPr>
          <p:cNvSpPr/>
          <p:nvPr/>
        </p:nvSpPr>
        <p:spPr>
          <a:xfrm>
            <a:off x="1" y="0"/>
            <a:ext cx="12191999" cy="520589"/>
          </a:xfrm>
          <a:prstGeom prst="rect">
            <a:avLst/>
          </a:prstGeom>
          <a:solidFill>
            <a:srgbClr val="374D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TextBox 18">
            <a:hlinkClick r:id="rId4" action="ppaction://hlinksldjump"/>
            <a:extLst>
              <a:ext uri="{FF2B5EF4-FFF2-40B4-BE49-F238E27FC236}">
                <a16:creationId xmlns:a16="http://schemas.microsoft.com/office/drawing/2014/main" id="{3CE16FB8-33D3-429D-9555-EFDDB92407A2}"/>
              </a:ext>
            </a:extLst>
          </p:cNvPr>
          <p:cNvSpPr txBox="1"/>
          <p:nvPr/>
        </p:nvSpPr>
        <p:spPr>
          <a:xfrm>
            <a:off x="257301" y="99940"/>
            <a:ext cx="1185735" cy="338554"/>
          </a:xfrm>
          <a:prstGeom prst="rect">
            <a:avLst/>
          </a:prstGeom>
          <a:noFill/>
          <a:ln w="9525">
            <a:noFill/>
          </a:ln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b="1" spc="300" dirty="0">
                <a:solidFill>
                  <a:srgbClr val="E5E7E7"/>
                </a:solidFill>
                <a:latin typeface="Avenir Book" panose="02000503020000020003" pitchFamily="2" charset="0"/>
              </a:rPr>
              <a:t>THE SBCM PROGRAMME</a:t>
            </a:r>
            <a:endParaRPr kumimoji="0" lang="en-US" sz="800" b="1" i="0" u="none" strike="noStrike" kern="1200" cap="none" spc="300" normalizeH="0" baseline="0" noProof="0" dirty="0">
              <a:ln>
                <a:noFill/>
              </a:ln>
              <a:solidFill>
                <a:srgbClr val="E5E7E7"/>
              </a:solidFill>
              <a:effectLst/>
              <a:uLnTx/>
              <a:uFillTx/>
              <a:latin typeface="Avenir Book" panose="02000503020000020003" pitchFamily="2" charset="0"/>
            </a:endParaRPr>
          </a:p>
        </p:txBody>
      </p:sp>
      <p:cxnSp>
        <p:nvCxnSpPr>
          <p:cNvPr id="14" name="Lige forbindelse 7">
            <a:extLst>
              <a:ext uri="{FF2B5EF4-FFF2-40B4-BE49-F238E27FC236}">
                <a16:creationId xmlns:a16="http://schemas.microsoft.com/office/drawing/2014/main" id="{5EFA8F74-44AE-47D1-8CE0-4EBCE37F198F}"/>
              </a:ext>
            </a:extLst>
          </p:cNvPr>
          <p:cNvCxnSpPr>
            <a:cxnSpLocks/>
          </p:cNvCxnSpPr>
          <p:nvPr/>
        </p:nvCxnSpPr>
        <p:spPr>
          <a:xfrm>
            <a:off x="1517573" y="4356"/>
            <a:ext cx="0" cy="493994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ktangel 8">
            <a:extLst>
              <a:ext uri="{FF2B5EF4-FFF2-40B4-BE49-F238E27FC236}">
                <a16:creationId xmlns:a16="http://schemas.microsoft.com/office/drawing/2014/main" id="{E2B75571-C366-4494-9EE4-3F52F7C140B6}"/>
              </a:ext>
            </a:extLst>
          </p:cNvPr>
          <p:cNvSpPr/>
          <p:nvPr/>
        </p:nvSpPr>
        <p:spPr>
          <a:xfrm>
            <a:off x="266576" y="520589"/>
            <a:ext cx="11606337" cy="606594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6" name="Billede 11">
            <a:extLst>
              <a:ext uri="{FF2B5EF4-FFF2-40B4-BE49-F238E27FC236}">
                <a16:creationId xmlns:a16="http://schemas.microsoft.com/office/drawing/2014/main" id="{03B8FB32-EA5D-454C-9F6C-75A4CFE2F444}"/>
              </a:ext>
            </a:extLst>
          </p:cNvPr>
          <p:cNvPicPr>
            <a:picLocks noChangeAspect="1"/>
          </p:cNvPicPr>
          <p:nvPr/>
        </p:nvPicPr>
        <p:blipFill>
          <a:blip r:embed="rId2">
            <a:lum bright="70000" contrast="-70000"/>
            <a:alphaModFix amt="50000"/>
          </a:blip>
          <a:stretch>
            <a:fillRect/>
          </a:stretch>
        </p:blipFill>
        <p:spPr>
          <a:xfrm>
            <a:off x="10846599" y="6601248"/>
            <a:ext cx="1046264" cy="277914"/>
          </a:xfrm>
          <a:prstGeom prst="rect">
            <a:avLst/>
          </a:prstGeom>
        </p:spPr>
      </p:pic>
      <p:pic>
        <p:nvPicPr>
          <p:cNvPr id="17" name="Picture 15" descr="Icon&#10;&#10;Description automatically generated">
            <a:extLst>
              <a:ext uri="{FF2B5EF4-FFF2-40B4-BE49-F238E27FC236}">
                <a16:creationId xmlns:a16="http://schemas.microsoft.com/office/drawing/2014/main" id="{818CAD7E-B6ED-480F-ABBB-79D47E2785C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5324" y="5935610"/>
            <a:ext cx="628387" cy="6283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90085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Generic_too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8B8433A9-F148-4B29-B4CB-36BF98049C52}"/>
              </a:ext>
            </a:extLst>
          </p:cNvPr>
          <p:cNvSpPr/>
          <p:nvPr/>
        </p:nvSpPr>
        <p:spPr>
          <a:xfrm>
            <a:off x="9605869" y="5509858"/>
            <a:ext cx="2392219" cy="133003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 sz="76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CAF7CEC-2EB7-45A3-AB75-03E9648BFCE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93333"/>
          <a:stretch/>
        </p:blipFill>
        <p:spPr>
          <a:xfrm>
            <a:off x="54325" y="18106"/>
            <a:ext cx="12027747" cy="44881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3553089-39F8-4343-B428-C58FD99A357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1889" t="2815" r="19000" b="94518"/>
          <a:stretch/>
        </p:blipFill>
        <p:spPr>
          <a:xfrm>
            <a:off x="10079311" y="212534"/>
            <a:ext cx="1729757" cy="179526"/>
          </a:xfrm>
          <a:prstGeom prst="rect">
            <a:avLst/>
          </a:prstGeom>
        </p:spPr>
      </p:pic>
      <p:pic>
        <p:nvPicPr>
          <p:cNvPr id="9" name="Billede 6" descr="TaniaEllis_Powerpoint_grundtemplate.jpg">
            <a:extLst>
              <a:ext uri="{FF2B5EF4-FFF2-40B4-BE49-F238E27FC236}">
                <a16:creationId xmlns:a16="http://schemas.microsoft.com/office/drawing/2014/main" id="{86580933-C368-4F28-9480-1EF4F09AB3A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13" t="90102" r="32871" b="2929"/>
          <a:stretch/>
        </p:blipFill>
        <p:spPr bwMode="auto">
          <a:xfrm>
            <a:off x="54324" y="6242555"/>
            <a:ext cx="11877845" cy="4779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Billede 7">
            <a:extLst>
              <a:ext uri="{FF2B5EF4-FFF2-40B4-BE49-F238E27FC236}">
                <a16:creationId xmlns:a16="http://schemas.microsoft.com/office/drawing/2014/main" id="{8EFA047B-E118-4B9A-8223-350478D7ECBA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82000"/>
          </a:blip>
          <a:stretch>
            <a:fillRect/>
          </a:stretch>
        </p:blipFill>
        <p:spPr>
          <a:xfrm>
            <a:off x="10663440" y="6416231"/>
            <a:ext cx="1145633" cy="304309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60A7AA44-44FA-4D15-A26B-8D3EB060F9B9}"/>
              </a:ext>
            </a:extLst>
          </p:cNvPr>
          <p:cNvSpPr/>
          <p:nvPr/>
        </p:nvSpPr>
        <p:spPr>
          <a:xfrm>
            <a:off x="9605869" y="5509858"/>
            <a:ext cx="2392219" cy="133003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 sz="76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87D5EC7C-10DB-48C7-9137-1652F83FBA4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93333"/>
          <a:stretch/>
        </p:blipFill>
        <p:spPr>
          <a:xfrm>
            <a:off x="54325" y="18106"/>
            <a:ext cx="12027747" cy="448816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CFE92F81-7C1A-4F3C-9913-B4774A0B714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1889" t="2815" r="19000" b="94518"/>
          <a:stretch/>
        </p:blipFill>
        <p:spPr>
          <a:xfrm>
            <a:off x="10079311" y="212534"/>
            <a:ext cx="1729757" cy="179526"/>
          </a:xfrm>
          <a:prstGeom prst="rect">
            <a:avLst/>
          </a:prstGeom>
        </p:spPr>
      </p:pic>
      <p:pic>
        <p:nvPicPr>
          <p:cNvPr id="15" name="Billede 6" descr="TaniaEllis_Powerpoint_grundtemplate.jpg">
            <a:extLst>
              <a:ext uri="{FF2B5EF4-FFF2-40B4-BE49-F238E27FC236}">
                <a16:creationId xmlns:a16="http://schemas.microsoft.com/office/drawing/2014/main" id="{DACB99D3-100F-4BB5-9B92-D3494B93FDF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13" t="90102" r="32871" b="2929"/>
          <a:stretch/>
        </p:blipFill>
        <p:spPr bwMode="auto">
          <a:xfrm>
            <a:off x="54324" y="6242555"/>
            <a:ext cx="11877845" cy="4779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Billede 7">
            <a:extLst>
              <a:ext uri="{FF2B5EF4-FFF2-40B4-BE49-F238E27FC236}">
                <a16:creationId xmlns:a16="http://schemas.microsoft.com/office/drawing/2014/main" id="{5141F5B4-8951-415F-BCFA-6B1E923CE189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82000"/>
          </a:blip>
          <a:stretch>
            <a:fillRect/>
          </a:stretch>
        </p:blipFill>
        <p:spPr>
          <a:xfrm>
            <a:off x="10663440" y="6416231"/>
            <a:ext cx="1145633" cy="304309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C204F0E9-9689-4FC6-B4F7-D6AF720E322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21623" y="6408605"/>
            <a:ext cx="300180" cy="3001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1834221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BCM.DK TOOLS TEMPLATE">
    <p:bg>
      <p:bgPr>
        <a:solidFill>
          <a:srgbClr val="374D6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>
            <a:extLst>
              <a:ext uri="{FF2B5EF4-FFF2-40B4-BE49-F238E27FC236}">
                <a16:creationId xmlns:a16="http://schemas.microsoft.com/office/drawing/2014/main" id="{FFDA822F-A109-8A45-9C50-58ADCD1F8B27}"/>
              </a:ext>
            </a:extLst>
          </p:cNvPr>
          <p:cNvSpPr/>
          <p:nvPr/>
        </p:nvSpPr>
        <p:spPr>
          <a:xfrm>
            <a:off x="319177" y="284672"/>
            <a:ext cx="11559398" cy="62987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9" name="Billede 4">
            <a:extLst>
              <a:ext uri="{FF2B5EF4-FFF2-40B4-BE49-F238E27FC236}">
                <a16:creationId xmlns:a16="http://schemas.microsoft.com/office/drawing/2014/main" id="{5882899F-076E-CB4F-BD04-DA019BE14671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82000"/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0843895" y="6591084"/>
            <a:ext cx="1034680" cy="274837"/>
          </a:xfrm>
          <a:prstGeom prst="rect">
            <a:avLst/>
          </a:prstGeom>
        </p:spPr>
      </p:pic>
      <p:pic>
        <p:nvPicPr>
          <p:cNvPr id="4" name="Picture 3" descr="Icon&#10;&#10;Description automatically generated">
            <a:extLst>
              <a:ext uri="{FF2B5EF4-FFF2-40B4-BE49-F238E27FC236}">
                <a16:creationId xmlns:a16="http://schemas.microsoft.com/office/drawing/2014/main" id="{A2C5AC10-33F3-4B2F-87D9-9B49CBEE38B1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37000"/>
          </a:blip>
          <a:stretch>
            <a:fillRect/>
          </a:stretch>
        </p:blipFill>
        <p:spPr>
          <a:xfrm>
            <a:off x="425324" y="5935610"/>
            <a:ext cx="628387" cy="628387"/>
          </a:xfrm>
          <a:prstGeom prst="rect">
            <a:avLst/>
          </a:prstGeom>
        </p:spPr>
      </p:pic>
      <p:sp>
        <p:nvSpPr>
          <p:cNvPr id="5" name="Rektangel 4">
            <a:extLst>
              <a:ext uri="{FF2B5EF4-FFF2-40B4-BE49-F238E27FC236}">
                <a16:creationId xmlns:a16="http://schemas.microsoft.com/office/drawing/2014/main" id="{5B18014D-7318-4E40-9BD6-694375F8FEF9}"/>
              </a:ext>
            </a:extLst>
          </p:cNvPr>
          <p:cNvSpPr/>
          <p:nvPr/>
        </p:nvSpPr>
        <p:spPr>
          <a:xfrm>
            <a:off x="319177" y="284672"/>
            <a:ext cx="11559398" cy="62987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Billede 4">
            <a:extLst>
              <a:ext uri="{FF2B5EF4-FFF2-40B4-BE49-F238E27FC236}">
                <a16:creationId xmlns:a16="http://schemas.microsoft.com/office/drawing/2014/main" id="{8A63A2A7-3DCD-004F-AC03-F5E00447B975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82000"/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0843895" y="6591084"/>
            <a:ext cx="1034680" cy="274837"/>
          </a:xfrm>
          <a:prstGeom prst="rect">
            <a:avLst/>
          </a:prstGeom>
        </p:spPr>
      </p:pic>
      <p:pic>
        <p:nvPicPr>
          <p:cNvPr id="10" name="Picture 3" descr="Icon&#10;&#10;Description automatically generated">
            <a:extLst>
              <a:ext uri="{FF2B5EF4-FFF2-40B4-BE49-F238E27FC236}">
                <a16:creationId xmlns:a16="http://schemas.microsoft.com/office/drawing/2014/main" id="{DCB8F9B7-02D2-D546-8689-1F84A023566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8748" y="6144768"/>
            <a:ext cx="414269" cy="414269"/>
          </a:xfrm>
          <a:prstGeom prst="rect">
            <a:avLst/>
          </a:prstGeom>
        </p:spPr>
      </p:pic>
      <p:sp>
        <p:nvSpPr>
          <p:cNvPr id="11" name="Tekstfelt 10">
            <a:extLst>
              <a:ext uri="{FF2B5EF4-FFF2-40B4-BE49-F238E27FC236}">
                <a16:creationId xmlns:a16="http://schemas.microsoft.com/office/drawing/2014/main" id="{62A7CAD5-DA09-1549-82A1-8E131D86069F}"/>
              </a:ext>
            </a:extLst>
          </p:cNvPr>
          <p:cNvSpPr txBox="1"/>
          <p:nvPr/>
        </p:nvSpPr>
        <p:spPr>
          <a:xfrm>
            <a:off x="236472" y="6603024"/>
            <a:ext cx="10329931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Next LT Pro"/>
                <a:ea typeface="+mn-ea"/>
                <a:cs typeface="+mn-cs"/>
              </a:rPr>
              <a:t>This work is licensed under the Creative Commons Attribution-Non Commercial-Share Alike that allows changes to be made to the model non-commercially, as long as credit is given to the author.</a:t>
            </a:r>
          </a:p>
        </p:txBody>
      </p:sp>
    </p:spTree>
    <p:extLst>
      <p:ext uri="{BB962C8B-B14F-4D97-AF65-F5344CB8AC3E}">
        <p14:creationId xmlns:p14="http://schemas.microsoft.com/office/powerpoint/2010/main" val="2425010593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Brugerdefineret layout">
    <p:bg>
      <p:bgPr>
        <a:solidFill>
          <a:srgbClr val="575E6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lede 35">
            <a:extLst>
              <a:ext uri="{FF2B5EF4-FFF2-40B4-BE49-F238E27FC236}">
                <a16:creationId xmlns:a16="http://schemas.microsoft.com/office/drawing/2014/main" id="{4AE58D2B-F349-402D-B37B-F511D333FCC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</a:blip>
          <a:srcRect l="8285" t="28774" r="58175" b="41828"/>
          <a:stretch/>
        </p:blipFill>
        <p:spPr>
          <a:xfrm>
            <a:off x="257302" y="6201113"/>
            <a:ext cx="716895" cy="628387"/>
          </a:xfrm>
          <a:prstGeom prst="rect">
            <a:avLst/>
          </a:prstGeom>
        </p:spPr>
      </p:pic>
      <p:pic>
        <p:nvPicPr>
          <p:cNvPr id="5" name="Billede 36">
            <a:extLst>
              <a:ext uri="{FF2B5EF4-FFF2-40B4-BE49-F238E27FC236}">
                <a16:creationId xmlns:a16="http://schemas.microsoft.com/office/drawing/2014/main" id="{3598C2B8-748E-427F-A335-657C94DA2172}"/>
              </a:ext>
            </a:extLst>
          </p:cNvPr>
          <p:cNvPicPr>
            <a:picLocks noChangeAspect="1"/>
          </p:cNvPicPr>
          <p:nvPr/>
        </p:nvPicPr>
        <p:blipFill>
          <a:blip r:embed="rId3">
            <a:biLevel thresh="25000"/>
            <a:alphaModFix amt="5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1500"/>
                    </a14:imgEffect>
                    <a14:imgEffect>
                      <a14:saturation sat="191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723783" y="6415290"/>
            <a:ext cx="1034680" cy="274837"/>
          </a:xfrm>
          <a:prstGeom prst="rect">
            <a:avLst/>
          </a:prstGeom>
        </p:spPr>
      </p:pic>
      <p:pic>
        <p:nvPicPr>
          <p:cNvPr id="6" name="Billede 35">
            <a:extLst>
              <a:ext uri="{FF2B5EF4-FFF2-40B4-BE49-F238E27FC236}">
                <a16:creationId xmlns:a16="http://schemas.microsoft.com/office/drawing/2014/main" id="{C2083D33-C6BC-834A-AFAC-C439EB4F4CF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</a:blip>
          <a:srcRect l="8285" t="28774" r="58175" b="41828"/>
          <a:stretch/>
        </p:blipFill>
        <p:spPr>
          <a:xfrm>
            <a:off x="257302" y="6201113"/>
            <a:ext cx="716895" cy="628387"/>
          </a:xfrm>
          <a:prstGeom prst="rect">
            <a:avLst/>
          </a:prstGeom>
        </p:spPr>
      </p:pic>
      <p:pic>
        <p:nvPicPr>
          <p:cNvPr id="7" name="Billede 36">
            <a:extLst>
              <a:ext uri="{FF2B5EF4-FFF2-40B4-BE49-F238E27FC236}">
                <a16:creationId xmlns:a16="http://schemas.microsoft.com/office/drawing/2014/main" id="{926DF5A3-73A1-C24D-8084-81D39679748F}"/>
              </a:ext>
            </a:extLst>
          </p:cNvPr>
          <p:cNvPicPr>
            <a:picLocks noChangeAspect="1"/>
          </p:cNvPicPr>
          <p:nvPr/>
        </p:nvPicPr>
        <p:blipFill>
          <a:blip r:embed="rId3">
            <a:biLevel thresh="25000"/>
            <a:alphaModFix amt="5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1500"/>
                    </a14:imgEffect>
                    <a14:imgEffect>
                      <a14:saturation sat="191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723783" y="6415290"/>
            <a:ext cx="1034680" cy="274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459183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9_Brugerdefineret layout">
    <p:bg>
      <p:bgPr>
        <a:solidFill>
          <a:srgbClr val="EFF2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6197071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1_Brugerdefineret layout">
    <p:bg>
      <p:bgPr>
        <a:solidFill>
          <a:srgbClr val="F8F8F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3798964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2_Brugerdefineret layout">
    <p:bg>
      <p:bgPr>
        <a:solidFill>
          <a:srgbClr val="BAA39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35">
            <a:extLst>
              <a:ext uri="{FF2B5EF4-FFF2-40B4-BE49-F238E27FC236}">
                <a16:creationId xmlns:a16="http://schemas.microsoft.com/office/drawing/2014/main" id="{A2F5D94D-F0DC-4E34-892C-28BB836C7AC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</a:blip>
          <a:srcRect l="8285" t="28774" r="58175" b="41828"/>
          <a:stretch/>
        </p:blipFill>
        <p:spPr>
          <a:xfrm>
            <a:off x="257302" y="6201113"/>
            <a:ext cx="716895" cy="628387"/>
          </a:xfrm>
          <a:prstGeom prst="rect">
            <a:avLst/>
          </a:prstGeom>
        </p:spPr>
      </p:pic>
      <p:pic>
        <p:nvPicPr>
          <p:cNvPr id="4" name="Billede 36">
            <a:extLst>
              <a:ext uri="{FF2B5EF4-FFF2-40B4-BE49-F238E27FC236}">
                <a16:creationId xmlns:a16="http://schemas.microsoft.com/office/drawing/2014/main" id="{B26FB4BD-C55C-4046-832A-E7FECB6C60CF}"/>
              </a:ext>
            </a:extLst>
          </p:cNvPr>
          <p:cNvPicPr>
            <a:picLocks noChangeAspect="1"/>
          </p:cNvPicPr>
          <p:nvPr/>
        </p:nvPicPr>
        <p:blipFill>
          <a:blip r:embed="rId3">
            <a:biLevel thresh="25000"/>
            <a:alphaModFix amt="5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1500"/>
                    </a14:imgEffect>
                    <a14:imgEffect>
                      <a14:saturation sat="191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723783" y="6415290"/>
            <a:ext cx="1034680" cy="274837"/>
          </a:xfrm>
          <a:prstGeom prst="rect">
            <a:avLst/>
          </a:prstGeom>
        </p:spPr>
      </p:pic>
      <p:pic>
        <p:nvPicPr>
          <p:cNvPr id="5" name="Billede 35">
            <a:extLst>
              <a:ext uri="{FF2B5EF4-FFF2-40B4-BE49-F238E27FC236}">
                <a16:creationId xmlns:a16="http://schemas.microsoft.com/office/drawing/2014/main" id="{8C2577A8-7DB2-904B-94D1-A873AD08971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</a:blip>
          <a:srcRect l="8285" t="28774" r="58175" b="41828"/>
          <a:stretch/>
        </p:blipFill>
        <p:spPr>
          <a:xfrm>
            <a:off x="257302" y="6201113"/>
            <a:ext cx="716895" cy="628387"/>
          </a:xfrm>
          <a:prstGeom prst="rect">
            <a:avLst/>
          </a:prstGeom>
        </p:spPr>
      </p:pic>
      <p:pic>
        <p:nvPicPr>
          <p:cNvPr id="6" name="Billede 36">
            <a:extLst>
              <a:ext uri="{FF2B5EF4-FFF2-40B4-BE49-F238E27FC236}">
                <a16:creationId xmlns:a16="http://schemas.microsoft.com/office/drawing/2014/main" id="{383A4FAD-6EC8-F248-9F9F-11F9DA10399A}"/>
              </a:ext>
            </a:extLst>
          </p:cNvPr>
          <p:cNvPicPr>
            <a:picLocks noChangeAspect="1"/>
          </p:cNvPicPr>
          <p:nvPr/>
        </p:nvPicPr>
        <p:blipFill>
          <a:blip r:embed="rId3">
            <a:biLevel thresh="25000"/>
            <a:alphaModFix amt="5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1500"/>
                    </a14:imgEffect>
                    <a14:imgEffect>
                      <a14:saturation sat="191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723783" y="6415290"/>
            <a:ext cx="1034680" cy="274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233361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Brugerdefineret layout">
    <p:bg>
      <p:bgPr>
        <a:solidFill>
          <a:srgbClr val="374D6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35">
            <a:extLst>
              <a:ext uri="{FF2B5EF4-FFF2-40B4-BE49-F238E27FC236}">
                <a16:creationId xmlns:a16="http://schemas.microsoft.com/office/drawing/2014/main" id="{DF56B17E-6E87-4D2A-8504-0EF945F1A30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</a:blip>
          <a:srcRect l="8285" t="28774" r="58175" b="41828"/>
          <a:stretch/>
        </p:blipFill>
        <p:spPr>
          <a:xfrm>
            <a:off x="257302" y="6201113"/>
            <a:ext cx="716895" cy="628387"/>
          </a:xfrm>
          <a:prstGeom prst="rect">
            <a:avLst/>
          </a:prstGeom>
        </p:spPr>
      </p:pic>
      <p:pic>
        <p:nvPicPr>
          <p:cNvPr id="4" name="Billede 36">
            <a:extLst>
              <a:ext uri="{FF2B5EF4-FFF2-40B4-BE49-F238E27FC236}">
                <a16:creationId xmlns:a16="http://schemas.microsoft.com/office/drawing/2014/main" id="{97AB5C33-C76E-482B-A806-A789F7E54812}"/>
              </a:ext>
            </a:extLst>
          </p:cNvPr>
          <p:cNvPicPr>
            <a:picLocks noChangeAspect="1"/>
          </p:cNvPicPr>
          <p:nvPr/>
        </p:nvPicPr>
        <p:blipFill>
          <a:blip r:embed="rId3">
            <a:biLevel thresh="25000"/>
            <a:alphaModFix amt="5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1500"/>
                    </a14:imgEffect>
                    <a14:imgEffect>
                      <a14:saturation sat="191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723783" y="6415290"/>
            <a:ext cx="1034680" cy="274837"/>
          </a:xfrm>
          <a:prstGeom prst="rect">
            <a:avLst/>
          </a:prstGeom>
        </p:spPr>
      </p:pic>
      <p:pic>
        <p:nvPicPr>
          <p:cNvPr id="5" name="Billede 35">
            <a:extLst>
              <a:ext uri="{FF2B5EF4-FFF2-40B4-BE49-F238E27FC236}">
                <a16:creationId xmlns:a16="http://schemas.microsoft.com/office/drawing/2014/main" id="{B0ED18D8-941A-8642-997F-E81C8965C52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</a:blip>
          <a:srcRect l="8285" t="28774" r="58175" b="41828"/>
          <a:stretch/>
        </p:blipFill>
        <p:spPr>
          <a:xfrm>
            <a:off x="257302" y="6201113"/>
            <a:ext cx="716895" cy="628387"/>
          </a:xfrm>
          <a:prstGeom prst="rect">
            <a:avLst/>
          </a:prstGeom>
        </p:spPr>
      </p:pic>
      <p:pic>
        <p:nvPicPr>
          <p:cNvPr id="6" name="Billede 36">
            <a:extLst>
              <a:ext uri="{FF2B5EF4-FFF2-40B4-BE49-F238E27FC236}">
                <a16:creationId xmlns:a16="http://schemas.microsoft.com/office/drawing/2014/main" id="{B01EEF15-7AB0-414A-B4E0-8F9A32A033AD}"/>
              </a:ext>
            </a:extLst>
          </p:cNvPr>
          <p:cNvPicPr>
            <a:picLocks noChangeAspect="1"/>
          </p:cNvPicPr>
          <p:nvPr/>
        </p:nvPicPr>
        <p:blipFill>
          <a:blip r:embed="rId3">
            <a:biLevel thresh="25000"/>
            <a:alphaModFix amt="5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1500"/>
                    </a14:imgEffect>
                    <a14:imgEffect>
                      <a14:saturation sat="191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723783" y="6415290"/>
            <a:ext cx="1034680" cy="274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762776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Brugerdefineret layout">
    <p:bg>
      <p:bgPr>
        <a:solidFill>
          <a:srgbClr val="D7762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35">
            <a:extLst>
              <a:ext uri="{FF2B5EF4-FFF2-40B4-BE49-F238E27FC236}">
                <a16:creationId xmlns:a16="http://schemas.microsoft.com/office/drawing/2014/main" id="{7629B7BA-5121-43AF-AD5C-D4A1C8ADEFA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</a:blip>
          <a:srcRect l="8285" t="28774" r="58175" b="41828"/>
          <a:stretch/>
        </p:blipFill>
        <p:spPr>
          <a:xfrm>
            <a:off x="257302" y="6201113"/>
            <a:ext cx="716895" cy="628387"/>
          </a:xfrm>
          <a:prstGeom prst="rect">
            <a:avLst/>
          </a:prstGeom>
        </p:spPr>
      </p:pic>
      <p:pic>
        <p:nvPicPr>
          <p:cNvPr id="4" name="Billede 36">
            <a:extLst>
              <a:ext uri="{FF2B5EF4-FFF2-40B4-BE49-F238E27FC236}">
                <a16:creationId xmlns:a16="http://schemas.microsoft.com/office/drawing/2014/main" id="{EFB74DC5-5DFB-4744-9524-289A1F7B6220}"/>
              </a:ext>
            </a:extLst>
          </p:cNvPr>
          <p:cNvPicPr>
            <a:picLocks noChangeAspect="1"/>
          </p:cNvPicPr>
          <p:nvPr/>
        </p:nvPicPr>
        <p:blipFill>
          <a:blip r:embed="rId3">
            <a:biLevel thresh="25000"/>
            <a:alphaModFix amt="5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1500"/>
                    </a14:imgEffect>
                    <a14:imgEffect>
                      <a14:saturation sat="191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723783" y="6415290"/>
            <a:ext cx="1034680" cy="274837"/>
          </a:xfrm>
          <a:prstGeom prst="rect">
            <a:avLst/>
          </a:prstGeom>
        </p:spPr>
      </p:pic>
      <p:pic>
        <p:nvPicPr>
          <p:cNvPr id="5" name="Billede 35">
            <a:extLst>
              <a:ext uri="{FF2B5EF4-FFF2-40B4-BE49-F238E27FC236}">
                <a16:creationId xmlns:a16="http://schemas.microsoft.com/office/drawing/2014/main" id="{9DA7AAA3-6536-3D48-BEB1-13E7797CC35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</a:blip>
          <a:srcRect l="8285" t="28774" r="58175" b="41828"/>
          <a:stretch/>
        </p:blipFill>
        <p:spPr>
          <a:xfrm>
            <a:off x="257302" y="6201113"/>
            <a:ext cx="716895" cy="628387"/>
          </a:xfrm>
          <a:prstGeom prst="rect">
            <a:avLst/>
          </a:prstGeom>
        </p:spPr>
      </p:pic>
      <p:pic>
        <p:nvPicPr>
          <p:cNvPr id="6" name="Billede 36">
            <a:extLst>
              <a:ext uri="{FF2B5EF4-FFF2-40B4-BE49-F238E27FC236}">
                <a16:creationId xmlns:a16="http://schemas.microsoft.com/office/drawing/2014/main" id="{6AAC703B-8987-9948-8DE1-8377B4EC971A}"/>
              </a:ext>
            </a:extLst>
          </p:cNvPr>
          <p:cNvPicPr>
            <a:picLocks noChangeAspect="1"/>
          </p:cNvPicPr>
          <p:nvPr/>
        </p:nvPicPr>
        <p:blipFill>
          <a:blip r:embed="rId3">
            <a:biLevel thresh="25000"/>
            <a:alphaModFix amt="5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1500"/>
                    </a14:imgEffect>
                    <a14:imgEffect>
                      <a14:saturation sat="191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723783" y="6415290"/>
            <a:ext cx="1034680" cy="274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034434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0_Brugerdefineret layout">
    <p:bg>
      <p:bgPr>
        <a:solidFill>
          <a:srgbClr val="8D230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35">
            <a:extLst>
              <a:ext uri="{FF2B5EF4-FFF2-40B4-BE49-F238E27FC236}">
                <a16:creationId xmlns:a16="http://schemas.microsoft.com/office/drawing/2014/main" id="{4FE352E9-7C8D-4D38-8C6C-A5AF0FE72C7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</a:blip>
          <a:srcRect l="8285" t="28774" r="58175" b="41828"/>
          <a:stretch/>
        </p:blipFill>
        <p:spPr>
          <a:xfrm>
            <a:off x="257302" y="6201113"/>
            <a:ext cx="716895" cy="628387"/>
          </a:xfrm>
          <a:prstGeom prst="rect">
            <a:avLst/>
          </a:prstGeom>
        </p:spPr>
      </p:pic>
      <p:pic>
        <p:nvPicPr>
          <p:cNvPr id="4" name="Billede 36">
            <a:extLst>
              <a:ext uri="{FF2B5EF4-FFF2-40B4-BE49-F238E27FC236}">
                <a16:creationId xmlns:a16="http://schemas.microsoft.com/office/drawing/2014/main" id="{1EE09179-1912-40AD-BB16-0F208F1F3766}"/>
              </a:ext>
            </a:extLst>
          </p:cNvPr>
          <p:cNvPicPr>
            <a:picLocks noChangeAspect="1"/>
          </p:cNvPicPr>
          <p:nvPr/>
        </p:nvPicPr>
        <p:blipFill>
          <a:blip r:embed="rId3">
            <a:biLevel thresh="25000"/>
            <a:alphaModFix amt="5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1500"/>
                    </a14:imgEffect>
                    <a14:imgEffect>
                      <a14:saturation sat="191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723783" y="6415290"/>
            <a:ext cx="1034680" cy="274837"/>
          </a:xfrm>
          <a:prstGeom prst="rect">
            <a:avLst/>
          </a:prstGeom>
        </p:spPr>
      </p:pic>
      <p:pic>
        <p:nvPicPr>
          <p:cNvPr id="5" name="Billede 35">
            <a:extLst>
              <a:ext uri="{FF2B5EF4-FFF2-40B4-BE49-F238E27FC236}">
                <a16:creationId xmlns:a16="http://schemas.microsoft.com/office/drawing/2014/main" id="{4F9EE15D-4C52-AD48-A6BF-595B0D3DBFA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</a:blip>
          <a:srcRect l="8285" t="28774" r="58175" b="41828"/>
          <a:stretch/>
        </p:blipFill>
        <p:spPr>
          <a:xfrm>
            <a:off x="257302" y="6201113"/>
            <a:ext cx="716895" cy="628387"/>
          </a:xfrm>
          <a:prstGeom prst="rect">
            <a:avLst/>
          </a:prstGeom>
        </p:spPr>
      </p:pic>
      <p:pic>
        <p:nvPicPr>
          <p:cNvPr id="6" name="Billede 36">
            <a:extLst>
              <a:ext uri="{FF2B5EF4-FFF2-40B4-BE49-F238E27FC236}">
                <a16:creationId xmlns:a16="http://schemas.microsoft.com/office/drawing/2014/main" id="{DFBF80CD-95AD-9B4B-8C7D-4E0E1CFBBB58}"/>
              </a:ext>
            </a:extLst>
          </p:cNvPr>
          <p:cNvPicPr>
            <a:picLocks noChangeAspect="1"/>
          </p:cNvPicPr>
          <p:nvPr/>
        </p:nvPicPr>
        <p:blipFill>
          <a:blip r:embed="rId3">
            <a:biLevel thresh="25000"/>
            <a:alphaModFix amt="5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1500"/>
                    </a14:imgEffect>
                    <a14:imgEffect>
                      <a14:saturation sat="191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723783" y="6415290"/>
            <a:ext cx="1034680" cy="274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8100755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_Brugerdefineret layout">
    <p:bg>
      <p:bgPr>
        <a:solidFill>
          <a:srgbClr val="EBB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35">
            <a:extLst>
              <a:ext uri="{FF2B5EF4-FFF2-40B4-BE49-F238E27FC236}">
                <a16:creationId xmlns:a16="http://schemas.microsoft.com/office/drawing/2014/main" id="{3B2E1E79-33AE-4750-BDF1-F751AB7733A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</a:blip>
          <a:srcRect l="8285" t="28774" r="58175" b="41828"/>
          <a:stretch/>
        </p:blipFill>
        <p:spPr>
          <a:xfrm>
            <a:off x="257302" y="6201113"/>
            <a:ext cx="716895" cy="628387"/>
          </a:xfrm>
          <a:prstGeom prst="rect">
            <a:avLst/>
          </a:prstGeom>
        </p:spPr>
      </p:pic>
      <p:pic>
        <p:nvPicPr>
          <p:cNvPr id="4" name="Billede 36">
            <a:extLst>
              <a:ext uri="{FF2B5EF4-FFF2-40B4-BE49-F238E27FC236}">
                <a16:creationId xmlns:a16="http://schemas.microsoft.com/office/drawing/2014/main" id="{DA06F672-905F-4B49-9307-82A87FE7A282}"/>
              </a:ext>
            </a:extLst>
          </p:cNvPr>
          <p:cNvPicPr>
            <a:picLocks noChangeAspect="1"/>
          </p:cNvPicPr>
          <p:nvPr/>
        </p:nvPicPr>
        <p:blipFill>
          <a:blip r:embed="rId3">
            <a:biLevel thresh="25000"/>
            <a:alphaModFix amt="5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1500"/>
                    </a14:imgEffect>
                    <a14:imgEffect>
                      <a14:saturation sat="191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723783" y="6415290"/>
            <a:ext cx="1034680" cy="274837"/>
          </a:xfrm>
          <a:prstGeom prst="rect">
            <a:avLst/>
          </a:prstGeom>
        </p:spPr>
      </p:pic>
      <p:pic>
        <p:nvPicPr>
          <p:cNvPr id="5" name="Billede 35">
            <a:extLst>
              <a:ext uri="{FF2B5EF4-FFF2-40B4-BE49-F238E27FC236}">
                <a16:creationId xmlns:a16="http://schemas.microsoft.com/office/drawing/2014/main" id="{EC942EC1-45B3-8E42-93B4-6BA41F1CBED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</a:blip>
          <a:srcRect l="8285" t="28774" r="58175" b="41828"/>
          <a:stretch/>
        </p:blipFill>
        <p:spPr>
          <a:xfrm>
            <a:off x="257302" y="6201113"/>
            <a:ext cx="716895" cy="628387"/>
          </a:xfrm>
          <a:prstGeom prst="rect">
            <a:avLst/>
          </a:prstGeom>
        </p:spPr>
      </p:pic>
      <p:pic>
        <p:nvPicPr>
          <p:cNvPr id="6" name="Billede 36">
            <a:extLst>
              <a:ext uri="{FF2B5EF4-FFF2-40B4-BE49-F238E27FC236}">
                <a16:creationId xmlns:a16="http://schemas.microsoft.com/office/drawing/2014/main" id="{902F8625-E6D6-0B49-97FD-2054E1227B3C}"/>
              </a:ext>
            </a:extLst>
          </p:cNvPr>
          <p:cNvPicPr>
            <a:picLocks noChangeAspect="1"/>
          </p:cNvPicPr>
          <p:nvPr/>
        </p:nvPicPr>
        <p:blipFill>
          <a:blip r:embed="rId3">
            <a:biLevel thresh="25000"/>
            <a:alphaModFix amt="5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1500"/>
                    </a14:imgEffect>
                    <a14:imgEffect>
                      <a14:saturation sat="191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723783" y="6415290"/>
            <a:ext cx="1034680" cy="274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0449590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_Brugerdefineret layout">
    <p:bg>
      <p:bgPr>
        <a:solidFill>
          <a:srgbClr val="5B706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35">
            <a:extLst>
              <a:ext uri="{FF2B5EF4-FFF2-40B4-BE49-F238E27FC236}">
                <a16:creationId xmlns:a16="http://schemas.microsoft.com/office/drawing/2014/main" id="{4A5CF8E9-0066-40A7-A26A-256940CD797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</a:blip>
          <a:srcRect l="8285" t="28774" r="58175" b="41828"/>
          <a:stretch/>
        </p:blipFill>
        <p:spPr>
          <a:xfrm>
            <a:off x="257302" y="6201113"/>
            <a:ext cx="716895" cy="628387"/>
          </a:xfrm>
          <a:prstGeom prst="rect">
            <a:avLst/>
          </a:prstGeom>
        </p:spPr>
      </p:pic>
      <p:pic>
        <p:nvPicPr>
          <p:cNvPr id="4" name="Billede 36">
            <a:extLst>
              <a:ext uri="{FF2B5EF4-FFF2-40B4-BE49-F238E27FC236}">
                <a16:creationId xmlns:a16="http://schemas.microsoft.com/office/drawing/2014/main" id="{A225735A-B0A9-49D7-BA64-983E1FB32361}"/>
              </a:ext>
            </a:extLst>
          </p:cNvPr>
          <p:cNvPicPr>
            <a:picLocks noChangeAspect="1"/>
          </p:cNvPicPr>
          <p:nvPr/>
        </p:nvPicPr>
        <p:blipFill>
          <a:blip r:embed="rId3">
            <a:biLevel thresh="25000"/>
            <a:alphaModFix amt="5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1500"/>
                    </a14:imgEffect>
                    <a14:imgEffect>
                      <a14:saturation sat="191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723783" y="6415290"/>
            <a:ext cx="1034680" cy="274837"/>
          </a:xfrm>
          <a:prstGeom prst="rect">
            <a:avLst/>
          </a:prstGeom>
        </p:spPr>
      </p:pic>
      <p:pic>
        <p:nvPicPr>
          <p:cNvPr id="5" name="Billede 35">
            <a:extLst>
              <a:ext uri="{FF2B5EF4-FFF2-40B4-BE49-F238E27FC236}">
                <a16:creationId xmlns:a16="http://schemas.microsoft.com/office/drawing/2014/main" id="{240A8E69-CE39-9B44-8AE1-7E3DA071E79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</a:blip>
          <a:srcRect l="8285" t="28774" r="58175" b="41828"/>
          <a:stretch/>
        </p:blipFill>
        <p:spPr>
          <a:xfrm>
            <a:off x="257302" y="6201113"/>
            <a:ext cx="716895" cy="628387"/>
          </a:xfrm>
          <a:prstGeom prst="rect">
            <a:avLst/>
          </a:prstGeom>
        </p:spPr>
      </p:pic>
      <p:pic>
        <p:nvPicPr>
          <p:cNvPr id="6" name="Billede 36">
            <a:extLst>
              <a:ext uri="{FF2B5EF4-FFF2-40B4-BE49-F238E27FC236}">
                <a16:creationId xmlns:a16="http://schemas.microsoft.com/office/drawing/2014/main" id="{CBC574BC-28DC-184C-9306-E989F6AA3AEF}"/>
              </a:ext>
            </a:extLst>
          </p:cNvPr>
          <p:cNvPicPr>
            <a:picLocks noChangeAspect="1"/>
          </p:cNvPicPr>
          <p:nvPr/>
        </p:nvPicPr>
        <p:blipFill>
          <a:blip r:embed="rId3">
            <a:biLevel thresh="25000"/>
            <a:alphaModFix amt="5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1500"/>
                    </a14:imgEffect>
                    <a14:imgEffect>
                      <a14:saturation sat="191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723783" y="6415290"/>
            <a:ext cx="1034680" cy="274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93620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Generic_tool&amp;p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8B8433A9-F148-4B29-B4CB-36BF98049C52}"/>
              </a:ext>
            </a:extLst>
          </p:cNvPr>
          <p:cNvSpPr/>
          <p:nvPr/>
        </p:nvSpPr>
        <p:spPr>
          <a:xfrm>
            <a:off x="9605869" y="5509858"/>
            <a:ext cx="2392219" cy="133003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 sz="76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CAF7CEC-2EB7-45A3-AB75-03E9648BFCE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93333"/>
          <a:stretch/>
        </p:blipFill>
        <p:spPr>
          <a:xfrm>
            <a:off x="54325" y="18106"/>
            <a:ext cx="12027747" cy="44881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3553089-39F8-4343-B428-C58FD99A357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1889" t="2815" r="19000" b="94518"/>
          <a:stretch/>
        </p:blipFill>
        <p:spPr>
          <a:xfrm>
            <a:off x="10079311" y="212534"/>
            <a:ext cx="1729757" cy="179526"/>
          </a:xfrm>
          <a:prstGeom prst="rect">
            <a:avLst/>
          </a:prstGeom>
        </p:spPr>
      </p:pic>
      <p:pic>
        <p:nvPicPr>
          <p:cNvPr id="9" name="Billede 6" descr="TaniaEllis_Powerpoint_grundtemplate.jpg">
            <a:extLst>
              <a:ext uri="{FF2B5EF4-FFF2-40B4-BE49-F238E27FC236}">
                <a16:creationId xmlns:a16="http://schemas.microsoft.com/office/drawing/2014/main" id="{86580933-C368-4F28-9480-1EF4F09AB3A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13" t="90102" r="32871" b="2929"/>
          <a:stretch/>
        </p:blipFill>
        <p:spPr bwMode="auto">
          <a:xfrm>
            <a:off x="54324" y="6242555"/>
            <a:ext cx="11877845" cy="4779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Billede 7">
            <a:extLst>
              <a:ext uri="{FF2B5EF4-FFF2-40B4-BE49-F238E27FC236}">
                <a16:creationId xmlns:a16="http://schemas.microsoft.com/office/drawing/2014/main" id="{8EFA047B-E118-4B9A-8223-350478D7ECBA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82000"/>
          </a:blip>
          <a:stretch>
            <a:fillRect/>
          </a:stretch>
        </p:blipFill>
        <p:spPr>
          <a:xfrm>
            <a:off x="10663440" y="6416231"/>
            <a:ext cx="1145633" cy="304309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60A7AA44-44FA-4D15-A26B-8D3EB060F9B9}"/>
              </a:ext>
            </a:extLst>
          </p:cNvPr>
          <p:cNvSpPr/>
          <p:nvPr/>
        </p:nvSpPr>
        <p:spPr>
          <a:xfrm>
            <a:off x="9605869" y="5509858"/>
            <a:ext cx="2392219" cy="133003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 sz="76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87D5EC7C-10DB-48C7-9137-1652F83FBA4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93333"/>
          <a:stretch/>
        </p:blipFill>
        <p:spPr>
          <a:xfrm>
            <a:off x="54325" y="18106"/>
            <a:ext cx="12027747" cy="448816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CFE92F81-7C1A-4F3C-9913-B4774A0B714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1889" t="2815" r="19000" b="94518"/>
          <a:stretch/>
        </p:blipFill>
        <p:spPr>
          <a:xfrm>
            <a:off x="10079311" y="212534"/>
            <a:ext cx="1729757" cy="179526"/>
          </a:xfrm>
          <a:prstGeom prst="rect">
            <a:avLst/>
          </a:prstGeom>
        </p:spPr>
      </p:pic>
      <p:pic>
        <p:nvPicPr>
          <p:cNvPr id="15" name="Billede 6" descr="TaniaEllis_Powerpoint_grundtemplate.jpg">
            <a:extLst>
              <a:ext uri="{FF2B5EF4-FFF2-40B4-BE49-F238E27FC236}">
                <a16:creationId xmlns:a16="http://schemas.microsoft.com/office/drawing/2014/main" id="{DACB99D3-100F-4BB5-9B92-D3494B93FDF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13" t="90102" r="32871" b="2929"/>
          <a:stretch/>
        </p:blipFill>
        <p:spPr bwMode="auto">
          <a:xfrm>
            <a:off x="54324" y="6242555"/>
            <a:ext cx="11877845" cy="4779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Billede 7">
            <a:extLst>
              <a:ext uri="{FF2B5EF4-FFF2-40B4-BE49-F238E27FC236}">
                <a16:creationId xmlns:a16="http://schemas.microsoft.com/office/drawing/2014/main" id="{5141F5B4-8951-415F-BCFA-6B1E923CE189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82000"/>
          </a:blip>
          <a:stretch>
            <a:fillRect/>
          </a:stretch>
        </p:blipFill>
        <p:spPr>
          <a:xfrm>
            <a:off x="10663440" y="6416231"/>
            <a:ext cx="1145633" cy="304309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C204F0E9-9689-4FC6-B4F7-D6AF720E322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21623" y="6408605"/>
            <a:ext cx="300180" cy="300180"/>
          </a:xfrm>
          <a:prstGeom prst="rect">
            <a:avLst/>
          </a:prstGeom>
        </p:spPr>
      </p:pic>
      <p:sp>
        <p:nvSpPr>
          <p:cNvPr id="2" name="Tekstfelt 20">
            <a:extLst>
              <a:ext uri="{FF2B5EF4-FFF2-40B4-BE49-F238E27FC236}">
                <a16:creationId xmlns:a16="http://schemas.microsoft.com/office/drawing/2014/main" id="{B5C5D95C-5257-4BF0-95B2-90A8A501A300}"/>
              </a:ext>
            </a:extLst>
          </p:cNvPr>
          <p:cNvSpPr txBox="1"/>
          <p:nvPr/>
        </p:nvSpPr>
        <p:spPr>
          <a:xfrm>
            <a:off x="781358" y="6423789"/>
            <a:ext cx="213637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sz="1200" dirty="0">
              <a:solidFill>
                <a:schemeClr val="bg1"/>
              </a:solidFill>
              <a:latin typeface="Avenir Book" panose="02000503020000020003" pitchFamily="2" charset="0"/>
            </a:endParaRPr>
          </a:p>
        </p:txBody>
      </p:sp>
      <p:pic>
        <p:nvPicPr>
          <p:cNvPr id="3" name="Picture 13">
            <a:extLst>
              <a:ext uri="{FF2B5EF4-FFF2-40B4-BE49-F238E27FC236}">
                <a16:creationId xmlns:a16="http://schemas.microsoft.com/office/drawing/2014/main" id="{BAAF7060-7FE8-4EA4-9FF6-8AF783AAA7A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17250688">
            <a:off x="531560" y="6397016"/>
            <a:ext cx="354538" cy="2837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9559688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6_Brugerdefineret layout">
    <p:bg>
      <p:bgPr>
        <a:solidFill>
          <a:srgbClr val="CDA34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35">
            <a:extLst>
              <a:ext uri="{FF2B5EF4-FFF2-40B4-BE49-F238E27FC236}">
                <a16:creationId xmlns:a16="http://schemas.microsoft.com/office/drawing/2014/main" id="{4B6899D8-4A7B-4780-A88B-AA69C7E8C9C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</a:blip>
          <a:srcRect l="8285" t="28774" r="58175" b="41828"/>
          <a:stretch/>
        </p:blipFill>
        <p:spPr>
          <a:xfrm>
            <a:off x="257302" y="6201113"/>
            <a:ext cx="716895" cy="628387"/>
          </a:xfrm>
          <a:prstGeom prst="rect">
            <a:avLst/>
          </a:prstGeom>
        </p:spPr>
      </p:pic>
      <p:pic>
        <p:nvPicPr>
          <p:cNvPr id="4" name="Billede 36">
            <a:extLst>
              <a:ext uri="{FF2B5EF4-FFF2-40B4-BE49-F238E27FC236}">
                <a16:creationId xmlns:a16="http://schemas.microsoft.com/office/drawing/2014/main" id="{FE767D04-2A59-4FE8-BC6E-D1AC2DA3BE41}"/>
              </a:ext>
            </a:extLst>
          </p:cNvPr>
          <p:cNvPicPr>
            <a:picLocks noChangeAspect="1"/>
          </p:cNvPicPr>
          <p:nvPr/>
        </p:nvPicPr>
        <p:blipFill>
          <a:blip r:embed="rId3">
            <a:biLevel thresh="25000"/>
            <a:alphaModFix amt="5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1500"/>
                    </a14:imgEffect>
                    <a14:imgEffect>
                      <a14:saturation sat="191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723783" y="6415290"/>
            <a:ext cx="1034680" cy="274837"/>
          </a:xfrm>
          <a:prstGeom prst="rect">
            <a:avLst/>
          </a:prstGeom>
        </p:spPr>
      </p:pic>
      <p:pic>
        <p:nvPicPr>
          <p:cNvPr id="5" name="Billede 35">
            <a:extLst>
              <a:ext uri="{FF2B5EF4-FFF2-40B4-BE49-F238E27FC236}">
                <a16:creationId xmlns:a16="http://schemas.microsoft.com/office/drawing/2014/main" id="{76C8DABE-9CC2-7842-8C64-2EF45C48B26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</a:blip>
          <a:srcRect l="8285" t="28774" r="58175" b="41828"/>
          <a:stretch/>
        </p:blipFill>
        <p:spPr>
          <a:xfrm>
            <a:off x="257302" y="6201113"/>
            <a:ext cx="716895" cy="628387"/>
          </a:xfrm>
          <a:prstGeom prst="rect">
            <a:avLst/>
          </a:prstGeom>
        </p:spPr>
      </p:pic>
      <p:pic>
        <p:nvPicPr>
          <p:cNvPr id="6" name="Billede 36">
            <a:extLst>
              <a:ext uri="{FF2B5EF4-FFF2-40B4-BE49-F238E27FC236}">
                <a16:creationId xmlns:a16="http://schemas.microsoft.com/office/drawing/2014/main" id="{A2F16A0E-0A14-1944-8A56-A60F3E866EC9}"/>
              </a:ext>
            </a:extLst>
          </p:cNvPr>
          <p:cNvPicPr>
            <a:picLocks noChangeAspect="1"/>
          </p:cNvPicPr>
          <p:nvPr/>
        </p:nvPicPr>
        <p:blipFill>
          <a:blip r:embed="rId3">
            <a:biLevel thresh="25000"/>
            <a:alphaModFix amt="5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1500"/>
                    </a14:imgEffect>
                    <a14:imgEffect>
                      <a14:saturation sat="191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723783" y="6415290"/>
            <a:ext cx="1034680" cy="274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6803478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7_Brugerdefineret layout">
    <p:bg>
      <p:bgPr>
        <a:solidFill>
          <a:srgbClr val="6B819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35">
            <a:extLst>
              <a:ext uri="{FF2B5EF4-FFF2-40B4-BE49-F238E27FC236}">
                <a16:creationId xmlns:a16="http://schemas.microsoft.com/office/drawing/2014/main" id="{B9809F37-DC8F-469B-BFE7-207287D3F1E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</a:blip>
          <a:srcRect l="8285" t="28774" r="58175" b="41828"/>
          <a:stretch/>
        </p:blipFill>
        <p:spPr>
          <a:xfrm>
            <a:off x="257302" y="6201113"/>
            <a:ext cx="716895" cy="628387"/>
          </a:xfrm>
          <a:prstGeom prst="rect">
            <a:avLst/>
          </a:prstGeom>
        </p:spPr>
      </p:pic>
      <p:pic>
        <p:nvPicPr>
          <p:cNvPr id="4" name="Billede 36">
            <a:extLst>
              <a:ext uri="{FF2B5EF4-FFF2-40B4-BE49-F238E27FC236}">
                <a16:creationId xmlns:a16="http://schemas.microsoft.com/office/drawing/2014/main" id="{199C4A95-65B1-40E6-A8FB-7E76DBF7C767}"/>
              </a:ext>
            </a:extLst>
          </p:cNvPr>
          <p:cNvPicPr>
            <a:picLocks noChangeAspect="1"/>
          </p:cNvPicPr>
          <p:nvPr/>
        </p:nvPicPr>
        <p:blipFill>
          <a:blip r:embed="rId3">
            <a:biLevel thresh="25000"/>
            <a:alphaModFix amt="5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1500"/>
                    </a14:imgEffect>
                    <a14:imgEffect>
                      <a14:saturation sat="191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723783" y="6415290"/>
            <a:ext cx="1034680" cy="274837"/>
          </a:xfrm>
          <a:prstGeom prst="rect">
            <a:avLst/>
          </a:prstGeom>
        </p:spPr>
      </p:pic>
      <p:pic>
        <p:nvPicPr>
          <p:cNvPr id="5" name="Billede 35">
            <a:extLst>
              <a:ext uri="{FF2B5EF4-FFF2-40B4-BE49-F238E27FC236}">
                <a16:creationId xmlns:a16="http://schemas.microsoft.com/office/drawing/2014/main" id="{3402AC63-20AC-A846-B557-BAD38C03CA5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</a:blip>
          <a:srcRect l="8285" t="28774" r="58175" b="41828"/>
          <a:stretch/>
        </p:blipFill>
        <p:spPr>
          <a:xfrm>
            <a:off x="257302" y="6201113"/>
            <a:ext cx="716895" cy="628387"/>
          </a:xfrm>
          <a:prstGeom prst="rect">
            <a:avLst/>
          </a:prstGeom>
        </p:spPr>
      </p:pic>
      <p:pic>
        <p:nvPicPr>
          <p:cNvPr id="6" name="Billede 36">
            <a:extLst>
              <a:ext uri="{FF2B5EF4-FFF2-40B4-BE49-F238E27FC236}">
                <a16:creationId xmlns:a16="http://schemas.microsoft.com/office/drawing/2014/main" id="{D3ED6FFE-922A-C844-9B84-3DCE7D6B5D1C}"/>
              </a:ext>
            </a:extLst>
          </p:cNvPr>
          <p:cNvPicPr>
            <a:picLocks noChangeAspect="1"/>
          </p:cNvPicPr>
          <p:nvPr/>
        </p:nvPicPr>
        <p:blipFill>
          <a:blip r:embed="rId3">
            <a:biLevel thresh="25000"/>
            <a:alphaModFix amt="5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1500"/>
                    </a14:imgEffect>
                    <a14:imgEffect>
                      <a14:saturation sat="191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723783" y="6415290"/>
            <a:ext cx="1034680" cy="274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5275166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8_Brugerdefineret layout">
    <p:bg>
      <p:bgPr>
        <a:solidFill>
          <a:srgbClr val="3F32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35">
            <a:extLst>
              <a:ext uri="{FF2B5EF4-FFF2-40B4-BE49-F238E27FC236}">
                <a16:creationId xmlns:a16="http://schemas.microsoft.com/office/drawing/2014/main" id="{95290841-A681-4697-BA9C-B3698E9071B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</a:blip>
          <a:srcRect l="8285" t="28774" r="58175" b="41828"/>
          <a:stretch/>
        </p:blipFill>
        <p:spPr>
          <a:xfrm>
            <a:off x="257302" y="6201113"/>
            <a:ext cx="716895" cy="628387"/>
          </a:xfrm>
          <a:prstGeom prst="rect">
            <a:avLst/>
          </a:prstGeom>
        </p:spPr>
      </p:pic>
      <p:pic>
        <p:nvPicPr>
          <p:cNvPr id="4" name="Billede 36">
            <a:extLst>
              <a:ext uri="{FF2B5EF4-FFF2-40B4-BE49-F238E27FC236}">
                <a16:creationId xmlns:a16="http://schemas.microsoft.com/office/drawing/2014/main" id="{6DCD7384-18DF-4B3C-BD75-A147937ADAAA}"/>
              </a:ext>
            </a:extLst>
          </p:cNvPr>
          <p:cNvPicPr>
            <a:picLocks noChangeAspect="1"/>
          </p:cNvPicPr>
          <p:nvPr/>
        </p:nvPicPr>
        <p:blipFill>
          <a:blip r:embed="rId3">
            <a:biLevel thresh="25000"/>
            <a:alphaModFix amt="5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1500"/>
                    </a14:imgEffect>
                    <a14:imgEffect>
                      <a14:saturation sat="191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723783" y="6415290"/>
            <a:ext cx="1034680" cy="274837"/>
          </a:xfrm>
          <a:prstGeom prst="rect">
            <a:avLst/>
          </a:prstGeom>
        </p:spPr>
      </p:pic>
      <p:pic>
        <p:nvPicPr>
          <p:cNvPr id="5" name="Billede 35">
            <a:extLst>
              <a:ext uri="{FF2B5EF4-FFF2-40B4-BE49-F238E27FC236}">
                <a16:creationId xmlns:a16="http://schemas.microsoft.com/office/drawing/2014/main" id="{F5F2AB0C-E6F6-1B48-9AE1-C04EA2DE07F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</a:blip>
          <a:srcRect l="8285" t="28774" r="58175" b="41828"/>
          <a:stretch/>
        </p:blipFill>
        <p:spPr>
          <a:xfrm>
            <a:off x="257302" y="6201113"/>
            <a:ext cx="716895" cy="628387"/>
          </a:xfrm>
          <a:prstGeom prst="rect">
            <a:avLst/>
          </a:prstGeom>
        </p:spPr>
      </p:pic>
      <p:pic>
        <p:nvPicPr>
          <p:cNvPr id="6" name="Billede 36">
            <a:extLst>
              <a:ext uri="{FF2B5EF4-FFF2-40B4-BE49-F238E27FC236}">
                <a16:creationId xmlns:a16="http://schemas.microsoft.com/office/drawing/2014/main" id="{7B235187-1996-7840-8D56-8583E37C2DC1}"/>
              </a:ext>
            </a:extLst>
          </p:cNvPr>
          <p:cNvPicPr>
            <a:picLocks noChangeAspect="1"/>
          </p:cNvPicPr>
          <p:nvPr/>
        </p:nvPicPr>
        <p:blipFill>
          <a:blip r:embed="rId3">
            <a:biLevel thresh="25000"/>
            <a:alphaModFix amt="5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1500"/>
                    </a14:imgEffect>
                    <a14:imgEffect>
                      <a14:saturation sat="191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723783" y="6415290"/>
            <a:ext cx="1034680" cy="274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6325346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8_Brugerdefineret layout">
    <p:bg>
      <p:bgPr>
        <a:solidFill>
          <a:srgbClr val="57496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35">
            <a:extLst>
              <a:ext uri="{FF2B5EF4-FFF2-40B4-BE49-F238E27FC236}">
                <a16:creationId xmlns:a16="http://schemas.microsoft.com/office/drawing/2014/main" id="{7F9A8F2A-FDAD-477C-87AC-B8BDC5B3121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</a:blip>
          <a:srcRect l="8285" t="28774" r="58175" b="41828"/>
          <a:stretch/>
        </p:blipFill>
        <p:spPr>
          <a:xfrm>
            <a:off x="257302" y="6201113"/>
            <a:ext cx="716895" cy="628387"/>
          </a:xfrm>
          <a:prstGeom prst="rect">
            <a:avLst/>
          </a:prstGeom>
        </p:spPr>
      </p:pic>
      <p:pic>
        <p:nvPicPr>
          <p:cNvPr id="4" name="Billede 36">
            <a:extLst>
              <a:ext uri="{FF2B5EF4-FFF2-40B4-BE49-F238E27FC236}">
                <a16:creationId xmlns:a16="http://schemas.microsoft.com/office/drawing/2014/main" id="{DC4D1B29-8C5D-443B-A414-A647AD46C8E5}"/>
              </a:ext>
            </a:extLst>
          </p:cNvPr>
          <p:cNvPicPr>
            <a:picLocks noChangeAspect="1"/>
          </p:cNvPicPr>
          <p:nvPr/>
        </p:nvPicPr>
        <p:blipFill>
          <a:blip r:embed="rId3">
            <a:biLevel thresh="25000"/>
            <a:alphaModFix amt="5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1500"/>
                    </a14:imgEffect>
                    <a14:imgEffect>
                      <a14:saturation sat="191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723783" y="6415290"/>
            <a:ext cx="1034680" cy="274837"/>
          </a:xfrm>
          <a:prstGeom prst="rect">
            <a:avLst/>
          </a:prstGeom>
        </p:spPr>
      </p:pic>
      <p:pic>
        <p:nvPicPr>
          <p:cNvPr id="5" name="Billede 35">
            <a:extLst>
              <a:ext uri="{FF2B5EF4-FFF2-40B4-BE49-F238E27FC236}">
                <a16:creationId xmlns:a16="http://schemas.microsoft.com/office/drawing/2014/main" id="{6243C6F2-FB10-114E-8447-3C4A9F72FD8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</a:blip>
          <a:srcRect l="8285" t="28774" r="58175" b="41828"/>
          <a:stretch/>
        </p:blipFill>
        <p:spPr>
          <a:xfrm>
            <a:off x="257302" y="6201113"/>
            <a:ext cx="716895" cy="628387"/>
          </a:xfrm>
          <a:prstGeom prst="rect">
            <a:avLst/>
          </a:prstGeom>
        </p:spPr>
      </p:pic>
      <p:pic>
        <p:nvPicPr>
          <p:cNvPr id="6" name="Billede 36">
            <a:extLst>
              <a:ext uri="{FF2B5EF4-FFF2-40B4-BE49-F238E27FC236}">
                <a16:creationId xmlns:a16="http://schemas.microsoft.com/office/drawing/2014/main" id="{993659CA-365F-E14E-9FB3-4890C00FAD1D}"/>
              </a:ext>
            </a:extLst>
          </p:cNvPr>
          <p:cNvPicPr>
            <a:picLocks noChangeAspect="1"/>
          </p:cNvPicPr>
          <p:nvPr/>
        </p:nvPicPr>
        <p:blipFill>
          <a:blip r:embed="rId3">
            <a:biLevel thresh="25000"/>
            <a:alphaModFix amt="5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1500"/>
                    </a14:imgEffect>
                    <a14:imgEffect>
                      <a14:saturation sat="191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723783" y="6415290"/>
            <a:ext cx="1034680" cy="274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6903098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31085082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Module 1 intro">
    <p:bg>
      <p:bgPr>
        <a:solidFill>
          <a:srgbClr val="6B819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14">
            <a:extLst>
              <a:ext uri="{FF2B5EF4-FFF2-40B4-BE49-F238E27FC236}">
                <a16:creationId xmlns:a16="http://schemas.microsoft.com/office/drawing/2014/main" id="{86826E51-7AB5-614E-86B6-B09A48CAF36E}"/>
              </a:ext>
            </a:extLst>
          </p:cNvPr>
          <p:cNvSpPr/>
          <p:nvPr/>
        </p:nvSpPr>
        <p:spPr>
          <a:xfrm>
            <a:off x="1" y="0"/>
            <a:ext cx="12191999" cy="520589"/>
          </a:xfrm>
          <a:prstGeom prst="rect">
            <a:avLst/>
          </a:prstGeom>
          <a:solidFill>
            <a:srgbClr val="374D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7" name="TextBox 18">
            <a:hlinkClick r:id="" action="ppaction://noaction"/>
            <a:extLst>
              <a:ext uri="{FF2B5EF4-FFF2-40B4-BE49-F238E27FC236}">
                <a16:creationId xmlns:a16="http://schemas.microsoft.com/office/drawing/2014/main" id="{2E53C407-BB8F-1C4E-84F6-ED9F18225F2B}"/>
              </a:ext>
            </a:extLst>
          </p:cNvPr>
          <p:cNvSpPr txBox="1"/>
          <p:nvPr/>
        </p:nvSpPr>
        <p:spPr>
          <a:xfrm>
            <a:off x="257302" y="99940"/>
            <a:ext cx="1073784" cy="338554"/>
          </a:xfrm>
          <a:prstGeom prst="rect">
            <a:avLst/>
          </a:prstGeom>
          <a:noFill/>
          <a:ln w="9525">
            <a:noFill/>
          </a:ln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b="1" spc="300" dirty="0">
                <a:solidFill>
                  <a:srgbClr val="E5E7E7"/>
                </a:solidFill>
                <a:latin typeface="Avenir Book" panose="02000503020000020003" pitchFamily="2" charset="0"/>
              </a:rPr>
              <a:t>MODULE 1 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b="1" spc="300" dirty="0">
                <a:solidFill>
                  <a:srgbClr val="E5E7E7"/>
                </a:solidFill>
                <a:latin typeface="Avenir Book" panose="02000503020000020003" pitchFamily="2" charset="0"/>
              </a:rPr>
              <a:t>INTRO</a:t>
            </a:r>
            <a:endParaRPr kumimoji="0" lang="en-US" sz="800" b="1" i="0" u="none" strike="noStrike" kern="1200" cap="none" spc="300" normalizeH="0" baseline="0" noProof="0" dirty="0">
              <a:ln>
                <a:noFill/>
              </a:ln>
              <a:solidFill>
                <a:srgbClr val="E5E7E7"/>
              </a:solidFill>
              <a:effectLst/>
              <a:uLnTx/>
              <a:uFillTx/>
              <a:latin typeface="Avenir Book" panose="02000503020000020003" pitchFamily="2" charset="0"/>
            </a:endParaRPr>
          </a:p>
        </p:txBody>
      </p:sp>
      <p:cxnSp>
        <p:nvCxnSpPr>
          <p:cNvPr id="28" name="Lige forbindelse 27">
            <a:extLst>
              <a:ext uri="{FF2B5EF4-FFF2-40B4-BE49-F238E27FC236}">
                <a16:creationId xmlns:a16="http://schemas.microsoft.com/office/drawing/2014/main" id="{BBDD760D-478E-E244-9583-D6D110137D79}"/>
              </a:ext>
            </a:extLst>
          </p:cNvPr>
          <p:cNvCxnSpPr>
            <a:cxnSpLocks/>
          </p:cNvCxnSpPr>
          <p:nvPr/>
        </p:nvCxnSpPr>
        <p:spPr>
          <a:xfrm>
            <a:off x="1331829" y="18644"/>
            <a:ext cx="0" cy="493994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9" name="Billede 28">
            <a:extLst>
              <a:ext uri="{FF2B5EF4-FFF2-40B4-BE49-F238E27FC236}">
                <a16:creationId xmlns:a16="http://schemas.microsoft.com/office/drawing/2014/main" id="{850E4C2B-1F90-A14C-A58F-C0871D928D0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</a:blip>
          <a:srcRect l="8285" t="28774" r="58175" b="41828"/>
          <a:stretch/>
        </p:blipFill>
        <p:spPr>
          <a:xfrm>
            <a:off x="257302" y="6201113"/>
            <a:ext cx="716895" cy="628387"/>
          </a:xfrm>
          <a:prstGeom prst="rect">
            <a:avLst/>
          </a:prstGeom>
        </p:spPr>
      </p:pic>
      <p:pic>
        <p:nvPicPr>
          <p:cNvPr id="30" name="Billede 29">
            <a:extLst>
              <a:ext uri="{FF2B5EF4-FFF2-40B4-BE49-F238E27FC236}">
                <a16:creationId xmlns:a16="http://schemas.microsoft.com/office/drawing/2014/main" id="{155A8C22-26BE-E74B-9444-B3E1E9BEA01D}"/>
              </a:ext>
            </a:extLst>
          </p:cNvPr>
          <p:cNvPicPr>
            <a:picLocks noChangeAspect="1"/>
          </p:cNvPicPr>
          <p:nvPr/>
        </p:nvPicPr>
        <p:blipFill>
          <a:blip r:embed="rId3">
            <a:biLevel thresh="25000"/>
            <a:alphaModFix amt="5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1500"/>
                    </a14:imgEffect>
                    <a14:imgEffect>
                      <a14:saturation sat="191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723783" y="6415290"/>
            <a:ext cx="1034680" cy="274837"/>
          </a:xfrm>
          <a:prstGeom prst="rect">
            <a:avLst/>
          </a:prstGeom>
        </p:spPr>
      </p:pic>
      <p:sp>
        <p:nvSpPr>
          <p:cNvPr id="31" name="Pladsholder til tekst 2">
            <a:extLst>
              <a:ext uri="{FF2B5EF4-FFF2-40B4-BE49-F238E27FC236}">
                <a16:creationId xmlns:a16="http://schemas.microsoft.com/office/drawing/2014/main" id="{238A9EE2-548E-1F47-A096-A1282537D52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77742" y="1836738"/>
            <a:ext cx="6232525" cy="52058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400">
                <a:solidFill>
                  <a:srgbClr val="F8F8F3"/>
                </a:solidFill>
                <a:latin typeface="Avenir Book" panose="02000503020000020003" pitchFamily="2" charset="0"/>
              </a:defRPr>
            </a:lvl1pPr>
            <a:lvl2pPr marL="457200" indent="0">
              <a:buNone/>
              <a:defRPr>
                <a:solidFill>
                  <a:srgbClr val="F8F8F3"/>
                </a:solidFill>
              </a:defRPr>
            </a:lvl2pPr>
            <a:lvl3pPr marL="914400" indent="0">
              <a:buNone/>
              <a:defRPr>
                <a:solidFill>
                  <a:srgbClr val="F8F8F3"/>
                </a:solidFill>
              </a:defRPr>
            </a:lvl3pPr>
            <a:lvl4pPr marL="1371600" indent="0">
              <a:buNone/>
              <a:defRPr>
                <a:solidFill>
                  <a:srgbClr val="F8F8F3"/>
                </a:solidFill>
              </a:defRPr>
            </a:lvl4pPr>
            <a:lvl5pPr marL="1828800" indent="0">
              <a:buNone/>
              <a:defRPr>
                <a:solidFill>
                  <a:srgbClr val="F8F8F3"/>
                </a:solidFill>
              </a:defRPr>
            </a:lvl5pPr>
          </a:lstStyle>
          <a:p>
            <a:pPr lvl="0"/>
            <a:r>
              <a:rPr lang="da-DK" dirty="0"/>
              <a:t>KLIK FOR AT REDIGERE </a:t>
            </a:r>
          </a:p>
          <a:p>
            <a:pPr lvl="0"/>
            <a:endParaRPr lang="da-DK" dirty="0"/>
          </a:p>
        </p:txBody>
      </p:sp>
      <p:sp>
        <p:nvSpPr>
          <p:cNvPr id="32" name="Pladsholder til tekst 4">
            <a:extLst>
              <a:ext uri="{FF2B5EF4-FFF2-40B4-BE49-F238E27FC236}">
                <a16:creationId xmlns:a16="http://schemas.microsoft.com/office/drawing/2014/main" id="{A65FFAA2-4558-6D4D-8125-F6C0D03DE3A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37295" y="2970213"/>
            <a:ext cx="6103938" cy="162718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rgbClr val="F8F8F3"/>
                </a:solidFill>
                <a:latin typeface="Avenir Book" panose="02000503020000020003" pitchFamily="2" charset="0"/>
              </a:defRPr>
            </a:lvl1pPr>
            <a:lvl2pPr marL="457200" indent="0">
              <a:buNone/>
              <a:defRPr sz="1200">
                <a:solidFill>
                  <a:srgbClr val="F8F8F3"/>
                </a:solidFill>
                <a:latin typeface="Avenir Book" panose="02000503020000020003" pitchFamily="2" charset="0"/>
              </a:defRPr>
            </a:lvl2pPr>
            <a:lvl3pPr marL="914400" indent="0">
              <a:buNone/>
              <a:defRPr sz="1200">
                <a:solidFill>
                  <a:srgbClr val="F8F8F3"/>
                </a:solidFill>
                <a:latin typeface="Avenir Book" panose="02000503020000020003" pitchFamily="2" charset="0"/>
              </a:defRPr>
            </a:lvl3pPr>
            <a:lvl4pPr marL="1371600" indent="0">
              <a:buNone/>
              <a:defRPr sz="1200">
                <a:solidFill>
                  <a:srgbClr val="F8F8F3"/>
                </a:solidFill>
                <a:latin typeface="Avenir Book" panose="02000503020000020003" pitchFamily="2" charset="0"/>
              </a:defRPr>
            </a:lvl4pPr>
            <a:lvl5pPr marL="1828800" indent="0">
              <a:buNone/>
              <a:defRPr sz="1200">
                <a:solidFill>
                  <a:srgbClr val="F8F8F3"/>
                </a:solidFill>
                <a:latin typeface="Avenir Book" panose="02000503020000020003" pitchFamily="2" charset="0"/>
              </a:defRPr>
            </a:lvl5pPr>
          </a:lstStyle>
          <a:p>
            <a:pPr lvl="0"/>
            <a:r>
              <a:rPr lang="da-DK" dirty="0"/>
              <a:t>Andet niveau</a:t>
            </a:r>
          </a:p>
        </p:txBody>
      </p:sp>
      <p:sp>
        <p:nvSpPr>
          <p:cNvPr id="33" name="Pladsholder til billede 6">
            <a:extLst>
              <a:ext uri="{FF2B5EF4-FFF2-40B4-BE49-F238E27FC236}">
                <a16:creationId xmlns:a16="http://schemas.microsoft.com/office/drawing/2014/main" id="{C6809487-93E3-A146-BEEA-B6236C579DAB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7558682" y="1836738"/>
            <a:ext cx="3719513" cy="27606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solidFill>
                  <a:srgbClr val="F8F8F3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da-DK"/>
          </a:p>
        </p:txBody>
      </p:sp>
      <p:sp>
        <p:nvSpPr>
          <p:cNvPr id="10" name="Rectangle 14">
            <a:extLst>
              <a:ext uri="{FF2B5EF4-FFF2-40B4-BE49-F238E27FC236}">
                <a16:creationId xmlns:a16="http://schemas.microsoft.com/office/drawing/2014/main" id="{2C21E1E0-7FB4-924B-8C56-A54B43E470E3}"/>
              </a:ext>
            </a:extLst>
          </p:cNvPr>
          <p:cNvSpPr/>
          <p:nvPr/>
        </p:nvSpPr>
        <p:spPr>
          <a:xfrm>
            <a:off x="1" y="0"/>
            <a:ext cx="12191999" cy="520589"/>
          </a:xfrm>
          <a:prstGeom prst="rect">
            <a:avLst/>
          </a:prstGeom>
          <a:solidFill>
            <a:srgbClr val="374D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TextBox 18">
            <a:hlinkClick r:id="" action="ppaction://noaction"/>
            <a:extLst>
              <a:ext uri="{FF2B5EF4-FFF2-40B4-BE49-F238E27FC236}">
                <a16:creationId xmlns:a16="http://schemas.microsoft.com/office/drawing/2014/main" id="{A5C095C9-DCD8-814A-8961-B517C79D87E9}"/>
              </a:ext>
            </a:extLst>
          </p:cNvPr>
          <p:cNvSpPr txBox="1"/>
          <p:nvPr/>
        </p:nvSpPr>
        <p:spPr>
          <a:xfrm>
            <a:off x="257302" y="99940"/>
            <a:ext cx="1073784" cy="338554"/>
          </a:xfrm>
          <a:prstGeom prst="rect">
            <a:avLst/>
          </a:prstGeom>
          <a:noFill/>
          <a:ln w="9525">
            <a:noFill/>
          </a:ln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b="1" spc="300" dirty="0">
                <a:solidFill>
                  <a:srgbClr val="E5E7E7"/>
                </a:solidFill>
                <a:latin typeface="Avenir Book" panose="02000503020000020003" pitchFamily="2" charset="0"/>
              </a:rPr>
              <a:t>MODULE 1 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b="1" spc="300" dirty="0">
                <a:solidFill>
                  <a:srgbClr val="E5E7E7"/>
                </a:solidFill>
                <a:latin typeface="Avenir Book" panose="02000503020000020003" pitchFamily="2" charset="0"/>
              </a:rPr>
              <a:t>INTRO</a:t>
            </a:r>
            <a:endParaRPr kumimoji="0" lang="en-US" sz="800" b="1" i="0" u="none" strike="noStrike" kern="1200" cap="none" spc="300" normalizeH="0" baseline="0" noProof="0" dirty="0">
              <a:ln>
                <a:noFill/>
              </a:ln>
              <a:solidFill>
                <a:srgbClr val="E5E7E7"/>
              </a:solidFill>
              <a:effectLst/>
              <a:uLnTx/>
              <a:uFillTx/>
              <a:latin typeface="Avenir Book" panose="02000503020000020003" pitchFamily="2" charset="0"/>
            </a:endParaRPr>
          </a:p>
        </p:txBody>
      </p:sp>
      <p:cxnSp>
        <p:nvCxnSpPr>
          <p:cNvPr id="12" name="Lige forbindelse 11">
            <a:extLst>
              <a:ext uri="{FF2B5EF4-FFF2-40B4-BE49-F238E27FC236}">
                <a16:creationId xmlns:a16="http://schemas.microsoft.com/office/drawing/2014/main" id="{B6B5926E-EE0A-8645-8EF1-10E80FA5CFEA}"/>
              </a:ext>
            </a:extLst>
          </p:cNvPr>
          <p:cNvCxnSpPr>
            <a:cxnSpLocks/>
          </p:cNvCxnSpPr>
          <p:nvPr/>
        </p:nvCxnSpPr>
        <p:spPr>
          <a:xfrm>
            <a:off x="1331829" y="18644"/>
            <a:ext cx="0" cy="493994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Billede 12">
            <a:extLst>
              <a:ext uri="{FF2B5EF4-FFF2-40B4-BE49-F238E27FC236}">
                <a16:creationId xmlns:a16="http://schemas.microsoft.com/office/drawing/2014/main" id="{66CFDB82-262A-444F-84B1-AA1F61990CD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</a:blip>
          <a:srcRect l="8285" t="28774" r="58175" b="41828"/>
          <a:stretch/>
        </p:blipFill>
        <p:spPr>
          <a:xfrm>
            <a:off x="257302" y="6201113"/>
            <a:ext cx="716895" cy="628387"/>
          </a:xfrm>
          <a:prstGeom prst="rect">
            <a:avLst/>
          </a:prstGeom>
        </p:spPr>
      </p:pic>
      <p:pic>
        <p:nvPicPr>
          <p:cNvPr id="14" name="Billede 13">
            <a:extLst>
              <a:ext uri="{FF2B5EF4-FFF2-40B4-BE49-F238E27FC236}">
                <a16:creationId xmlns:a16="http://schemas.microsoft.com/office/drawing/2014/main" id="{CF8F39C5-07BD-194E-AF88-726C07AF70BF}"/>
              </a:ext>
            </a:extLst>
          </p:cNvPr>
          <p:cNvPicPr>
            <a:picLocks noChangeAspect="1"/>
          </p:cNvPicPr>
          <p:nvPr/>
        </p:nvPicPr>
        <p:blipFill>
          <a:blip r:embed="rId3">
            <a:biLevel thresh="25000"/>
            <a:alphaModFix amt="5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1500"/>
                    </a14:imgEffect>
                    <a14:imgEffect>
                      <a14:saturation sat="191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723783" y="6415290"/>
            <a:ext cx="1034680" cy="274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3789503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Module 2 intro">
    <p:bg>
      <p:bgPr>
        <a:solidFill>
          <a:srgbClr val="BAA39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14">
            <a:extLst>
              <a:ext uri="{FF2B5EF4-FFF2-40B4-BE49-F238E27FC236}">
                <a16:creationId xmlns:a16="http://schemas.microsoft.com/office/drawing/2014/main" id="{86826E51-7AB5-614E-86B6-B09A48CAF36E}"/>
              </a:ext>
            </a:extLst>
          </p:cNvPr>
          <p:cNvSpPr/>
          <p:nvPr/>
        </p:nvSpPr>
        <p:spPr>
          <a:xfrm>
            <a:off x="1" y="0"/>
            <a:ext cx="12191999" cy="520589"/>
          </a:xfrm>
          <a:prstGeom prst="rect">
            <a:avLst/>
          </a:prstGeom>
          <a:solidFill>
            <a:srgbClr val="374D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7" name="TextBox 18">
            <a:hlinkClick r:id="" action="ppaction://noaction"/>
            <a:extLst>
              <a:ext uri="{FF2B5EF4-FFF2-40B4-BE49-F238E27FC236}">
                <a16:creationId xmlns:a16="http://schemas.microsoft.com/office/drawing/2014/main" id="{2E53C407-BB8F-1C4E-84F6-ED9F18225F2B}"/>
              </a:ext>
            </a:extLst>
          </p:cNvPr>
          <p:cNvSpPr txBox="1"/>
          <p:nvPr/>
        </p:nvSpPr>
        <p:spPr>
          <a:xfrm>
            <a:off x="257302" y="99940"/>
            <a:ext cx="1073784" cy="338554"/>
          </a:xfrm>
          <a:prstGeom prst="rect">
            <a:avLst/>
          </a:prstGeom>
          <a:noFill/>
          <a:ln w="9525">
            <a:noFill/>
          </a:ln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b="1" spc="300" dirty="0">
                <a:solidFill>
                  <a:srgbClr val="E5E7E7"/>
                </a:solidFill>
                <a:latin typeface="Avenir Book" panose="02000503020000020003" pitchFamily="2" charset="0"/>
              </a:rPr>
              <a:t>MODULE 2 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b="1" spc="300" dirty="0">
                <a:solidFill>
                  <a:srgbClr val="E5E7E7"/>
                </a:solidFill>
                <a:latin typeface="Avenir Book" panose="02000503020000020003" pitchFamily="2" charset="0"/>
              </a:rPr>
              <a:t>INTRO</a:t>
            </a:r>
            <a:endParaRPr kumimoji="0" lang="en-US" sz="800" b="1" i="0" u="none" strike="noStrike" kern="1200" cap="none" spc="300" normalizeH="0" baseline="0" noProof="0" dirty="0">
              <a:ln>
                <a:noFill/>
              </a:ln>
              <a:solidFill>
                <a:srgbClr val="E5E7E7"/>
              </a:solidFill>
              <a:effectLst/>
              <a:uLnTx/>
              <a:uFillTx/>
              <a:latin typeface="Avenir Book" panose="02000503020000020003" pitchFamily="2" charset="0"/>
            </a:endParaRPr>
          </a:p>
        </p:txBody>
      </p:sp>
      <p:cxnSp>
        <p:nvCxnSpPr>
          <p:cNvPr id="28" name="Lige forbindelse 27">
            <a:extLst>
              <a:ext uri="{FF2B5EF4-FFF2-40B4-BE49-F238E27FC236}">
                <a16:creationId xmlns:a16="http://schemas.microsoft.com/office/drawing/2014/main" id="{BBDD760D-478E-E244-9583-D6D110137D79}"/>
              </a:ext>
            </a:extLst>
          </p:cNvPr>
          <p:cNvCxnSpPr>
            <a:cxnSpLocks/>
          </p:cNvCxnSpPr>
          <p:nvPr/>
        </p:nvCxnSpPr>
        <p:spPr>
          <a:xfrm>
            <a:off x="1331829" y="18644"/>
            <a:ext cx="0" cy="493994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9" name="Billede 28">
            <a:extLst>
              <a:ext uri="{FF2B5EF4-FFF2-40B4-BE49-F238E27FC236}">
                <a16:creationId xmlns:a16="http://schemas.microsoft.com/office/drawing/2014/main" id="{850E4C2B-1F90-A14C-A58F-C0871D928D0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</a:blip>
          <a:srcRect l="8285" t="28774" r="58175" b="41828"/>
          <a:stretch/>
        </p:blipFill>
        <p:spPr>
          <a:xfrm>
            <a:off x="257302" y="6201113"/>
            <a:ext cx="716895" cy="628387"/>
          </a:xfrm>
          <a:prstGeom prst="rect">
            <a:avLst/>
          </a:prstGeom>
        </p:spPr>
      </p:pic>
      <p:pic>
        <p:nvPicPr>
          <p:cNvPr id="30" name="Billede 29">
            <a:extLst>
              <a:ext uri="{FF2B5EF4-FFF2-40B4-BE49-F238E27FC236}">
                <a16:creationId xmlns:a16="http://schemas.microsoft.com/office/drawing/2014/main" id="{155A8C22-26BE-E74B-9444-B3E1E9BEA01D}"/>
              </a:ext>
            </a:extLst>
          </p:cNvPr>
          <p:cNvPicPr>
            <a:picLocks noChangeAspect="1"/>
          </p:cNvPicPr>
          <p:nvPr/>
        </p:nvPicPr>
        <p:blipFill>
          <a:blip r:embed="rId3">
            <a:biLevel thresh="25000"/>
            <a:alphaModFix amt="5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1500"/>
                    </a14:imgEffect>
                    <a14:imgEffect>
                      <a14:saturation sat="191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723783" y="6415290"/>
            <a:ext cx="1034680" cy="274837"/>
          </a:xfrm>
          <a:prstGeom prst="rect">
            <a:avLst/>
          </a:prstGeom>
        </p:spPr>
      </p:pic>
      <p:sp>
        <p:nvSpPr>
          <p:cNvPr id="31" name="Pladsholder til tekst 2">
            <a:extLst>
              <a:ext uri="{FF2B5EF4-FFF2-40B4-BE49-F238E27FC236}">
                <a16:creationId xmlns:a16="http://schemas.microsoft.com/office/drawing/2014/main" id="{238A9EE2-548E-1F47-A096-A1282537D52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77742" y="1836738"/>
            <a:ext cx="6232525" cy="52058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400">
                <a:solidFill>
                  <a:srgbClr val="F8F8F3"/>
                </a:solidFill>
                <a:latin typeface="Avenir Book" panose="02000503020000020003" pitchFamily="2" charset="0"/>
              </a:defRPr>
            </a:lvl1pPr>
            <a:lvl2pPr marL="457200" indent="0">
              <a:buNone/>
              <a:defRPr>
                <a:solidFill>
                  <a:srgbClr val="F8F8F3"/>
                </a:solidFill>
              </a:defRPr>
            </a:lvl2pPr>
            <a:lvl3pPr marL="914400" indent="0">
              <a:buNone/>
              <a:defRPr>
                <a:solidFill>
                  <a:srgbClr val="F8F8F3"/>
                </a:solidFill>
              </a:defRPr>
            </a:lvl3pPr>
            <a:lvl4pPr marL="1371600" indent="0">
              <a:buNone/>
              <a:defRPr>
                <a:solidFill>
                  <a:srgbClr val="F8F8F3"/>
                </a:solidFill>
              </a:defRPr>
            </a:lvl4pPr>
            <a:lvl5pPr marL="1828800" indent="0">
              <a:buNone/>
              <a:defRPr>
                <a:solidFill>
                  <a:srgbClr val="F8F8F3"/>
                </a:solidFill>
              </a:defRPr>
            </a:lvl5pPr>
          </a:lstStyle>
          <a:p>
            <a:pPr lvl="0"/>
            <a:r>
              <a:rPr lang="da-DK" dirty="0"/>
              <a:t>KLIK FOR AT REDIGERE </a:t>
            </a:r>
          </a:p>
          <a:p>
            <a:pPr lvl="0"/>
            <a:endParaRPr lang="da-DK" dirty="0"/>
          </a:p>
        </p:txBody>
      </p:sp>
      <p:sp>
        <p:nvSpPr>
          <p:cNvPr id="32" name="Pladsholder til tekst 4">
            <a:extLst>
              <a:ext uri="{FF2B5EF4-FFF2-40B4-BE49-F238E27FC236}">
                <a16:creationId xmlns:a16="http://schemas.microsoft.com/office/drawing/2014/main" id="{A65FFAA2-4558-6D4D-8125-F6C0D03DE3A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37295" y="2970213"/>
            <a:ext cx="6103938" cy="162718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rgbClr val="F8F8F3"/>
                </a:solidFill>
                <a:latin typeface="Avenir Book" panose="02000503020000020003" pitchFamily="2" charset="0"/>
              </a:defRPr>
            </a:lvl1pPr>
            <a:lvl2pPr marL="457200" indent="0">
              <a:buNone/>
              <a:defRPr sz="1200">
                <a:solidFill>
                  <a:srgbClr val="F8F8F3"/>
                </a:solidFill>
                <a:latin typeface="Avenir Book" panose="02000503020000020003" pitchFamily="2" charset="0"/>
              </a:defRPr>
            </a:lvl2pPr>
            <a:lvl3pPr marL="914400" indent="0">
              <a:buNone/>
              <a:defRPr sz="1200">
                <a:solidFill>
                  <a:srgbClr val="F8F8F3"/>
                </a:solidFill>
                <a:latin typeface="Avenir Book" panose="02000503020000020003" pitchFamily="2" charset="0"/>
              </a:defRPr>
            </a:lvl3pPr>
            <a:lvl4pPr marL="1371600" indent="0">
              <a:buNone/>
              <a:defRPr sz="1200">
                <a:solidFill>
                  <a:srgbClr val="F8F8F3"/>
                </a:solidFill>
                <a:latin typeface="Avenir Book" panose="02000503020000020003" pitchFamily="2" charset="0"/>
              </a:defRPr>
            </a:lvl4pPr>
            <a:lvl5pPr marL="1828800" indent="0">
              <a:buNone/>
              <a:defRPr sz="1200">
                <a:solidFill>
                  <a:srgbClr val="F8F8F3"/>
                </a:solidFill>
                <a:latin typeface="Avenir Book" panose="02000503020000020003" pitchFamily="2" charset="0"/>
              </a:defRPr>
            </a:lvl5pPr>
          </a:lstStyle>
          <a:p>
            <a:pPr lvl="0"/>
            <a:r>
              <a:rPr lang="da-DK" dirty="0"/>
              <a:t>Andet niveau</a:t>
            </a:r>
          </a:p>
        </p:txBody>
      </p:sp>
      <p:sp>
        <p:nvSpPr>
          <p:cNvPr id="33" name="Pladsholder til billede 6">
            <a:extLst>
              <a:ext uri="{FF2B5EF4-FFF2-40B4-BE49-F238E27FC236}">
                <a16:creationId xmlns:a16="http://schemas.microsoft.com/office/drawing/2014/main" id="{C6809487-93E3-A146-BEEA-B6236C579DAB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7558682" y="1836738"/>
            <a:ext cx="3719513" cy="27606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solidFill>
                  <a:srgbClr val="F8F8F3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da-DK"/>
          </a:p>
        </p:txBody>
      </p:sp>
      <p:sp>
        <p:nvSpPr>
          <p:cNvPr id="10" name="Rectangle 14">
            <a:extLst>
              <a:ext uri="{FF2B5EF4-FFF2-40B4-BE49-F238E27FC236}">
                <a16:creationId xmlns:a16="http://schemas.microsoft.com/office/drawing/2014/main" id="{36D98D44-EB6C-2245-8A24-4A6B21B20E3E}"/>
              </a:ext>
            </a:extLst>
          </p:cNvPr>
          <p:cNvSpPr/>
          <p:nvPr/>
        </p:nvSpPr>
        <p:spPr>
          <a:xfrm>
            <a:off x="1" y="0"/>
            <a:ext cx="12191999" cy="520589"/>
          </a:xfrm>
          <a:prstGeom prst="rect">
            <a:avLst/>
          </a:prstGeom>
          <a:solidFill>
            <a:srgbClr val="374D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TextBox 18">
            <a:hlinkClick r:id="" action="ppaction://noaction"/>
            <a:extLst>
              <a:ext uri="{FF2B5EF4-FFF2-40B4-BE49-F238E27FC236}">
                <a16:creationId xmlns:a16="http://schemas.microsoft.com/office/drawing/2014/main" id="{B47A4DF9-534F-5D46-A026-DA7AE3C39347}"/>
              </a:ext>
            </a:extLst>
          </p:cNvPr>
          <p:cNvSpPr txBox="1"/>
          <p:nvPr/>
        </p:nvSpPr>
        <p:spPr>
          <a:xfrm>
            <a:off x="257302" y="99940"/>
            <a:ext cx="1073784" cy="338554"/>
          </a:xfrm>
          <a:prstGeom prst="rect">
            <a:avLst/>
          </a:prstGeom>
          <a:noFill/>
          <a:ln w="9525">
            <a:noFill/>
          </a:ln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b="1" spc="300" dirty="0">
                <a:solidFill>
                  <a:srgbClr val="E5E7E7"/>
                </a:solidFill>
                <a:latin typeface="Avenir Book" panose="02000503020000020003" pitchFamily="2" charset="0"/>
              </a:rPr>
              <a:t>MODULE 2 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b="1" spc="300" dirty="0">
                <a:solidFill>
                  <a:srgbClr val="E5E7E7"/>
                </a:solidFill>
                <a:latin typeface="Avenir Book" panose="02000503020000020003" pitchFamily="2" charset="0"/>
              </a:rPr>
              <a:t>INTRO</a:t>
            </a:r>
            <a:endParaRPr kumimoji="0" lang="en-US" sz="800" b="1" i="0" u="none" strike="noStrike" kern="1200" cap="none" spc="300" normalizeH="0" baseline="0" noProof="0" dirty="0">
              <a:ln>
                <a:noFill/>
              </a:ln>
              <a:solidFill>
                <a:srgbClr val="E5E7E7"/>
              </a:solidFill>
              <a:effectLst/>
              <a:uLnTx/>
              <a:uFillTx/>
              <a:latin typeface="Avenir Book" panose="02000503020000020003" pitchFamily="2" charset="0"/>
            </a:endParaRPr>
          </a:p>
        </p:txBody>
      </p:sp>
      <p:cxnSp>
        <p:nvCxnSpPr>
          <p:cNvPr id="12" name="Lige forbindelse 11">
            <a:extLst>
              <a:ext uri="{FF2B5EF4-FFF2-40B4-BE49-F238E27FC236}">
                <a16:creationId xmlns:a16="http://schemas.microsoft.com/office/drawing/2014/main" id="{6373816D-468F-3748-9398-3EA8B8B562A6}"/>
              </a:ext>
            </a:extLst>
          </p:cNvPr>
          <p:cNvCxnSpPr>
            <a:cxnSpLocks/>
          </p:cNvCxnSpPr>
          <p:nvPr/>
        </p:nvCxnSpPr>
        <p:spPr>
          <a:xfrm>
            <a:off x="1331829" y="18644"/>
            <a:ext cx="0" cy="493994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Billede 12">
            <a:extLst>
              <a:ext uri="{FF2B5EF4-FFF2-40B4-BE49-F238E27FC236}">
                <a16:creationId xmlns:a16="http://schemas.microsoft.com/office/drawing/2014/main" id="{AF2C12DF-6919-3345-BC16-163B2951281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</a:blip>
          <a:srcRect l="8285" t="28774" r="58175" b="41828"/>
          <a:stretch/>
        </p:blipFill>
        <p:spPr>
          <a:xfrm>
            <a:off x="257302" y="6201113"/>
            <a:ext cx="716895" cy="628387"/>
          </a:xfrm>
          <a:prstGeom prst="rect">
            <a:avLst/>
          </a:prstGeom>
        </p:spPr>
      </p:pic>
      <p:pic>
        <p:nvPicPr>
          <p:cNvPr id="14" name="Billede 13">
            <a:extLst>
              <a:ext uri="{FF2B5EF4-FFF2-40B4-BE49-F238E27FC236}">
                <a16:creationId xmlns:a16="http://schemas.microsoft.com/office/drawing/2014/main" id="{22680509-E5C3-9C4F-B76D-683518310506}"/>
              </a:ext>
            </a:extLst>
          </p:cNvPr>
          <p:cNvPicPr>
            <a:picLocks noChangeAspect="1"/>
          </p:cNvPicPr>
          <p:nvPr/>
        </p:nvPicPr>
        <p:blipFill>
          <a:blip r:embed="rId3">
            <a:biLevel thresh="25000"/>
            <a:alphaModFix amt="5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1500"/>
                    </a14:imgEffect>
                    <a14:imgEffect>
                      <a14:saturation sat="191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723783" y="6415290"/>
            <a:ext cx="1034680" cy="274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9824001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Module 3 intro">
    <p:bg>
      <p:bgPr>
        <a:solidFill>
          <a:srgbClr val="5B706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14">
            <a:extLst>
              <a:ext uri="{FF2B5EF4-FFF2-40B4-BE49-F238E27FC236}">
                <a16:creationId xmlns:a16="http://schemas.microsoft.com/office/drawing/2014/main" id="{86826E51-7AB5-614E-86B6-B09A48CAF36E}"/>
              </a:ext>
            </a:extLst>
          </p:cNvPr>
          <p:cNvSpPr/>
          <p:nvPr/>
        </p:nvSpPr>
        <p:spPr>
          <a:xfrm>
            <a:off x="1" y="0"/>
            <a:ext cx="12191999" cy="520589"/>
          </a:xfrm>
          <a:prstGeom prst="rect">
            <a:avLst/>
          </a:prstGeom>
          <a:solidFill>
            <a:srgbClr val="374D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7" name="TextBox 18">
            <a:hlinkClick r:id="" action="ppaction://noaction"/>
            <a:extLst>
              <a:ext uri="{FF2B5EF4-FFF2-40B4-BE49-F238E27FC236}">
                <a16:creationId xmlns:a16="http://schemas.microsoft.com/office/drawing/2014/main" id="{2E53C407-BB8F-1C4E-84F6-ED9F18225F2B}"/>
              </a:ext>
            </a:extLst>
          </p:cNvPr>
          <p:cNvSpPr txBox="1"/>
          <p:nvPr/>
        </p:nvSpPr>
        <p:spPr>
          <a:xfrm>
            <a:off x="257302" y="99940"/>
            <a:ext cx="1073784" cy="338554"/>
          </a:xfrm>
          <a:prstGeom prst="rect">
            <a:avLst/>
          </a:prstGeom>
          <a:noFill/>
          <a:ln w="9525">
            <a:noFill/>
          </a:ln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b="1" spc="300" dirty="0">
                <a:solidFill>
                  <a:srgbClr val="E5E7E7"/>
                </a:solidFill>
                <a:latin typeface="Avenir Book" panose="02000503020000020003" pitchFamily="2" charset="0"/>
              </a:rPr>
              <a:t>MODULE 3 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b="1" spc="300" dirty="0">
                <a:solidFill>
                  <a:srgbClr val="E5E7E7"/>
                </a:solidFill>
                <a:latin typeface="Avenir Book" panose="02000503020000020003" pitchFamily="2" charset="0"/>
              </a:rPr>
              <a:t>INTRO</a:t>
            </a:r>
            <a:endParaRPr kumimoji="0" lang="en-US" sz="800" b="1" i="0" u="none" strike="noStrike" kern="1200" cap="none" spc="300" normalizeH="0" baseline="0" noProof="0" dirty="0">
              <a:ln>
                <a:noFill/>
              </a:ln>
              <a:solidFill>
                <a:srgbClr val="E5E7E7"/>
              </a:solidFill>
              <a:effectLst/>
              <a:uLnTx/>
              <a:uFillTx/>
              <a:latin typeface="Avenir Book" panose="02000503020000020003" pitchFamily="2" charset="0"/>
            </a:endParaRPr>
          </a:p>
        </p:txBody>
      </p:sp>
      <p:cxnSp>
        <p:nvCxnSpPr>
          <p:cNvPr id="28" name="Lige forbindelse 27">
            <a:extLst>
              <a:ext uri="{FF2B5EF4-FFF2-40B4-BE49-F238E27FC236}">
                <a16:creationId xmlns:a16="http://schemas.microsoft.com/office/drawing/2014/main" id="{BBDD760D-478E-E244-9583-D6D110137D79}"/>
              </a:ext>
            </a:extLst>
          </p:cNvPr>
          <p:cNvCxnSpPr>
            <a:cxnSpLocks/>
          </p:cNvCxnSpPr>
          <p:nvPr/>
        </p:nvCxnSpPr>
        <p:spPr>
          <a:xfrm>
            <a:off x="1331829" y="18644"/>
            <a:ext cx="0" cy="493994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9" name="Billede 28">
            <a:extLst>
              <a:ext uri="{FF2B5EF4-FFF2-40B4-BE49-F238E27FC236}">
                <a16:creationId xmlns:a16="http://schemas.microsoft.com/office/drawing/2014/main" id="{850E4C2B-1F90-A14C-A58F-C0871D928D0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</a:blip>
          <a:srcRect l="8285" t="28774" r="58175" b="41828"/>
          <a:stretch/>
        </p:blipFill>
        <p:spPr>
          <a:xfrm>
            <a:off x="257302" y="6201113"/>
            <a:ext cx="716895" cy="628387"/>
          </a:xfrm>
          <a:prstGeom prst="rect">
            <a:avLst/>
          </a:prstGeom>
        </p:spPr>
      </p:pic>
      <p:pic>
        <p:nvPicPr>
          <p:cNvPr id="30" name="Billede 29">
            <a:extLst>
              <a:ext uri="{FF2B5EF4-FFF2-40B4-BE49-F238E27FC236}">
                <a16:creationId xmlns:a16="http://schemas.microsoft.com/office/drawing/2014/main" id="{155A8C22-26BE-E74B-9444-B3E1E9BEA01D}"/>
              </a:ext>
            </a:extLst>
          </p:cNvPr>
          <p:cNvPicPr>
            <a:picLocks noChangeAspect="1"/>
          </p:cNvPicPr>
          <p:nvPr/>
        </p:nvPicPr>
        <p:blipFill>
          <a:blip r:embed="rId3">
            <a:biLevel thresh="25000"/>
            <a:alphaModFix amt="5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1500"/>
                    </a14:imgEffect>
                    <a14:imgEffect>
                      <a14:saturation sat="191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723783" y="6415290"/>
            <a:ext cx="1034680" cy="274837"/>
          </a:xfrm>
          <a:prstGeom prst="rect">
            <a:avLst/>
          </a:prstGeom>
        </p:spPr>
      </p:pic>
      <p:sp>
        <p:nvSpPr>
          <p:cNvPr id="31" name="Pladsholder til tekst 2">
            <a:extLst>
              <a:ext uri="{FF2B5EF4-FFF2-40B4-BE49-F238E27FC236}">
                <a16:creationId xmlns:a16="http://schemas.microsoft.com/office/drawing/2014/main" id="{238A9EE2-548E-1F47-A096-A1282537D52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77742" y="1836738"/>
            <a:ext cx="6232525" cy="52058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400">
                <a:solidFill>
                  <a:srgbClr val="F8F8F3"/>
                </a:solidFill>
                <a:latin typeface="Avenir Book" panose="02000503020000020003" pitchFamily="2" charset="0"/>
              </a:defRPr>
            </a:lvl1pPr>
            <a:lvl2pPr marL="457200" indent="0">
              <a:buNone/>
              <a:defRPr>
                <a:solidFill>
                  <a:srgbClr val="F8F8F3"/>
                </a:solidFill>
              </a:defRPr>
            </a:lvl2pPr>
            <a:lvl3pPr marL="914400" indent="0">
              <a:buNone/>
              <a:defRPr>
                <a:solidFill>
                  <a:srgbClr val="F8F8F3"/>
                </a:solidFill>
              </a:defRPr>
            </a:lvl3pPr>
            <a:lvl4pPr marL="1371600" indent="0">
              <a:buNone/>
              <a:defRPr>
                <a:solidFill>
                  <a:srgbClr val="F8F8F3"/>
                </a:solidFill>
              </a:defRPr>
            </a:lvl4pPr>
            <a:lvl5pPr marL="1828800" indent="0">
              <a:buNone/>
              <a:defRPr>
                <a:solidFill>
                  <a:srgbClr val="F8F8F3"/>
                </a:solidFill>
              </a:defRPr>
            </a:lvl5pPr>
          </a:lstStyle>
          <a:p>
            <a:pPr lvl="0"/>
            <a:r>
              <a:rPr lang="da-DK" dirty="0"/>
              <a:t>KLIK FOR AT REDIGERE </a:t>
            </a:r>
          </a:p>
          <a:p>
            <a:pPr lvl="0"/>
            <a:endParaRPr lang="da-DK" dirty="0"/>
          </a:p>
        </p:txBody>
      </p:sp>
      <p:sp>
        <p:nvSpPr>
          <p:cNvPr id="32" name="Pladsholder til tekst 4">
            <a:extLst>
              <a:ext uri="{FF2B5EF4-FFF2-40B4-BE49-F238E27FC236}">
                <a16:creationId xmlns:a16="http://schemas.microsoft.com/office/drawing/2014/main" id="{A65FFAA2-4558-6D4D-8125-F6C0D03DE3A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37295" y="2970213"/>
            <a:ext cx="6103938" cy="162718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rgbClr val="F8F8F3"/>
                </a:solidFill>
                <a:latin typeface="Avenir Book" panose="02000503020000020003" pitchFamily="2" charset="0"/>
              </a:defRPr>
            </a:lvl1pPr>
            <a:lvl2pPr marL="457200" indent="0">
              <a:buNone/>
              <a:defRPr sz="1200">
                <a:solidFill>
                  <a:srgbClr val="F8F8F3"/>
                </a:solidFill>
                <a:latin typeface="Avenir Book" panose="02000503020000020003" pitchFamily="2" charset="0"/>
              </a:defRPr>
            </a:lvl2pPr>
            <a:lvl3pPr marL="914400" indent="0">
              <a:buNone/>
              <a:defRPr sz="1200">
                <a:solidFill>
                  <a:srgbClr val="F8F8F3"/>
                </a:solidFill>
                <a:latin typeface="Avenir Book" panose="02000503020000020003" pitchFamily="2" charset="0"/>
              </a:defRPr>
            </a:lvl3pPr>
            <a:lvl4pPr marL="1371600" indent="0">
              <a:buNone/>
              <a:defRPr sz="1200">
                <a:solidFill>
                  <a:srgbClr val="F8F8F3"/>
                </a:solidFill>
                <a:latin typeface="Avenir Book" panose="02000503020000020003" pitchFamily="2" charset="0"/>
              </a:defRPr>
            </a:lvl4pPr>
            <a:lvl5pPr marL="1828800" indent="0">
              <a:buNone/>
              <a:defRPr sz="1200">
                <a:solidFill>
                  <a:srgbClr val="F8F8F3"/>
                </a:solidFill>
                <a:latin typeface="Avenir Book" panose="02000503020000020003" pitchFamily="2" charset="0"/>
              </a:defRPr>
            </a:lvl5pPr>
          </a:lstStyle>
          <a:p>
            <a:pPr lvl="0"/>
            <a:r>
              <a:rPr lang="da-DK" dirty="0"/>
              <a:t>Andet niveau</a:t>
            </a:r>
          </a:p>
        </p:txBody>
      </p:sp>
      <p:sp>
        <p:nvSpPr>
          <p:cNvPr id="33" name="Pladsholder til billede 6">
            <a:extLst>
              <a:ext uri="{FF2B5EF4-FFF2-40B4-BE49-F238E27FC236}">
                <a16:creationId xmlns:a16="http://schemas.microsoft.com/office/drawing/2014/main" id="{C6809487-93E3-A146-BEEA-B6236C579DAB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7558682" y="1836738"/>
            <a:ext cx="3719513" cy="27606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solidFill>
                  <a:srgbClr val="F8F8F3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da-DK"/>
          </a:p>
        </p:txBody>
      </p:sp>
      <p:sp>
        <p:nvSpPr>
          <p:cNvPr id="10" name="Rectangle 14">
            <a:extLst>
              <a:ext uri="{FF2B5EF4-FFF2-40B4-BE49-F238E27FC236}">
                <a16:creationId xmlns:a16="http://schemas.microsoft.com/office/drawing/2014/main" id="{FC3BD06D-5786-044C-9B8E-7C9D9B55C8A0}"/>
              </a:ext>
            </a:extLst>
          </p:cNvPr>
          <p:cNvSpPr/>
          <p:nvPr/>
        </p:nvSpPr>
        <p:spPr>
          <a:xfrm>
            <a:off x="1" y="0"/>
            <a:ext cx="12191999" cy="520589"/>
          </a:xfrm>
          <a:prstGeom prst="rect">
            <a:avLst/>
          </a:prstGeom>
          <a:solidFill>
            <a:srgbClr val="374D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3" name="Billede 12">
            <a:extLst>
              <a:ext uri="{FF2B5EF4-FFF2-40B4-BE49-F238E27FC236}">
                <a16:creationId xmlns:a16="http://schemas.microsoft.com/office/drawing/2014/main" id="{61293A60-0896-0343-8A8A-192D5061ABD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</a:blip>
          <a:srcRect l="8285" t="28774" r="58175" b="41828"/>
          <a:stretch/>
        </p:blipFill>
        <p:spPr>
          <a:xfrm>
            <a:off x="257302" y="6201113"/>
            <a:ext cx="716895" cy="628387"/>
          </a:xfrm>
          <a:prstGeom prst="rect">
            <a:avLst/>
          </a:prstGeom>
        </p:spPr>
      </p:pic>
      <p:pic>
        <p:nvPicPr>
          <p:cNvPr id="14" name="Billede 13">
            <a:extLst>
              <a:ext uri="{FF2B5EF4-FFF2-40B4-BE49-F238E27FC236}">
                <a16:creationId xmlns:a16="http://schemas.microsoft.com/office/drawing/2014/main" id="{1E0164EF-2E4B-014C-AFB6-CDC533DAE56F}"/>
              </a:ext>
            </a:extLst>
          </p:cNvPr>
          <p:cNvPicPr>
            <a:picLocks noChangeAspect="1"/>
          </p:cNvPicPr>
          <p:nvPr/>
        </p:nvPicPr>
        <p:blipFill>
          <a:blip r:embed="rId3">
            <a:biLevel thresh="25000"/>
            <a:alphaModFix amt="5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1500"/>
                    </a14:imgEffect>
                    <a14:imgEffect>
                      <a14:saturation sat="191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723783" y="6415290"/>
            <a:ext cx="1034680" cy="274837"/>
          </a:xfrm>
          <a:prstGeom prst="rect">
            <a:avLst/>
          </a:prstGeom>
        </p:spPr>
      </p:pic>
      <p:sp>
        <p:nvSpPr>
          <p:cNvPr id="21" name="TextBox 18">
            <a:hlinkClick r:id="" action="ppaction://noaction"/>
            <a:extLst>
              <a:ext uri="{FF2B5EF4-FFF2-40B4-BE49-F238E27FC236}">
                <a16:creationId xmlns:a16="http://schemas.microsoft.com/office/drawing/2014/main" id="{EBDC38D3-FA49-4093-954C-43048C4F73D4}"/>
              </a:ext>
            </a:extLst>
          </p:cNvPr>
          <p:cNvSpPr txBox="1"/>
          <p:nvPr/>
        </p:nvSpPr>
        <p:spPr>
          <a:xfrm>
            <a:off x="238247" y="100471"/>
            <a:ext cx="1073784" cy="338554"/>
          </a:xfrm>
          <a:prstGeom prst="rect">
            <a:avLst/>
          </a:prstGeom>
          <a:noFill/>
          <a:ln w="9525"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300" normalizeH="0" baseline="0" noProof="0">
                <a:ln>
                  <a:noFill/>
                </a:ln>
                <a:solidFill>
                  <a:srgbClr val="E5E7E7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MODULE 3 </a:t>
            </a:r>
            <a:endParaRPr kumimoji="0" lang="en-US" sz="800" b="1" i="0" u="none" strike="noStrike" kern="1200" cap="none" spc="300" normalizeH="0" baseline="0" noProof="0" dirty="0">
              <a:ln>
                <a:noFill/>
              </a:ln>
              <a:solidFill>
                <a:srgbClr val="E5E7E7"/>
              </a:solidFill>
              <a:effectLst/>
              <a:uLnTx/>
              <a:uFillTx/>
              <a:latin typeface="Avenir Book" panose="02000503020000020003" pitchFamily="2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300" normalizeH="0" baseline="0" noProof="0" dirty="0">
                <a:ln>
                  <a:noFill/>
                </a:ln>
                <a:solidFill>
                  <a:srgbClr val="E5E7E7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INTRO</a:t>
            </a:r>
          </a:p>
        </p:txBody>
      </p:sp>
      <p:cxnSp>
        <p:nvCxnSpPr>
          <p:cNvPr id="22" name="Lige forbindelse 32">
            <a:extLst>
              <a:ext uri="{FF2B5EF4-FFF2-40B4-BE49-F238E27FC236}">
                <a16:creationId xmlns:a16="http://schemas.microsoft.com/office/drawing/2014/main" id="{0CF50AE8-E2C2-4389-9D58-AC56809652FB}"/>
              </a:ext>
            </a:extLst>
          </p:cNvPr>
          <p:cNvCxnSpPr>
            <a:cxnSpLocks/>
          </p:cNvCxnSpPr>
          <p:nvPr/>
        </p:nvCxnSpPr>
        <p:spPr>
          <a:xfrm>
            <a:off x="1312774" y="9762"/>
            <a:ext cx="0" cy="493994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ktangel 33">
            <a:extLst>
              <a:ext uri="{FF2B5EF4-FFF2-40B4-BE49-F238E27FC236}">
                <a16:creationId xmlns:a16="http://schemas.microsoft.com/office/drawing/2014/main" id="{B03C6126-5520-4F89-9CF5-8972424FCBB5}"/>
              </a:ext>
            </a:extLst>
          </p:cNvPr>
          <p:cNvSpPr/>
          <p:nvPr/>
        </p:nvSpPr>
        <p:spPr>
          <a:xfrm>
            <a:off x="1513252" y="74636"/>
            <a:ext cx="2647766" cy="365091"/>
          </a:xfrm>
          <a:prstGeom prst="rect">
            <a:avLst/>
          </a:prstGeom>
          <a:ln>
            <a:noFill/>
          </a:ln>
        </p:spPr>
        <p:txBody>
          <a:bodyPr wrap="square" lIns="144000" tIns="7200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300" normalizeH="0" baseline="0" noProof="0" dirty="0">
                <a:ln>
                  <a:noFill/>
                </a:ln>
                <a:solidFill>
                  <a:srgbClr val="E5E7E7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DAY 1 </a:t>
            </a:r>
            <a:r>
              <a:rPr kumimoji="0" lang="en-US" sz="800" b="1" i="0" u="none" strike="noStrike" kern="1200" cap="none" spc="300" normalizeH="0" baseline="0" noProof="0">
                <a:ln>
                  <a:noFill/>
                </a:ln>
                <a:solidFill>
                  <a:srgbClr val="E5E7E7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– THE SUSTAINABLE VALUE CHAIN</a:t>
            </a:r>
            <a:endParaRPr kumimoji="0" lang="en-US" sz="800" b="1" i="0" u="none" strike="noStrike" kern="1200" cap="none" spc="300" normalizeH="0" baseline="0" noProof="0" dirty="0">
              <a:ln>
                <a:noFill/>
              </a:ln>
              <a:solidFill>
                <a:srgbClr val="E5E7E7"/>
              </a:solidFill>
              <a:effectLst/>
              <a:uLnTx/>
              <a:uFillTx/>
              <a:latin typeface="Avenir Book" panose="02000503020000020003" pitchFamily="2" charset="0"/>
              <a:ea typeface="+mn-ea"/>
              <a:cs typeface="+mn-cs"/>
            </a:endParaRPr>
          </a:p>
        </p:txBody>
      </p:sp>
      <p:cxnSp>
        <p:nvCxnSpPr>
          <p:cNvPr id="25" name="Lige forbindelse 35">
            <a:extLst>
              <a:ext uri="{FF2B5EF4-FFF2-40B4-BE49-F238E27FC236}">
                <a16:creationId xmlns:a16="http://schemas.microsoft.com/office/drawing/2014/main" id="{9AD99E23-161C-4DF0-BE3E-97B2624CE347}"/>
              </a:ext>
            </a:extLst>
          </p:cNvPr>
          <p:cNvCxnSpPr>
            <a:cxnSpLocks/>
          </p:cNvCxnSpPr>
          <p:nvPr/>
        </p:nvCxnSpPr>
        <p:spPr>
          <a:xfrm>
            <a:off x="4028781" y="884"/>
            <a:ext cx="0" cy="515532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extBox 18">
            <a:hlinkClick r:id="" action="ppaction://noaction"/>
            <a:extLst>
              <a:ext uri="{FF2B5EF4-FFF2-40B4-BE49-F238E27FC236}">
                <a16:creationId xmlns:a16="http://schemas.microsoft.com/office/drawing/2014/main" id="{3B671682-05AF-6A4B-A8CB-3BADB1093FCF}"/>
              </a:ext>
            </a:extLst>
          </p:cNvPr>
          <p:cNvSpPr txBox="1"/>
          <p:nvPr/>
        </p:nvSpPr>
        <p:spPr>
          <a:xfrm>
            <a:off x="7923313" y="137660"/>
            <a:ext cx="1514229" cy="241980"/>
          </a:xfrm>
          <a:prstGeom prst="rect">
            <a:avLst/>
          </a:prstGeom>
          <a:noFill/>
          <a:ln w="9525">
            <a:noFill/>
          </a:ln>
        </p:spPr>
        <p:txBody>
          <a:bodyPr wrap="square" tIns="7200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300" normalizeH="0" baseline="0" noProof="0" dirty="0">
                <a:ln>
                  <a:noFill/>
                </a:ln>
                <a:solidFill>
                  <a:srgbClr val="E5E7E7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HOW</a:t>
            </a:r>
          </a:p>
        </p:txBody>
      </p:sp>
      <p:sp>
        <p:nvSpPr>
          <p:cNvPr id="40" name="TextBox 18">
            <a:hlinkClick r:id="" action="ppaction://noaction"/>
            <a:extLst>
              <a:ext uri="{FF2B5EF4-FFF2-40B4-BE49-F238E27FC236}">
                <a16:creationId xmlns:a16="http://schemas.microsoft.com/office/drawing/2014/main" id="{F784E311-8F4B-4541-BC7C-0DF11281F7CA}"/>
              </a:ext>
            </a:extLst>
          </p:cNvPr>
          <p:cNvSpPr txBox="1"/>
          <p:nvPr/>
        </p:nvSpPr>
        <p:spPr>
          <a:xfrm>
            <a:off x="9657503" y="132515"/>
            <a:ext cx="1514229" cy="241980"/>
          </a:xfrm>
          <a:prstGeom prst="rect">
            <a:avLst/>
          </a:prstGeom>
          <a:noFill/>
          <a:ln w="9525">
            <a:noFill/>
          </a:ln>
        </p:spPr>
        <p:txBody>
          <a:bodyPr wrap="square" tIns="7200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300" normalizeH="0" baseline="0" noProof="0" dirty="0">
                <a:ln>
                  <a:noFill/>
                </a:ln>
                <a:solidFill>
                  <a:srgbClr val="E5E7E7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CASE: COOP</a:t>
            </a:r>
          </a:p>
        </p:txBody>
      </p:sp>
      <p:sp>
        <p:nvSpPr>
          <p:cNvPr id="41" name="TextBox 18">
            <a:hlinkClick r:id="" action="ppaction://noaction"/>
            <a:extLst>
              <a:ext uri="{FF2B5EF4-FFF2-40B4-BE49-F238E27FC236}">
                <a16:creationId xmlns:a16="http://schemas.microsoft.com/office/drawing/2014/main" id="{8760A119-E512-AF4D-BB28-7939D58E5888}"/>
              </a:ext>
            </a:extLst>
          </p:cNvPr>
          <p:cNvSpPr txBox="1"/>
          <p:nvPr/>
        </p:nvSpPr>
        <p:spPr>
          <a:xfrm>
            <a:off x="4457563" y="130470"/>
            <a:ext cx="1514229" cy="241980"/>
          </a:xfrm>
          <a:prstGeom prst="rect">
            <a:avLst/>
          </a:prstGeom>
          <a:noFill/>
          <a:ln w="9525">
            <a:noFill/>
          </a:ln>
        </p:spPr>
        <p:txBody>
          <a:bodyPr wrap="square" tIns="7200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300" normalizeH="0" baseline="0" noProof="0" dirty="0">
                <a:ln>
                  <a:noFill/>
                </a:ln>
                <a:solidFill>
                  <a:srgbClr val="E5E7E7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WHY</a:t>
            </a:r>
          </a:p>
        </p:txBody>
      </p:sp>
      <p:sp>
        <p:nvSpPr>
          <p:cNvPr id="42" name="TextBox 18">
            <a:hlinkClick r:id="" action="ppaction://noaction"/>
            <a:extLst>
              <a:ext uri="{FF2B5EF4-FFF2-40B4-BE49-F238E27FC236}">
                <a16:creationId xmlns:a16="http://schemas.microsoft.com/office/drawing/2014/main" id="{751B613F-865F-C042-A251-660656061646}"/>
              </a:ext>
            </a:extLst>
          </p:cNvPr>
          <p:cNvSpPr txBox="1"/>
          <p:nvPr/>
        </p:nvSpPr>
        <p:spPr>
          <a:xfrm>
            <a:off x="6200378" y="130470"/>
            <a:ext cx="1514230" cy="241980"/>
          </a:xfrm>
          <a:prstGeom prst="rect">
            <a:avLst/>
          </a:prstGeom>
          <a:noFill/>
          <a:ln w="9525">
            <a:noFill/>
          </a:ln>
        </p:spPr>
        <p:txBody>
          <a:bodyPr wrap="square" tIns="7200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300" normalizeH="0" baseline="0" noProof="0" dirty="0">
                <a:ln>
                  <a:noFill/>
                </a:ln>
                <a:solidFill>
                  <a:srgbClr val="E5E7E7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WHAT</a:t>
            </a:r>
          </a:p>
        </p:txBody>
      </p:sp>
    </p:spTree>
    <p:extLst>
      <p:ext uri="{BB962C8B-B14F-4D97-AF65-F5344CB8AC3E}">
        <p14:creationId xmlns:p14="http://schemas.microsoft.com/office/powerpoint/2010/main" val="589862543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Module 4 intro">
    <p:bg>
      <p:bgPr>
        <a:solidFill>
          <a:srgbClr val="5E4F7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14">
            <a:extLst>
              <a:ext uri="{FF2B5EF4-FFF2-40B4-BE49-F238E27FC236}">
                <a16:creationId xmlns:a16="http://schemas.microsoft.com/office/drawing/2014/main" id="{86826E51-7AB5-614E-86B6-B09A48CAF36E}"/>
              </a:ext>
            </a:extLst>
          </p:cNvPr>
          <p:cNvSpPr/>
          <p:nvPr/>
        </p:nvSpPr>
        <p:spPr>
          <a:xfrm>
            <a:off x="1" y="0"/>
            <a:ext cx="12191999" cy="520589"/>
          </a:xfrm>
          <a:prstGeom prst="rect">
            <a:avLst/>
          </a:prstGeom>
          <a:solidFill>
            <a:srgbClr val="374D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7" name="TextBox 18">
            <a:hlinkClick r:id="" action="ppaction://noaction"/>
            <a:extLst>
              <a:ext uri="{FF2B5EF4-FFF2-40B4-BE49-F238E27FC236}">
                <a16:creationId xmlns:a16="http://schemas.microsoft.com/office/drawing/2014/main" id="{2E53C407-BB8F-1C4E-84F6-ED9F18225F2B}"/>
              </a:ext>
            </a:extLst>
          </p:cNvPr>
          <p:cNvSpPr txBox="1"/>
          <p:nvPr/>
        </p:nvSpPr>
        <p:spPr>
          <a:xfrm>
            <a:off x="257302" y="99940"/>
            <a:ext cx="1073784" cy="338554"/>
          </a:xfrm>
          <a:prstGeom prst="rect">
            <a:avLst/>
          </a:prstGeom>
          <a:noFill/>
          <a:ln w="9525">
            <a:noFill/>
          </a:ln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b="1" spc="300" dirty="0">
                <a:solidFill>
                  <a:srgbClr val="E5E7E7"/>
                </a:solidFill>
                <a:latin typeface="Avenir Book" panose="02000503020000020003" pitchFamily="2" charset="0"/>
              </a:rPr>
              <a:t>MODULE 4 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b="1" spc="300" dirty="0">
                <a:solidFill>
                  <a:srgbClr val="E5E7E7"/>
                </a:solidFill>
                <a:latin typeface="Avenir Book" panose="02000503020000020003" pitchFamily="2" charset="0"/>
              </a:rPr>
              <a:t>INTRO</a:t>
            </a:r>
            <a:endParaRPr kumimoji="0" lang="en-US" sz="800" b="1" i="0" u="none" strike="noStrike" kern="1200" cap="none" spc="300" normalizeH="0" baseline="0" noProof="0" dirty="0">
              <a:ln>
                <a:noFill/>
              </a:ln>
              <a:solidFill>
                <a:srgbClr val="E5E7E7"/>
              </a:solidFill>
              <a:effectLst/>
              <a:uLnTx/>
              <a:uFillTx/>
              <a:latin typeface="Avenir Book" panose="02000503020000020003" pitchFamily="2" charset="0"/>
            </a:endParaRPr>
          </a:p>
        </p:txBody>
      </p:sp>
      <p:cxnSp>
        <p:nvCxnSpPr>
          <p:cNvPr id="28" name="Lige forbindelse 27">
            <a:extLst>
              <a:ext uri="{FF2B5EF4-FFF2-40B4-BE49-F238E27FC236}">
                <a16:creationId xmlns:a16="http://schemas.microsoft.com/office/drawing/2014/main" id="{BBDD760D-478E-E244-9583-D6D110137D79}"/>
              </a:ext>
            </a:extLst>
          </p:cNvPr>
          <p:cNvCxnSpPr>
            <a:cxnSpLocks/>
          </p:cNvCxnSpPr>
          <p:nvPr/>
        </p:nvCxnSpPr>
        <p:spPr>
          <a:xfrm>
            <a:off x="1331829" y="18644"/>
            <a:ext cx="0" cy="493994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9" name="Billede 28">
            <a:extLst>
              <a:ext uri="{FF2B5EF4-FFF2-40B4-BE49-F238E27FC236}">
                <a16:creationId xmlns:a16="http://schemas.microsoft.com/office/drawing/2014/main" id="{850E4C2B-1F90-A14C-A58F-C0871D928D0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</a:blip>
          <a:srcRect l="8285" t="28774" r="58175" b="41828"/>
          <a:stretch/>
        </p:blipFill>
        <p:spPr>
          <a:xfrm>
            <a:off x="257302" y="6201113"/>
            <a:ext cx="716895" cy="628387"/>
          </a:xfrm>
          <a:prstGeom prst="rect">
            <a:avLst/>
          </a:prstGeom>
        </p:spPr>
      </p:pic>
      <p:pic>
        <p:nvPicPr>
          <p:cNvPr id="30" name="Billede 29">
            <a:extLst>
              <a:ext uri="{FF2B5EF4-FFF2-40B4-BE49-F238E27FC236}">
                <a16:creationId xmlns:a16="http://schemas.microsoft.com/office/drawing/2014/main" id="{155A8C22-26BE-E74B-9444-B3E1E9BEA01D}"/>
              </a:ext>
            </a:extLst>
          </p:cNvPr>
          <p:cNvPicPr>
            <a:picLocks noChangeAspect="1"/>
          </p:cNvPicPr>
          <p:nvPr/>
        </p:nvPicPr>
        <p:blipFill>
          <a:blip r:embed="rId3">
            <a:biLevel thresh="25000"/>
            <a:alphaModFix amt="5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1500"/>
                    </a14:imgEffect>
                    <a14:imgEffect>
                      <a14:saturation sat="191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723783" y="6415290"/>
            <a:ext cx="1034680" cy="274837"/>
          </a:xfrm>
          <a:prstGeom prst="rect">
            <a:avLst/>
          </a:prstGeom>
        </p:spPr>
      </p:pic>
      <p:sp>
        <p:nvSpPr>
          <p:cNvPr id="31" name="Pladsholder til tekst 2">
            <a:extLst>
              <a:ext uri="{FF2B5EF4-FFF2-40B4-BE49-F238E27FC236}">
                <a16:creationId xmlns:a16="http://schemas.microsoft.com/office/drawing/2014/main" id="{238A9EE2-548E-1F47-A096-A1282537D52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77742" y="1836738"/>
            <a:ext cx="6232525" cy="52058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400">
                <a:solidFill>
                  <a:srgbClr val="F8F8F3"/>
                </a:solidFill>
                <a:latin typeface="Avenir Book" panose="02000503020000020003" pitchFamily="2" charset="0"/>
              </a:defRPr>
            </a:lvl1pPr>
            <a:lvl2pPr marL="457200" indent="0">
              <a:buNone/>
              <a:defRPr>
                <a:solidFill>
                  <a:srgbClr val="F8F8F3"/>
                </a:solidFill>
              </a:defRPr>
            </a:lvl2pPr>
            <a:lvl3pPr marL="914400" indent="0">
              <a:buNone/>
              <a:defRPr>
                <a:solidFill>
                  <a:srgbClr val="F8F8F3"/>
                </a:solidFill>
              </a:defRPr>
            </a:lvl3pPr>
            <a:lvl4pPr marL="1371600" indent="0">
              <a:buNone/>
              <a:defRPr>
                <a:solidFill>
                  <a:srgbClr val="F8F8F3"/>
                </a:solidFill>
              </a:defRPr>
            </a:lvl4pPr>
            <a:lvl5pPr marL="1828800" indent="0">
              <a:buNone/>
              <a:defRPr>
                <a:solidFill>
                  <a:srgbClr val="F8F8F3"/>
                </a:solidFill>
              </a:defRPr>
            </a:lvl5pPr>
          </a:lstStyle>
          <a:p>
            <a:pPr lvl="0"/>
            <a:r>
              <a:rPr lang="da-DK" dirty="0"/>
              <a:t>KLIK FOR AT REDIGERE </a:t>
            </a:r>
          </a:p>
          <a:p>
            <a:pPr lvl="0"/>
            <a:endParaRPr lang="da-DK" dirty="0"/>
          </a:p>
        </p:txBody>
      </p:sp>
      <p:sp>
        <p:nvSpPr>
          <p:cNvPr id="32" name="Pladsholder til tekst 4">
            <a:extLst>
              <a:ext uri="{FF2B5EF4-FFF2-40B4-BE49-F238E27FC236}">
                <a16:creationId xmlns:a16="http://schemas.microsoft.com/office/drawing/2014/main" id="{A65FFAA2-4558-6D4D-8125-F6C0D03DE3A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37295" y="2970213"/>
            <a:ext cx="6103938" cy="162718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rgbClr val="F8F8F3"/>
                </a:solidFill>
                <a:latin typeface="Avenir Book" panose="02000503020000020003" pitchFamily="2" charset="0"/>
              </a:defRPr>
            </a:lvl1pPr>
            <a:lvl2pPr marL="457200" indent="0">
              <a:buNone/>
              <a:defRPr sz="1200">
                <a:solidFill>
                  <a:srgbClr val="F8F8F3"/>
                </a:solidFill>
                <a:latin typeface="Avenir Book" panose="02000503020000020003" pitchFamily="2" charset="0"/>
              </a:defRPr>
            </a:lvl2pPr>
            <a:lvl3pPr marL="914400" indent="0">
              <a:buNone/>
              <a:defRPr sz="1200">
                <a:solidFill>
                  <a:srgbClr val="F8F8F3"/>
                </a:solidFill>
                <a:latin typeface="Avenir Book" panose="02000503020000020003" pitchFamily="2" charset="0"/>
              </a:defRPr>
            </a:lvl3pPr>
            <a:lvl4pPr marL="1371600" indent="0">
              <a:buNone/>
              <a:defRPr sz="1200">
                <a:solidFill>
                  <a:srgbClr val="F8F8F3"/>
                </a:solidFill>
                <a:latin typeface="Avenir Book" panose="02000503020000020003" pitchFamily="2" charset="0"/>
              </a:defRPr>
            </a:lvl4pPr>
            <a:lvl5pPr marL="1828800" indent="0">
              <a:buNone/>
              <a:defRPr sz="1200">
                <a:solidFill>
                  <a:srgbClr val="F8F8F3"/>
                </a:solidFill>
                <a:latin typeface="Avenir Book" panose="02000503020000020003" pitchFamily="2" charset="0"/>
              </a:defRPr>
            </a:lvl5pPr>
          </a:lstStyle>
          <a:p>
            <a:pPr lvl="0"/>
            <a:r>
              <a:rPr lang="da-DK" dirty="0"/>
              <a:t>Andet niveau</a:t>
            </a:r>
          </a:p>
        </p:txBody>
      </p:sp>
      <p:sp>
        <p:nvSpPr>
          <p:cNvPr id="33" name="Pladsholder til billede 6">
            <a:extLst>
              <a:ext uri="{FF2B5EF4-FFF2-40B4-BE49-F238E27FC236}">
                <a16:creationId xmlns:a16="http://schemas.microsoft.com/office/drawing/2014/main" id="{C6809487-93E3-A146-BEEA-B6236C579DAB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7558682" y="1836738"/>
            <a:ext cx="3719513" cy="27606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solidFill>
                  <a:srgbClr val="F8F8F3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da-DK"/>
          </a:p>
        </p:txBody>
      </p:sp>
      <p:sp>
        <p:nvSpPr>
          <p:cNvPr id="10" name="Rectangle 14">
            <a:extLst>
              <a:ext uri="{FF2B5EF4-FFF2-40B4-BE49-F238E27FC236}">
                <a16:creationId xmlns:a16="http://schemas.microsoft.com/office/drawing/2014/main" id="{D638EAEB-2B86-2E49-BA8B-466CBB94E148}"/>
              </a:ext>
            </a:extLst>
          </p:cNvPr>
          <p:cNvSpPr/>
          <p:nvPr/>
        </p:nvSpPr>
        <p:spPr>
          <a:xfrm>
            <a:off x="1" y="0"/>
            <a:ext cx="12191999" cy="520589"/>
          </a:xfrm>
          <a:prstGeom prst="rect">
            <a:avLst/>
          </a:prstGeom>
          <a:solidFill>
            <a:srgbClr val="374D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TextBox 18">
            <a:hlinkClick r:id="" action="ppaction://noaction"/>
            <a:extLst>
              <a:ext uri="{FF2B5EF4-FFF2-40B4-BE49-F238E27FC236}">
                <a16:creationId xmlns:a16="http://schemas.microsoft.com/office/drawing/2014/main" id="{9BE11CD6-7016-8443-8E3C-8A35E46811E0}"/>
              </a:ext>
            </a:extLst>
          </p:cNvPr>
          <p:cNvSpPr txBox="1"/>
          <p:nvPr/>
        </p:nvSpPr>
        <p:spPr>
          <a:xfrm>
            <a:off x="257302" y="99940"/>
            <a:ext cx="1073784" cy="338554"/>
          </a:xfrm>
          <a:prstGeom prst="rect">
            <a:avLst/>
          </a:prstGeom>
          <a:noFill/>
          <a:ln w="9525">
            <a:noFill/>
          </a:ln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b="1" spc="300" dirty="0">
                <a:solidFill>
                  <a:srgbClr val="E5E7E7"/>
                </a:solidFill>
                <a:latin typeface="Avenir Book" panose="02000503020000020003" pitchFamily="2" charset="0"/>
              </a:rPr>
              <a:t>MODULE 4 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b="1" spc="300" dirty="0">
                <a:solidFill>
                  <a:srgbClr val="E5E7E7"/>
                </a:solidFill>
                <a:latin typeface="Avenir Book" panose="02000503020000020003" pitchFamily="2" charset="0"/>
              </a:rPr>
              <a:t>INTRO</a:t>
            </a:r>
            <a:endParaRPr kumimoji="0" lang="en-US" sz="800" b="1" i="0" u="none" strike="noStrike" kern="1200" cap="none" spc="300" normalizeH="0" baseline="0" noProof="0" dirty="0">
              <a:ln>
                <a:noFill/>
              </a:ln>
              <a:solidFill>
                <a:srgbClr val="E5E7E7"/>
              </a:solidFill>
              <a:effectLst/>
              <a:uLnTx/>
              <a:uFillTx/>
              <a:latin typeface="Avenir Book" panose="02000503020000020003" pitchFamily="2" charset="0"/>
            </a:endParaRPr>
          </a:p>
        </p:txBody>
      </p:sp>
      <p:cxnSp>
        <p:nvCxnSpPr>
          <p:cNvPr id="12" name="Lige forbindelse 11">
            <a:extLst>
              <a:ext uri="{FF2B5EF4-FFF2-40B4-BE49-F238E27FC236}">
                <a16:creationId xmlns:a16="http://schemas.microsoft.com/office/drawing/2014/main" id="{7179C1EC-1A7B-804C-98EF-A8E1A1A5D2D5}"/>
              </a:ext>
            </a:extLst>
          </p:cNvPr>
          <p:cNvCxnSpPr>
            <a:cxnSpLocks/>
          </p:cNvCxnSpPr>
          <p:nvPr/>
        </p:nvCxnSpPr>
        <p:spPr>
          <a:xfrm>
            <a:off x="1331829" y="18644"/>
            <a:ext cx="0" cy="493994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Billede 12">
            <a:extLst>
              <a:ext uri="{FF2B5EF4-FFF2-40B4-BE49-F238E27FC236}">
                <a16:creationId xmlns:a16="http://schemas.microsoft.com/office/drawing/2014/main" id="{0E79B066-2D31-F044-97E4-E540F880717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</a:blip>
          <a:srcRect l="8285" t="28774" r="58175" b="41828"/>
          <a:stretch/>
        </p:blipFill>
        <p:spPr>
          <a:xfrm>
            <a:off x="257302" y="6201113"/>
            <a:ext cx="716895" cy="628387"/>
          </a:xfrm>
          <a:prstGeom prst="rect">
            <a:avLst/>
          </a:prstGeom>
        </p:spPr>
      </p:pic>
      <p:pic>
        <p:nvPicPr>
          <p:cNvPr id="14" name="Billede 13">
            <a:extLst>
              <a:ext uri="{FF2B5EF4-FFF2-40B4-BE49-F238E27FC236}">
                <a16:creationId xmlns:a16="http://schemas.microsoft.com/office/drawing/2014/main" id="{09978012-5315-2945-B5FF-59ADCD988CC0}"/>
              </a:ext>
            </a:extLst>
          </p:cNvPr>
          <p:cNvPicPr>
            <a:picLocks noChangeAspect="1"/>
          </p:cNvPicPr>
          <p:nvPr/>
        </p:nvPicPr>
        <p:blipFill>
          <a:blip r:embed="rId3">
            <a:biLevel thresh="25000"/>
            <a:alphaModFix amt="5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1500"/>
                    </a14:imgEffect>
                    <a14:imgEffect>
                      <a14:saturation sat="191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723783" y="6415290"/>
            <a:ext cx="1034680" cy="274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6738894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Program intro M1">
    <p:bg>
      <p:bgPr>
        <a:solidFill>
          <a:srgbClr val="6B819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">
            <a:extLst>
              <a:ext uri="{FF2B5EF4-FFF2-40B4-BE49-F238E27FC236}">
                <a16:creationId xmlns:a16="http://schemas.microsoft.com/office/drawing/2014/main" id="{5057CABE-0CAC-2B41-A249-1FA93ACB4CFA}"/>
              </a:ext>
            </a:extLst>
          </p:cNvPr>
          <p:cNvSpPr/>
          <p:nvPr/>
        </p:nvSpPr>
        <p:spPr>
          <a:xfrm>
            <a:off x="323448" y="2035829"/>
            <a:ext cx="3722113" cy="3682870"/>
          </a:xfrm>
          <a:prstGeom prst="rect">
            <a:avLst/>
          </a:prstGeom>
          <a:solidFill>
            <a:srgbClr val="E5E7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4" name="Billede 23" descr="Et billede, der indeholder plade, tegning&#10;&#10;Automatisk genereret beskrivelse">
            <a:extLst>
              <a:ext uri="{FF2B5EF4-FFF2-40B4-BE49-F238E27FC236}">
                <a16:creationId xmlns:a16="http://schemas.microsoft.com/office/drawing/2014/main" id="{AED56B3A-FC42-3A48-9B76-D4362A02C14E}"/>
              </a:ext>
            </a:extLst>
          </p:cNvPr>
          <p:cNvPicPr>
            <a:picLocks noChangeAspect="1"/>
          </p:cNvPicPr>
          <p:nvPr/>
        </p:nvPicPr>
        <p:blipFill>
          <a:blip r:embed="rId2">
            <a:lum bright="70000" contrast="-70000"/>
            <a:alphaModFix amt="11000"/>
          </a:blip>
          <a:stretch>
            <a:fillRect/>
          </a:stretch>
        </p:blipFill>
        <p:spPr>
          <a:xfrm>
            <a:off x="2646261" y="982133"/>
            <a:ext cx="6564880" cy="5654145"/>
          </a:xfrm>
          <a:prstGeom prst="rect">
            <a:avLst/>
          </a:prstGeom>
        </p:spPr>
      </p:pic>
      <p:sp>
        <p:nvSpPr>
          <p:cNvPr id="26" name="Rectangle 2">
            <a:extLst>
              <a:ext uri="{FF2B5EF4-FFF2-40B4-BE49-F238E27FC236}">
                <a16:creationId xmlns:a16="http://schemas.microsoft.com/office/drawing/2014/main" id="{612DE8D1-6744-334C-A882-7D8A7465D76A}"/>
              </a:ext>
            </a:extLst>
          </p:cNvPr>
          <p:cNvSpPr/>
          <p:nvPr/>
        </p:nvSpPr>
        <p:spPr>
          <a:xfrm>
            <a:off x="4157240" y="2035829"/>
            <a:ext cx="3722113" cy="3682870"/>
          </a:xfrm>
          <a:prstGeom prst="rect">
            <a:avLst/>
          </a:prstGeom>
          <a:solidFill>
            <a:srgbClr val="E5E7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9" name="Rectangle 2">
            <a:extLst>
              <a:ext uri="{FF2B5EF4-FFF2-40B4-BE49-F238E27FC236}">
                <a16:creationId xmlns:a16="http://schemas.microsoft.com/office/drawing/2014/main" id="{5919263D-FDE4-4F48-B674-8715E652B90A}"/>
              </a:ext>
            </a:extLst>
          </p:cNvPr>
          <p:cNvSpPr/>
          <p:nvPr/>
        </p:nvSpPr>
        <p:spPr>
          <a:xfrm>
            <a:off x="8072562" y="2035829"/>
            <a:ext cx="3722113" cy="3682870"/>
          </a:xfrm>
          <a:prstGeom prst="rect">
            <a:avLst/>
          </a:prstGeom>
          <a:solidFill>
            <a:srgbClr val="E5E7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3" name="Rectangle 14">
            <a:extLst>
              <a:ext uri="{FF2B5EF4-FFF2-40B4-BE49-F238E27FC236}">
                <a16:creationId xmlns:a16="http://schemas.microsoft.com/office/drawing/2014/main" id="{34B53CDC-B239-8A48-85B8-D1A8C0616F4E}"/>
              </a:ext>
            </a:extLst>
          </p:cNvPr>
          <p:cNvSpPr/>
          <p:nvPr/>
        </p:nvSpPr>
        <p:spPr>
          <a:xfrm>
            <a:off x="1" y="0"/>
            <a:ext cx="12191999" cy="520589"/>
          </a:xfrm>
          <a:prstGeom prst="rect">
            <a:avLst/>
          </a:prstGeom>
          <a:solidFill>
            <a:srgbClr val="374D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4" name="TextBox 18">
            <a:hlinkClick r:id="" action="ppaction://noaction"/>
            <a:extLst>
              <a:ext uri="{FF2B5EF4-FFF2-40B4-BE49-F238E27FC236}">
                <a16:creationId xmlns:a16="http://schemas.microsoft.com/office/drawing/2014/main" id="{56354988-7F18-814F-8E3E-ECD0F90A3823}"/>
              </a:ext>
            </a:extLst>
          </p:cNvPr>
          <p:cNvSpPr txBox="1"/>
          <p:nvPr/>
        </p:nvSpPr>
        <p:spPr>
          <a:xfrm>
            <a:off x="257302" y="99940"/>
            <a:ext cx="1073784" cy="338554"/>
          </a:xfrm>
          <a:prstGeom prst="rect">
            <a:avLst/>
          </a:prstGeom>
          <a:noFill/>
          <a:ln w="9525">
            <a:noFill/>
          </a:ln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b="1" spc="300" dirty="0">
                <a:solidFill>
                  <a:srgbClr val="E5E7E7"/>
                </a:solidFill>
                <a:latin typeface="Avenir Book" panose="02000503020000020003" pitchFamily="2" charset="0"/>
              </a:rPr>
              <a:t>MODULE 1 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b="1" spc="300" dirty="0">
                <a:solidFill>
                  <a:srgbClr val="E5E7E7"/>
                </a:solidFill>
                <a:latin typeface="Avenir Book" panose="02000503020000020003" pitchFamily="2" charset="0"/>
              </a:rPr>
              <a:t>INTRO</a:t>
            </a:r>
            <a:endParaRPr kumimoji="0" lang="en-US" sz="800" b="1" i="0" u="none" strike="noStrike" kern="1200" cap="none" spc="300" normalizeH="0" baseline="0" noProof="0" dirty="0">
              <a:ln>
                <a:noFill/>
              </a:ln>
              <a:solidFill>
                <a:srgbClr val="E5E7E7"/>
              </a:solidFill>
              <a:effectLst/>
              <a:uLnTx/>
              <a:uFillTx/>
              <a:latin typeface="Avenir Book" panose="02000503020000020003" pitchFamily="2" charset="0"/>
            </a:endParaRPr>
          </a:p>
        </p:txBody>
      </p:sp>
      <p:cxnSp>
        <p:nvCxnSpPr>
          <p:cNvPr id="35" name="Lige forbindelse 34">
            <a:extLst>
              <a:ext uri="{FF2B5EF4-FFF2-40B4-BE49-F238E27FC236}">
                <a16:creationId xmlns:a16="http://schemas.microsoft.com/office/drawing/2014/main" id="{3B54CF8E-4FE9-2540-AA4F-7839E447B61F}"/>
              </a:ext>
            </a:extLst>
          </p:cNvPr>
          <p:cNvCxnSpPr>
            <a:cxnSpLocks/>
          </p:cNvCxnSpPr>
          <p:nvPr/>
        </p:nvCxnSpPr>
        <p:spPr>
          <a:xfrm>
            <a:off x="1331829" y="18644"/>
            <a:ext cx="0" cy="493994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6" name="Billede 35">
            <a:extLst>
              <a:ext uri="{FF2B5EF4-FFF2-40B4-BE49-F238E27FC236}">
                <a16:creationId xmlns:a16="http://schemas.microsoft.com/office/drawing/2014/main" id="{53B29203-9EEE-644B-BAEB-A066F5E9BE9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50000"/>
          </a:blip>
          <a:srcRect l="8285" t="28774" r="58175" b="41828"/>
          <a:stretch/>
        </p:blipFill>
        <p:spPr>
          <a:xfrm>
            <a:off x="257302" y="6201113"/>
            <a:ext cx="716895" cy="628387"/>
          </a:xfrm>
          <a:prstGeom prst="rect">
            <a:avLst/>
          </a:prstGeom>
        </p:spPr>
      </p:pic>
      <p:pic>
        <p:nvPicPr>
          <p:cNvPr id="37" name="Billede 36">
            <a:extLst>
              <a:ext uri="{FF2B5EF4-FFF2-40B4-BE49-F238E27FC236}">
                <a16:creationId xmlns:a16="http://schemas.microsoft.com/office/drawing/2014/main" id="{585E147C-D14C-A846-A377-EB9D1A35218D}"/>
              </a:ext>
            </a:extLst>
          </p:cNvPr>
          <p:cNvPicPr>
            <a:picLocks noChangeAspect="1"/>
          </p:cNvPicPr>
          <p:nvPr/>
        </p:nvPicPr>
        <p:blipFill>
          <a:blip r:embed="rId4">
            <a:biLevel thresh="25000"/>
            <a:alphaModFix amt="50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1500"/>
                    </a14:imgEffect>
                    <a14:imgEffect>
                      <a14:saturation sat="191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723783" y="6415290"/>
            <a:ext cx="1034680" cy="274837"/>
          </a:xfrm>
          <a:prstGeom prst="rect">
            <a:avLst/>
          </a:prstGeom>
        </p:spPr>
      </p:pic>
      <p:sp>
        <p:nvSpPr>
          <p:cNvPr id="39" name="Pladsholder til tekst 3">
            <a:extLst>
              <a:ext uri="{FF2B5EF4-FFF2-40B4-BE49-F238E27FC236}">
                <a16:creationId xmlns:a16="http://schemas.microsoft.com/office/drawing/2014/main" id="{E6C5BE7A-18EB-0C40-BF74-5242B28F62A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850" y="1139825"/>
            <a:ext cx="9464584" cy="36671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800" spc="300">
                <a:solidFill>
                  <a:srgbClr val="F8F8F3"/>
                </a:solidFill>
              </a:defRPr>
            </a:lvl1pPr>
            <a:lvl2pPr marL="457200" indent="0">
              <a:buNone/>
              <a:defRPr sz="1800">
                <a:solidFill>
                  <a:srgbClr val="F8F8F3"/>
                </a:solidFill>
              </a:defRPr>
            </a:lvl2pPr>
            <a:lvl3pPr marL="914400" indent="0">
              <a:buNone/>
              <a:defRPr sz="1800">
                <a:solidFill>
                  <a:srgbClr val="F8F8F3"/>
                </a:solidFill>
              </a:defRPr>
            </a:lvl3pPr>
            <a:lvl4pPr marL="1371600" indent="0">
              <a:buNone/>
              <a:defRPr sz="1800">
                <a:solidFill>
                  <a:srgbClr val="F8F8F3"/>
                </a:solidFill>
              </a:defRPr>
            </a:lvl4pPr>
            <a:lvl5pPr marL="1828800" indent="0">
              <a:buNone/>
              <a:defRPr sz="1800">
                <a:solidFill>
                  <a:srgbClr val="F8F8F3"/>
                </a:solidFill>
              </a:defRPr>
            </a:lvl5pPr>
          </a:lstStyle>
          <a:p>
            <a:pPr lvl="0"/>
            <a:r>
              <a:rPr lang="da-DK" dirty="0"/>
              <a:t>KLIK FOR AT REDIGERE TEKSTTYPOGRAFIERNE I MASTEREN</a:t>
            </a:r>
          </a:p>
        </p:txBody>
      </p:sp>
      <p:sp>
        <p:nvSpPr>
          <p:cNvPr id="40" name="Pladsholder til tekst 5">
            <a:extLst>
              <a:ext uri="{FF2B5EF4-FFF2-40B4-BE49-F238E27FC236}">
                <a16:creationId xmlns:a16="http://schemas.microsoft.com/office/drawing/2014/main" id="{C8C52C0F-2180-E041-BA3C-BCAD492C196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157663" y="3806825"/>
            <a:ext cx="3721100" cy="191135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400">
                <a:solidFill>
                  <a:srgbClr val="374D62"/>
                </a:solidFill>
              </a:defRPr>
            </a:lvl1pPr>
            <a:lvl2pPr marL="457200" indent="0" algn="ctr">
              <a:buNone/>
              <a:defRPr sz="1400">
                <a:solidFill>
                  <a:srgbClr val="374D62"/>
                </a:solidFill>
              </a:defRPr>
            </a:lvl2pPr>
            <a:lvl3pPr marL="914400" indent="0" algn="ctr">
              <a:buNone/>
              <a:defRPr sz="1400">
                <a:solidFill>
                  <a:srgbClr val="374D62"/>
                </a:solidFill>
              </a:defRPr>
            </a:lvl3pPr>
            <a:lvl4pPr marL="1371600" indent="0" algn="ctr">
              <a:buNone/>
              <a:defRPr sz="1400">
                <a:solidFill>
                  <a:srgbClr val="374D62"/>
                </a:solidFill>
              </a:defRPr>
            </a:lvl4pPr>
            <a:lvl5pPr marL="1828800" indent="0" algn="ctr">
              <a:buNone/>
              <a:defRPr sz="1400">
                <a:solidFill>
                  <a:srgbClr val="374D62"/>
                </a:solidFill>
              </a:defRPr>
            </a:lvl5pPr>
          </a:lstStyle>
          <a:p>
            <a:pPr lvl="0"/>
            <a:r>
              <a:rPr lang="da-DK" dirty="0"/>
              <a:t>Klik for at indsætte programtitler</a:t>
            </a:r>
          </a:p>
        </p:txBody>
      </p:sp>
      <p:sp>
        <p:nvSpPr>
          <p:cNvPr id="43" name="Pladsholder til tekst 41">
            <a:extLst>
              <a:ext uri="{FF2B5EF4-FFF2-40B4-BE49-F238E27FC236}">
                <a16:creationId xmlns:a16="http://schemas.microsoft.com/office/drawing/2014/main" id="{67587470-126D-B347-9806-A73C7B4A746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156075" y="2311400"/>
            <a:ext cx="3722688" cy="28375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400" spc="300">
                <a:solidFill>
                  <a:srgbClr val="374D62"/>
                </a:solidFill>
              </a:defRPr>
            </a:lvl1pPr>
            <a:lvl2pPr marL="457200" indent="0">
              <a:buNone/>
              <a:defRPr>
                <a:solidFill>
                  <a:srgbClr val="374D62"/>
                </a:solidFill>
              </a:defRPr>
            </a:lvl2pPr>
            <a:lvl3pPr marL="914400" indent="0">
              <a:buNone/>
              <a:defRPr>
                <a:solidFill>
                  <a:srgbClr val="374D62"/>
                </a:solidFill>
              </a:defRPr>
            </a:lvl3pPr>
            <a:lvl4pPr marL="1371600" indent="0">
              <a:buNone/>
              <a:defRPr>
                <a:solidFill>
                  <a:srgbClr val="374D62"/>
                </a:solidFill>
              </a:defRPr>
            </a:lvl4pPr>
            <a:lvl5pPr marL="1828800" indent="0">
              <a:buNone/>
              <a:defRPr>
                <a:solidFill>
                  <a:srgbClr val="374D62"/>
                </a:solidFill>
              </a:defRPr>
            </a:lvl5pPr>
          </a:lstStyle>
          <a:p>
            <a:pPr lvl="0"/>
            <a:r>
              <a:rPr lang="da-DK" dirty="0"/>
              <a:t>KLIK FOR DAG NR. </a:t>
            </a:r>
          </a:p>
        </p:txBody>
      </p:sp>
      <p:sp>
        <p:nvSpPr>
          <p:cNvPr id="44" name="Pladsholder til tekst 41">
            <a:extLst>
              <a:ext uri="{FF2B5EF4-FFF2-40B4-BE49-F238E27FC236}">
                <a16:creationId xmlns:a16="http://schemas.microsoft.com/office/drawing/2014/main" id="{6472E869-EE11-4B4D-85A7-8D232A5C179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156075" y="2681042"/>
            <a:ext cx="3722688" cy="28375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050" b="1" spc="300">
                <a:solidFill>
                  <a:srgbClr val="D77621"/>
                </a:solidFill>
                <a:latin typeface="Avenir Book" panose="02000503020000020003" pitchFamily="2" charset="0"/>
              </a:defRPr>
            </a:lvl1pPr>
            <a:lvl2pPr marL="457200" indent="0">
              <a:buNone/>
              <a:defRPr>
                <a:solidFill>
                  <a:srgbClr val="374D62"/>
                </a:solidFill>
              </a:defRPr>
            </a:lvl2pPr>
            <a:lvl3pPr marL="914400" indent="0">
              <a:buNone/>
              <a:defRPr>
                <a:solidFill>
                  <a:srgbClr val="374D62"/>
                </a:solidFill>
              </a:defRPr>
            </a:lvl3pPr>
            <a:lvl4pPr marL="1371600" indent="0">
              <a:buNone/>
              <a:defRPr>
                <a:solidFill>
                  <a:srgbClr val="374D62"/>
                </a:solidFill>
              </a:defRPr>
            </a:lvl4pPr>
            <a:lvl5pPr marL="1828800" indent="0">
              <a:buNone/>
              <a:defRPr>
                <a:solidFill>
                  <a:srgbClr val="374D62"/>
                </a:solidFill>
              </a:defRPr>
            </a:lvl5pPr>
          </a:lstStyle>
          <a:p>
            <a:pPr lvl="0"/>
            <a:r>
              <a:rPr lang="da-DK" dirty="0"/>
              <a:t>KLIK FOR WHY/WHAT/WHO</a:t>
            </a:r>
          </a:p>
        </p:txBody>
      </p:sp>
      <p:sp>
        <p:nvSpPr>
          <p:cNvPr id="45" name="Pladsholder til tekst 41">
            <a:extLst>
              <a:ext uri="{FF2B5EF4-FFF2-40B4-BE49-F238E27FC236}">
                <a16:creationId xmlns:a16="http://schemas.microsoft.com/office/drawing/2014/main" id="{8C5F973A-0CB6-0C43-B458-4BC7A5C77EE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156075" y="2997954"/>
            <a:ext cx="3722688" cy="28375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400" spc="300">
                <a:solidFill>
                  <a:srgbClr val="374D62"/>
                </a:solidFill>
              </a:defRPr>
            </a:lvl1pPr>
            <a:lvl2pPr marL="457200" indent="0">
              <a:buNone/>
              <a:defRPr>
                <a:solidFill>
                  <a:srgbClr val="374D62"/>
                </a:solidFill>
              </a:defRPr>
            </a:lvl2pPr>
            <a:lvl3pPr marL="914400" indent="0">
              <a:buNone/>
              <a:defRPr>
                <a:solidFill>
                  <a:srgbClr val="374D62"/>
                </a:solidFill>
              </a:defRPr>
            </a:lvl3pPr>
            <a:lvl4pPr marL="1371600" indent="0">
              <a:buNone/>
              <a:defRPr>
                <a:solidFill>
                  <a:srgbClr val="374D62"/>
                </a:solidFill>
              </a:defRPr>
            </a:lvl4pPr>
            <a:lvl5pPr marL="1828800" indent="0">
              <a:buNone/>
              <a:defRPr>
                <a:solidFill>
                  <a:srgbClr val="374D62"/>
                </a:solidFill>
              </a:defRPr>
            </a:lvl5pPr>
          </a:lstStyle>
          <a:p>
            <a:pPr lvl="0"/>
            <a:r>
              <a:rPr lang="da-DK" dirty="0"/>
              <a:t>KLIK FOR DAG TITEL</a:t>
            </a:r>
          </a:p>
        </p:txBody>
      </p:sp>
      <p:sp>
        <p:nvSpPr>
          <p:cNvPr id="46" name="Pladsholder til tekst 5">
            <a:extLst>
              <a:ext uri="{FF2B5EF4-FFF2-40B4-BE49-F238E27FC236}">
                <a16:creationId xmlns:a16="http://schemas.microsoft.com/office/drawing/2014/main" id="{E0018757-BB57-5749-B407-CF7AE9CD4869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24446" y="3806825"/>
            <a:ext cx="3721100" cy="191135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400">
                <a:solidFill>
                  <a:srgbClr val="374D62"/>
                </a:solidFill>
              </a:defRPr>
            </a:lvl1pPr>
            <a:lvl2pPr marL="457200" indent="0" algn="ctr">
              <a:buNone/>
              <a:defRPr sz="1400">
                <a:solidFill>
                  <a:srgbClr val="374D62"/>
                </a:solidFill>
              </a:defRPr>
            </a:lvl2pPr>
            <a:lvl3pPr marL="914400" indent="0" algn="ctr">
              <a:buNone/>
              <a:defRPr sz="1400">
                <a:solidFill>
                  <a:srgbClr val="374D62"/>
                </a:solidFill>
              </a:defRPr>
            </a:lvl3pPr>
            <a:lvl4pPr marL="1371600" indent="0" algn="ctr">
              <a:buNone/>
              <a:defRPr sz="1400">
                <a:solidFill>
                  <a:srgbClr val="374D62"/>
                </a:solidFill>
              </a:defRPr>
            </a:lvl4pPr>
            <a:lvl5pPr marL="1828800" indent="0" algn="ctr">
              <a:buNone/>
              <a:defRPr sz="1400">
                <a:solidFill>
                  <a:srgbClr val="374D62"/>
                </a:solidFill>
              </a:defRPr>
            </a:lvl5pPr>
          </a:lstStyle>
          <a:p>
            <a:pPr lvl="0"/>
            <a:r>
              <a:rPr lang="da-DK" dirty="0"/>
              <a:t>Klik for at indsætte programtitler</a:t>
            </a:r>
          </a:p>
        </p:txBody>
      </p:sp>
      <p:sp>
        <p:nvSpPr>
          <p:cNvPr id="47" name="Pladsholder til tekst 41">
            <a:extLst>
              <a:ext uri="{FF2B5EF4-FFF2-40B4-BE49-F238E27FC236}">
                <a16:creationId xmlns:a16="http://schemas.microsoft.com/office/drawing/2014/main" id="{882BFFCF-1CB6-DC45-A5D7-F82E795DF5B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22858" y="2311400"/>
            <a:ext cx="3722688" cy="28375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400" spc="300">
                <a:solidFill>
                  <a:srgbClr val="374D62"/>
                </a:solidFill>
              </a:defRPr>
            </a:lvl1pPr>
            <a:lvl2pPr marL="457200" indent="0">
              <a:buNone/>
              <a:defRPr>
                <a:solidFill>
                  <a:srgbClr val="374D62"/>
                </a:solidFill>
              </a:defRPr>
            </a:lvl2pPr>
            <a:lvl3pPr marL="914400" indent="0">
              <a:buNone/>
              <a:defRPr>
                <a:solidFill>
                  <a:srgbClr val="374D62"/>
                </a:solidFill>
              </a:defRPr>
            </a:lvl3pPr>
            <a:lvl4pPr marL="1371600" indent="0">
              <a:buNone/>
              <a:defRPr>
                <a:solidFill>
                  <a:srgbClr val="374D62"/>
                </a:solidFill>
              </a:defRPr>
            </a:lvl4pPr>
            <a:lvl5pPr marL="1828800" indent="0">
              <a:buNone/>
              <a:defRPr>
                <a:solidFill>
                  <a:srgbClr val="374D62"/>
                </a:solidFill>
              </a:defRPr>
            </a:lvl5pPr>
          </a:lstStyle>
          <a:p>
            <a:pPr lvl="0"/>
            <a:r>
              <a:rPr lang="da-DK" dirty="0"/>
              <a:t>KLIK FOR DAG NR. </a:t>
            </a:r>
          </a:p>
        </p:txBody>
      </p:sp>
      <p:sp>
        <p:nvSpPr>
          <p:cNvPr id="48" name="Pladsholder til tekst 41">
            <a:extLst>
              <a:ext uri="{FF2B5EF4-FFF2-40B4-BE49-F238E27FC236}">
                <a16:creationId xmlns:a16="http://schemas.microsoft.com/office/drawing/2014/main" id="{5B345C0A-4505-0443-8FDE-3F6761BBF86D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22858" y="2681042"/>
            <a:ext cx="3722688" cy="28375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050" b="1" spc="300">
                <a:solidFill>
                  <a:srgbClr val="D77621"/>
                </a:solidFill>
                <a:latin typeface="Avenir Book" panose="02000503020000020003" pitchFamily="2" charset="0"/>
              </a:defRPr>
            </a:lvl1pPr>
            <a:lvl2pPr marL="457200" indent="0">
              <a:buNone/>
              <a:defRPr>
                <a:solidFill>
                  <a:srgbClr val="374D62"/>
                </a:solidFill>
              </a:defRPr>
            </a:lvl2pPr>
            <a:lvl3pPr marL="914400" indent="0">
              <a:buNone/>
              <a:defRPr>
                <a:solidFill>
                  <a:srgbClr val="374D62"/>
                </a:solidFill>
              </a:defRPr>
            </a:lvl3pPr>
            <a:lvl4pPr marL="1371600" indent="0">
              <a:buNone/>
              <a:defRPr>
                <a:solidFill>
                  <a:srgbClr val="374D62"/>
                </a:solidFill>
              </a:defRPr>
            </a:lvl4pPr>
            <a:lvl5pPr marL="1828800" indent="0">
              <a:buNone/>
              <a:defRPr>
                <a:solidFill>
                  <a:srgbClr val="374D62"/>
                </a:solidFill>
              </a:defRPr>
            </a:lvl5pPr>
          </a:lstStyle>
          <a:p>
            <a:pPr lvl="0"/>
            <a:r>
              <a:rPr lang="da-DK" dirty="0"/>
              <a:t>KLIK FOR WHY/WHAT/WHO</a:t>
            </a:r>
          </a:p>
        </p:txBody>
      </p:sp>
      <p:sp>
        <p:nvSpPr>
          <p:cNvPr id="49" name="Pladsholder til tekst 41">
            <a:extLst>
              <a:ext uri="{FF2B5EF4-FFF2-40B4-BE49-F238E27FC236}">
                <a16:creationId xmlns:a16="http://schemas.microsoft.com/office/drawing/2014/main" id="{2DE45406-1216-6840-9510-069C40F59349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22858" y="2997954"/>
            <a:ext cx="3722688" cy="28375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400" spc="300">
                <a:solidFill>
                  <a:srgbClr val="374D62"/>
                </a:solidFill>
              </a:defRPr>
            </a:lvl1pPr>
            <a:lvl2pPr marL="457200" indent="0">
              <a:buNone/>
              <a:defRPr>
                <a:solidFill>
                  <a:srgbClr val="374D62"/>
                </a:solidFill>
              </a:defRPr>
            </a:lvl2pPr>
            <a:lvl3pPr marL="914400" indent="0">
              <a:buNone/>
              <a:defRPr>
                <a:solidFill>
                  <a:srgbClr val="374D62"/>
                </a:solidFill>
              </a:defRPr>
            </a:lvl3pPr>
            <a:lvl4pPr marL="1371600" indent="0">
              <a:buNone/>
              <a:defRPr>
                <a:solidFill>
                  <a:srgbClr val="374D62"/>
                </a:solidFill>
              </a:defRPr>
            </a:lvl4pPr>
            <a:lvl5pPr marL="1828800" indent="0">
              <a:buNone/>
              <a:defRPr>
                <a:solidFill>
                  <a:srgbClr val="374D62"/>
                </a:solidFill>
              </a:defRPr>
            </a:lvl5pPr>
          </a:lstStyle>
          <a:p>
            <a:pPr lvl="0"/>
            <a:r>
              <a:rPr lang="da-DK" dirty="0"/>
              <a:t>KLIK FOR DAG TITEL</a:t>
            </a:r>
          </a:p>
        </p:txBody>
      </p:sp>
      <p:sp>
        <p:nvSpPr>
          <p:cNvPr id="50" name="Pladsholder til tekst 5">
            <a:extLst>
              <a:ext uri="{FF2B5EF4-FFF2-40B4-BE49-F238E27FC236}">
                <a16:creationId xmlns:a16="http://schemas.microsoft.com/office/drawing/2014/main" id="{49F73532-D47C-474A-BF4E-D6DB21931A90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8074150" y="3806825"/>
            <a:ext cx="3721100" cy="191135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400">
                <a:solidFill>
                  <a:srgbClr val="374D62"/>
                </a:solidFill>
              </a:defRPr>
            </a:lvl1pPr>
            <a:lvl2pPr marL="457200" indent="0" algn="ctr">
              <a:buNone/>
              <a:defRPr sz="1400">
                <a:solidFill>
                  <a:srgbClr val="374D62"/>
                </a:solidFill>
              </a:defRPr>
            </a:lvl2pPr>
            <a:lvl3pPr marL="914400" indent="0" algn="ctr">
              <a:buNone/>
              <a:defRPr sz="1400">
                <a:solidFill>
                  <a:srgbClr val="374D62"/>
                </a:solidFill>
              </a:defRPr>
            </a:lvl3pPr>
            <a:lvl4pPr marL="1371600" indent="0" algn="ctr">
              <a:buNone/>
              <a:defRPr sz="1400">
                <a:solidFill>
                  <a:srgbClr val="374D62"/>
                </a:solidFill>
              </a:defRPr>
            </a:lvl4pPr>
            <a:lvl5pPr marL="1828800" indent="0" algn="ctr">
              <a:buNone/>
              <a:defRPr sz="1400">
                <a:solidFill>
                  <a:srgbClr val="374D62"/>
                </a:solidFill>
              </a:defRPr>
            </a:lvl5pPr>
          </a:lstStyle>
          <a:p>
            <a:pPr lvl="0"/>
            <a:r>
              <a:rPr lang="da-DK" dirty="0"/>
              <a:t>Klik for at indsætte programtitler</a:t>
            </a:r>
          </a:p>
        </p:txBody>
      </p:sp>
      <p:sp>
        <p:nvSpPr>
          <p:cNvPr id="51" name="Pladsholder til tekst 41">
            <a:extLst>
              <a:ext uri="{FF2B5EF4-FFF2-40B4-BE49-F238E27FC236}">
                <a16:creationId xmlns:a16="http://schemas.microsoft.com/office/drawing/2014/main" id="{F6A84179-F401-CD4B-B0A9-B4A2F2426D25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072562" y="2311400"/>
            <a:ext cx="3722688" cy="28375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400" spc="300">
                <a:solidFill>
                  <a:srgbClr val="374D62"/>
                </a:solidFill>
              </a:defRPr>
            </a:lvl1pPr>
            <a:lvl2pPr marL="457200" indent="0">
              <a:buNone/>
              <a:defRPr>
                <a:solidFill>
                  <a:srgbClr val="374D62"/>
                </a:solidFill>
              </a:defRPr>
            </a:lvl2pPr>
            <a:lvl3pPr marL="914400" indent="0">
              <a:buNone/>
              <a:defRPr>
                <a:solidFill>
                  <a:srgbClr val="374D62"/>
                </a:solidFill>
              </a:defRPr>
            </a:lvl3pPr>
            <a:lvl4pPr marL="1371600" indent="0">
              <a:buNone/>
              <a:defRPr>
                <a:solidFill>
                  <a:srgbClr val="374D62"/>
                </a:solidFill>
              </a:defRPr>
            </a:lvl4pPr>
            <a:lvl5pPr marL="1828800" indent="0">
              <a:buNone/>
              <a:defRPr>
                <a:solidFill>
                  <a:srgbClr val="374D62"/>
                </a:solidFill>
              </a:defRPr>
            </a:lvl5pPr>
          </a:lstStyle>
          <a:p>
            <a:pPr lvl="0"/>
            <a:r>
              <a:rPr lang="da-DK" dirty="0"/>
              <a:t>KLIK FOR DAG NR. </a:t>
            </a:r>
          </a:p>
        </p:txBody>
      </p:sp>
      <p:sp>
        <p:nvSpPr>
          <p:cNvPr id="52" name="Pladsholder til tekst 41">
            <a:extLst>
              <a:ext uri="{FF2B5EF4-FFF2-40B4-BE49-F238E27FC236}">
                <a16:creationId xmlns:a16="http://schemas.microsoft.com/office/drawing/2014/main" id="{68708AB9-D8E8-2343-83A6-A68A1D589699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072562" y="2681042"/>
            <a:ext cx="3722688" cy="28375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050" b="1" spc="300">
                <a:solidFill>
                  <a:srgbClr val="D77621"/>
                </a:solidFill>
                <a:latin typeface="Avenir Book" panose="02000503020000020003" pitchFamily="2" charset="0"/>
              </a:defRPr>
            </a:lvl1pPr>
            <a:lvl2pPr marL="457200" indent="0">
              <a:buNone/>
              <a:defRPr>
                <a:solidFill>
                  <a:srgbClr val="374D62"/>
                </a:solidFill>
              </a:defRPr>
            </a:lvl2pPr>
            <a:lvl3pPr marL="914400" indent="0">
              <a:buNone/>
              <a:defRPr>
                <a:solidFill>
                  <a:srgbClr val="374D62"/>
                </a:solidFill>
              </a:defRPr>
            </a:lvl3pPr>
            <a:lvl4pPr marL="1371600" indent="0">
              <a:buNone/>
              <a:defRPr>
                <a:solidFill>
                  <a:srgbClr val="374D62"/>
                </a:solidFill>
              </a:defRPr>
            </a:lvl4pPr>
            <a:lvl5pPr marL="1828800" indent="0">
              <a:buNone/>
              <a:defRPr>
                <a:solidFill>
                  <a:srgbClr val="374D62"/>
                </a:solidFill>
              </a:defRPr>
            </a:lvl5pPr>
          </a:lstStyle>
          <a:p>
            <a:pPr lvl="0"/>
            <a:r>
              <a:rPr lang="da-DK" dirty="0"/>
              <a:t>KLIK FOR WHY/WHAT/WHO</a:t>
            </a:r>
          </a:p>
        </p:txBody>
      </p:sp>
      <p:sp>
        <p:nvSpPr>
          <p:cNvPr id="53" name="Pladsholder til tekst 41">
            <a:extLst>
              <a:ext uri="{FF2B5EF4-FFF2-40B4-BE49-F238E27FC236}">
                <a16:creationId xmlns:a16="http://schemas.microsoft.com/office/drawing/2014/main" id="{89BB1BA3-D844-3A44-8F2C-35DCE9FBBDE0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8072562" y="2997954"/>
            <a:ext cx="3722688" cy="28375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400" spc="300">
                <a:solidFill>
                  <a:srgbClr val="374D62"/>
                </a:solidFill>
              </a:defRPr>
            </a:lvl1pPr>
            <a:lvl2pPr marL="457200" indent="0">
              <a:buNone/>
              <a:defRPr>
                <a:solidFill>
                  <a:srgbClr val="374D62"/>
                </a:solidFill>
              </a:defRPr>
            </a:lvl2pPr>
            <a:lvl3pPr marL="914400" indent="0">
              <a:buNone/>
              <a:defRPr>
                <a:solidFill>
                  <a:srgbClr val="374D62"/>
                </a:solidFill>
              </a:defRPr>
            </a:lvl3pPr>
            <a:lvl4pPr marL="1371600" indent="0">
              <a:buNone/>
              <a:defRPr>
                <a:solidFill>
                  <a:srgbClr val="374D62"/>
                </a:solidFill>
              </a:defRPr>
            </a:lvl4pPr>
            <a:lvl5pPr marL="1828800" indent="0">
              <a:buNone/>
              <a:defRPr>
                <a:solidFill>
                  <a:srgbClr val="374D62"/>
                </a:solidFill>
              </a:defRPr>
            </a:lvl5pPr>
          </a:lstStyle>
          <a:p>
            <a:pPr lvl="0"/>
            <a:r>
              <a:rPr lang="da-DK" dirty="0"/>
              <a:t>KLIK FOR DAG TITEL</a:t>
            </a:r>
          </a:p>
        </p:txBody>
      </p:sp>
      <p:sp>
        <p:nvSpPr>
          <p:cNvPr id="25" name="Rectangle 2">
            <a:extLst>
              <a:ext uri="{FF2B5EF4-FFF2-40B4-BE49-F238E27FC236}">
                <a16:creationId xmlns:a16="http://schemas.microsoft.com/office/drawing/2014/main" id="{3CE6451C-A3FD-0243-A5A7-F58E45672374}"/>
              </a:ext>
            </a:extLst>
          </p:cNvPr>
          <p:cNvSpPr/>
          <p:nvPr/>
        </p:nvSpPr>
        <p:spPr>
          <a:xfrm>
            <a:off x="323448" y="2035829"/>
            <a:ext cx="3722113" cy="3682870"/>
          </a:xfrm>
          <a:prstGeom prst="rect">
            <a:avLst/>
          </a:prstGeom>
          <a:solidFill>
            <a:srgbClr val="E5E7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7" name="Billede 26" descr="Et billede, der indeholder plade, tegning&#10;&#10;Automatisk genereret beskrivelse">
            <a:extLst>
              <a:ext uri="{FF2B5EF4-FFF2-40B4-BE49-F238E27FC236}">
                <a16:creationId xmlns:a16="http://schemas.microsoft.com/office/drawing/2014/main" id="{7E0767BC-3267-F844-92B0-7EAB4049AB05}"/>
              </a:ext>
            </a:extLst>
          </p:cNvPr>
          <p:cNvPicPr>
            <a:picLocks noChangeAspect="1"/>
          </p:cNvPicPr>
          <p:nvPr/>
        </p:nvPicPr>
        <p:blipFill>
          <a:blip r:embed="rId2">
            <a:lum bright="70000" contrast="-70000"/>
            <a:alphaModFix amt="11000"/>
          </a:blip>
          <a:stretch>
            <a:fillRect/>
          </a:stretch>
        </p:blipFill>
        <p:spPr>
          <a:xfrm>
            <a:off x="2646261" y="982133"/>
            <a:ext cx="6564880" cy="5654145"/>
          </a:xfrm>
          <a:prstGeom prst="rect">
            <a:avLst/>
          </a:prstGeom>
        </p:spPr>
      </p:pic>
      <p:sp>
        <p:nvSpPr>
          <p:cNvPr id="28" name="Rectangle 2">
            <a:extLst>
              <a:ext uri="{FF2B5EF4-FFF2-40B4-BE49-F238E27FC236}">
                <a16:creationId xmlns:a16="http://schemas.microsoft.com/office/drawing/2014/main" id="{B1429438-56BB-6246-BEC0-1CCAE091A468}"/>
              </a:ext>
            </a:extLst>
          </p:cNvPr>
          <p:cNvSpPr/>
          <p:nvPr/>
        </p:nvSpPr>
        <p:spPr>
          <a:xfrm>
            <a:off x="4157240" y="2035829"/>
            <a:ext cx="3722113" cy="3682870"/>
          </a:xfrm>
          <a:prstGeom prst="rect">
            <a:avLst/>
          </a:prstGeom>
          <a:solidFill>
            <a:srgbClr val="E5E7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0" name="Rectangle 2">
            <a:extLst>
              <a:ext uri="{FF2B5EF4-FFF2-40B4-BE49-F238E27FC236}">
                <a16:creationId xmlns:a16="http://schemas.microsoft.com/office/drawing/2014/main" id="{E26F195B-FE36-3A4A-B65A-3C318DF500D9}"/>
              </a:ext>
            </a:extLst>
          </p:cNvPr>
          <p:cNvSpPr/>
          <p:nvPr/>
        </p:nvSpPr>
        <p:spPr>
          <a:xfrm>
            <a:off x="8072562" y="2035829"/>
            <a:ext cx="3722113" cy="3682870"/>
          </a:xfrm>
          <a:prstGeom prst="rect">
            <a:avLst/>
          </a:prstGeom>
          <a:solidFill>
            <a:srgbClr val="E5E7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1" name="Rectangle 14">
            <a:extLst>
              <a:ext uri="{FF2B5EF4-FFF2-40B4-BE49-F238E27FC236}">
                <a16:creationId xmlns:a16="http://schemas.microsoft.com/office/drawing/2014/main" id="{95418E9A-DCF5-3F4D-8FE7-6659BF291144}"/>
              </a:ext>
            </a:extLst>
          </p:cNvPr>
          <p:cNvSpPr/>
          <p:nvPr/>
        </p:nvSpPr>
        <p:spPr>
          <a:xfrm>
            <a:off x="1" y="0"/>
            <a:ext cx="12191999" cy="520589"/>
          </a:xfrm>
          <a:prstGeom prst="rect">
            <a:avLst/>
          </a:prstGeom>
          <a:solidFill>
            <a:srgbClr val="374D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2" name="TextBox 18">
            <a:hlinkClick r:id="" action="ppaction://noaction"/>
            <a:extLst>
              <a:ext uri="{FF2B5EF4-FFF2-40B4-BE49-F238E27FC236}">
                <a16:creationId xmlns:a16="http://schemas.microsoft.com/office/drawing/2014/main" id="{FF0732D6-24F1-034C-B899-2F169D0B82FB}"/>
              </a:ext>
            </a:extLst>
          </p:cNvPr>
          <p:cNvSpPr txBox="1"/>
          <p:nvPr/>
        </p:nvSpPr>
        <p:spPr>
          <a:xfrm>
            <a:off x="257302" y="99940"/>
            <a:ext cx="1073784" cy="338554"/>
          </a:xfrm>
          <a:prstGeom prst="rect">
            <a:avLst/>
          </a:prstGeom>
          <a:noFill/>
          <a:ln w="9525">
            <a:noFill/>
          </a:ln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b="1" spc="300" dirty="0">
                <a:solidFill>
                  <a:srgbClr val="E5E7E7"/>
                </a:solidFill>
                <a:latin typeface="Avenir Book" panose="02000503020000020003" pitchFamily="2" charset="0"/>
              </a:rPr>
              <a:t>MODULE 1 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b="1" spc="300" dirty="0">
                <a:solidFill>
                  <a:srgbClr val="E5E7E7"/>
                </a:solidFill>
                <a:latin typeface="Avenir Book" panose="02000503020000020003" pitchFamily="2" charset="0"/>
              </a:rPr>
              <a:t>INTRO</a:t>
            </a:r>
            <a:endParaRPr kumimoji="0" lang="en-US" sz="800" b="1" i="0" u="none" strike="noStrike" kern="1200" cap="none" spc="300" normalizeH="0" baseline="0" noProof="0" dirty="0">
              <a:ln>
                <a:noFill/>
              </a:ln>
              <a:solidFill>
                <a:srgbClr val="E5E7E7"/>
              </a:solidFill>
              <a:effectLst/>
              <a:uLnTx/>
              <a:uFillTx/>
              <a:latin typeface="Avenir Book" panose="02000503020000020003" pitchFamily="2" charset="0"/>
            </a:endParaRPr>
          </a:p>
        </p:txBody>
      </p:sp>
      <p:cxnSp>
        <p:nvCxnSpPr>
          <p:cNvPr id="38" name="Lige forbindelse 37">
            <a:extLst>
              <a:ext uri="{FF2B5EF4-FFF2-40B4-BE49-F238E27FC236}">
                <a16:creationId xmlns:a16="http://schemas.microsoft.com/office/drawing/2014/main" id="{5020A8EC-DA78-2247-96BA-A4484227A1BB}"/>
              </a:ext>
            </a:extLst>
          </p:cNvPr>
          <p:cNvCxnSpPr>
            <a:cxnSpLocks/>
          </p:cNvCxnSpPr>
          <p:nvPr/>
        </p:nvCxnSpPr>
        <p:spPr>
          <a:xfrm>
            <a:off x="1331829" y="18644"/>
            <a:ext cx="0" cy="493994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1" name="Billede 40">
            <a:extLst>
              <a:ext uri="{FF2B5EF4-FFF2-40B4-BE49-F238E27FC236}">
                <a16:creationId xmlns:a16="http://schemas.microsoft.com/office/drawing/2014/main" id="{E7115051-0766-0F44-9695-02790F1F956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50000"/>
          </a:blip>
          <a:srcRect l="8285" t="28774" r="58175" b="41828"/>
          <a:stretch/>
        </p:blipFill>
        <p:spPr>
          <a:xfrm>
            <a:off x="257302" y="6201113"/>
            <a:ext cx="716895" cy="628387"/>
          </a:xfrm>
          <a:prstGeom prst="rect">
            <a:avLst/>
          </a:prstGeom>
        </p:spPr>
      </p:pic>
      <p:pic>
        <p:nvPicPr>
          <p:cNvPr id="42" name="Billede 41">
            <a:extLst>
              <a:ext uri="{FF2B5EF4-FFF2-40B4-BE49-F238E27FC236}">
                <a16:creationId xmlns:a16="http://schemas.microsoft.com/office/drawing/2014/main" id="{E036CE0A-B29A-1940-B5C3-5B21DF7C0DDF}"/>
              </a:ext>
            </a:extLst>
          </p:cNvPr>
          <p:cNvPicPr>
            <a:picLocks noChangeAspect="1"/>
          </p:cNvPicPr>
          <p:nvPr/>
        </p:nvPicPr>
        <p:blipFill>
          <a:blip r:embed="rId4">
            <a:biLevel thresh="25000"/>
            <a:alphaModFix amt="50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1500"/>
                    </a14:imgEffect>
                    <a14:imgEffect>
                      <a14:saturation sat="191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723783" y="6415290"/>
            <a:ext cx="1034680" cy="274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15013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rugerdefinere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6">
            <a:extLst>
              <a:ext uri="{FF2B5EF4-FFF2-40B4-BE49-F238E27FC236}">
                <a16:creationId xmlns:a16="http://schemas.microsoft.com/office/drawing/2014/main" id="{83A011ED-BF12-F247-832A-53BB4D13306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93333"/>
          <a:stretch/>
        </p:blipFill>
        <p:spPr>
          <a:xfrm>
            <a:off x="54325" y="18106"/>
            <a:ext cx="12027747" cy="448816"/>
          </a:xfrm>
          <a:prstGeom prst="rect">
            <a:avLst/>
          </a:prstGeom>
        </p:spPr>
      </p:pic>
      <p:pic>
        <p:nvPicPr>
          <p:cNvPr id="7" name="Picture 7">
            <a:extLst>
              <a:ext uri="{FF2B5EF4-FFF2-40B4-BE49-F238E27FC236}">
                <a16:creationId xmlns:a16="http://schemas.microsoft.com/office/drawing/2014/main" id="{5DCE4C6B-A1BC-164E-A776-31248B05F1A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1889" t="2815" r="19000" b="94518"/>
          <a:stretch/>
        </p:blipFill>
        <p:spPr>
          <a:xfrm>
            <a:off x="10079311" y="212534"/>
            <a:ext cx="1729757" cy="179526"/>
          </a:xfrm>
          <a:prstGeom prst="rect">
            <a:avLst/>
          </a:prstGeom>
        </p:spPr>
      </p:pic>
      <p:pic>
        <p:nvPicPr>
          <p:cNvPr id="8" name="Billede 7">
            <a:extLst>
              <a:ext uri="{FF2B5EF4-FFF2-40B4-BE49-F238E27FC236}">
                <a16:creationId xmlns:a16="http://schemas.microsoft.com/office/drawing/2014/main" id="{206C160D-CBB9-0141-B6F4-F10EDE4B7ED2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82000"/>
          </a:blip>
          <a:stretch>
            <a:fillRect/>
          </a:stretch>
        </p:blipFill>
        <p:spPr>
          <a:xfrm>
            <a:off x="10663440" y="6416231"/>
            <a:ext cx="1145633" cy="304309"/>
          </a:xfrm>
          <a:prstGeom prst="rect">
            <a:avLst/>
          </a:prstGeom>
        </p:spPr>
      </p:pic>
      <p:pic>
        <p:nvPicPr>
          <p:cNvPr id="9" name="Billede 8">
            <a:extLst>
              <a:ext uri="{FF2B5EF4-FFF2-40B4-BE49-F238E27FC236}">
                <a16:creationId xmlns:a16="http://schemas.microsoft.com/office/drawing/2014/main" id="{35875078-320A-3345-950A-774224A9856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8785" y="512733"/>
            <a:ext cx="11733387" cy="5676813"/>
          </a:xfrm>
          <a:prstGeom prst="rect">
            <a:avLst/>
          </a:prstGeom>
        </p:spPr>
      </p:pic>
      <p:pic>
        <p:nvPicPr>
          <p:cNvPr id="11" name="Billede 10">
            <a:extLst>
              <a:ext uri="{FF2B5EF4-FFF2-40B4-BE49-F238E27FC236}">
                <a16:creationId xmlns:a16="http://schemas.microsoft.com/office/drawing/2014/main" id="{E5286FD1-CF4A-5743-B035-377B4C5D9DB2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83750" t="2888" r="1760" b="94449"/>
          <a:stretch/>
        </p:blipFill>
        <p:spPr>
          <a:xfrm>
            <a:off x="10590540" y="211858"/>
            <a:ext cx="1260093" cy="173677"/>
          </a:xfrm>
          <a:prstGeom prst="rect">
            <a:avLst/>
          </a:prstGeom>
        </p:spPr>
      </p:pic>
      <p:pic>
        <p:nvPicPr>
          <p:cNvPr id="12" name="Billede 11">
            <a:extLst>
              <a:ext uri="{FF2B5EF4-FFF2-40B4-BE49-F238E27FC236}">
                <a16:creationId xmlns:a16="http://schemas.microsoft.com/office/drawing/2014/main" id="{BE74D347-4E56-DB4A-B0F0-96FC779267E4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5596" t="88889"/>
          <a:stretch/>
        </p:blipFill>
        <p:spPr>
          <a:xfrm>
            <a:off x="3546769" y="6096000"/>
            <a:ext cx="8632291" cy="762000"/>
          </a:xfrm>
          <a:prstGeom prst="rect">
            <a:avLst/>
          </a:prstGeom>
        </p:spPr>
      </p:pic>
      <p:pic>
        <p:nvPicPr>
          <p:cNvPr id="13" name="Billede 12">
            <a:extLst>
              <a:ext uri="{FF2B5EF4-FFF2-40B4-BE49-F238E27FC236}">
                <a16:creationId xmlns:a16="http://schemas.microsoft.com/office/drawing/2014/main" id="{D30BD2B6-4F06-7447-803D-954873AE227D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5596" t="88889" r="31426" b="1817"/>
          <a:stretch/>
        </p:blipFill>
        <p:spPr>
          <a:xfrm>
            <a:off x="198783" y="6096082"/>
            <a:ext cx="5758672" cy="637386"/>
          </a:xfrm>
          <a:prstGeom prst="rect">
            <a:avLst/>
          </a:prstGeom>
        </p:spPr>
      </p:pic>
      <p:pic>
        <p:nvPicPr>
          <p:cNvPr id="10" name="Picture 6">
            <a:extLst>
              <a:ext uri="{FF2B5EF4-FFF2-40B4-BE49-F238E27FC236}">
                <a16:creationId xmlns:a16="http://schemas.microsoft.com/office/drawing/2014/main" id="{D5F963E4-6E9D-43AB-88C0-F6466FED302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93333"/>
          <a:stretch/>
        </p:blipFill>
        <p:spPr>
          <a:xfrm>
            <a:off x="54325" y="18106"/>
            <a:ext cx="12027747" cy="448816"/>
          </a:xfrm>
          <a:prstGeom prst="rect">
            <a:avLst/>
          </a:prstGeom>
        </p:spPr>
      </p:pic>
      <p:pic>
        <p:nvPicPr>
          <p:cNvPr id="14" name="Picture 7">
            <a:extLst>
              <a:ext uri="{FF2B5EF4-FFF2-40B4-BE49-F238E27FC236}">
                <a16:creationId xmlns:a16="http://schemas.microsoft.com/office/drawing/2014/main" id="{D8A223F8-5FC3-4F91-8BC6-2A584FAF407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1889" t="2815" r="19000" b="94518"/>
          <a:stretch/>
        </p:blipFill>
        <p:spPr>
          <a:xfrm>
            <a:off x="10079311" y="212534"/>
            <a:ext cx="1729757" cy="179526"/>
          </a:xfrm>
          <a:prstGeom prst="rect">
            <a:avLst/>
          </a:prstGeom>
        </p:spPr>
      </p:pic>
      <p:pic>
        <p:nvPicPr>
          <p:cNvPr id="15" name="Billede 7">
            <a:extLst>
              <a:ext uri="{FF2B5EF4-FFF2-40B4-BE49-F238E27FC236}">
                <a16:creationId xmlns:a16="http://schemas.microsoft.com/office/drawing/2014/main" id="{D201A226-F76F-4806-9B10-DE6C54242760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82000"/>
          </a:blip>
          <a:stretch>
            <a:fillRect/>
          </a:stretch>
        </p:blipFill>
        <p:spPr>
          <a:xfrm>
            <a:off x="10663440" y="6416231"/>
            <a:ext cx="1145633" cy="304309"/>
          </a:xfrm>
          <a:prstGeom prst="rect">
            <a:avLst/>
          </a:prstGeom>
        </p:spPr>
      </p:pic>
      <p:pic>
        <p:nvPicPr>
          <p:cNvPr id="16" name="Billede 8">
            <a:extLst>
              <a:ext uri="{FF2B5EF4-FFF2-40B4-BE49-F238E27FC236}">
                <a16:creationId xmlns:a16="http://schemas.microsoft.com/office/drawing/2014/main" id="{F86550B0-F973-4AB3-8F34-A4A045D87ED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8785" y="512733"/>
            <a:ext cx="11733387" cy="5676813"/>
          </a:xfrm>
          <a:prstGeom prst="rect">
            <a:avLst/>
          </a:prstGeom>
        </p:spPr>
      </p:pic>
      <p:pic>
        <p:nvPicPr>
          <p:cNvPr id="17" name="Billede 10">
            <a:extLst>
              <a:ext uri="{FF2B5EF4-FFF2-40B4-BE49-F238E27FC236}">
                <a16:creationId xmlns:a16="http://schemas.microsoft.com/office/drawing/2014/main" id="{DFF7E958-C0C7-4156-9765-085CA39873C9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83750" t="2888" r="1760" b="94449"/>
          <a:stretch/>
        </p:blipFill>
        <p:spPr>
          <a:xfrm>
            <a:off x="10590540" y="211858"/>
            <a:ext cx="1260093" cy="173677"/>
          </a:xfrm>
          <a:prstGeom prst="rect">
            <a:avLst/>
          </a:prstGeom>
        </p:spPr>
      </p:pic>
      <p:pic>
        <p:nvPicPr>
          <p:cNvPr id="18" name="Billede 11">
            <a:extLst>
              <a:ext uri="{FF2B5EF4-FFF2-40B4-BE49-F238E27FC236}">
                <a16:creationId xmlns:a16="http://schemas.microsoft.com/office/drawing/2014/main" id="{9466B0B2-0467-47BB-9478-04880DDE04EE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5596" t="88889"/>
          <a:stretch/>
        </p:blipFill>
        <p:spPr>
          <a:xfrm>
            <a:off x="3546769" y="6096000"/>
            <a:ext cx="8632291" cy="762000"/>
          </a:xfrm>
          <a:prstGeom prst="rect">
            <a:avLst/>
          </a:prstGeom>
        </p:spPr>
      </p:pic>
      <p:pic>
        <p:nvPicPr>
          <p:cNvPr id="19" name="Billede 12">
            <a:extLst>
              <a:ext uri="{FF2B5EF4-FFF2-40B4-BE49-F238E27FC236}">
                <a16:creationId xmlns:a16="http://schemas.microsoft.com/office/drawing/2014/main" id="{758DC982-E1AB-40D7-A128-B5BC4B324AFE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5596" t="88889" r="31426" b="1817"/>
          <a:stretch/>
        </p:blipFill>
        <p:spPr>
          <a:xfrm>
            <a:off x="198783" y="6096082"/>
            <a:ext cx="5758672" cy="6373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4250138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Program intro M2">
    <p:bg>
      <p:bgPr>
        <a:solidFill>
          <a:srgbClr val="BAA39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">
            <a:extLst>
              <a:ext uri="{FF2B5EF4-FFF2-40B4-BE49-F238E27FC236}">
                <a16:creationId xmlns:a16="http://schemas.microsoft.com/office/drawing/2014/main" id="{5057CABE-0CAC-2B41-A249-1FA93ACB4CFA}"/>
              </a:ext>
            </a:extLst>
          </p:cNvPr>
          <p:cNvSpPr/>
          <p:nvPr/>
        </p:nvSpPr>
        <p:spPr>
          <a:xfrm>
            <a:off x="323448" y="2035829"/>
            <a:ext cx="3722113" cy="3682870"/>
          </a:xfrm>
          <a:prstGeom prst="rect">
            <a:avLst/>
          </a:prstGeom>
          <a:solidFill>
            <a:srgbClr val="E5E7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4" name="Billede 23" descr="Et billede, der indeholder plade, tegning&#10;&#10;Automatisk genereret beskrivelse">
            <a:extLst>
              <a:ext uri="{FF2B5EF4-FFF2-40B4-BE49-F238E27FC236}">
                <a16:creationId xmlns:a16="http://schemas.microsoft.com/office/drawing/2014/main" id="{AED56B3A-FC42-3A48-9B76-D4362A02C14E}"/>
              </a:ext>
            </a:extLst>
          </p:cNvPr>
          <p:cNvPicPr>
            <a:picLocks noChangeAspect="1"/>
          </p:cNvPicPr>
          <p:nvPr/>
        </p:nvPicPr>
        <p:blipFill>
          <a:blip r:embed="rId2">
            <a:lum bright="70000" contrast="-70000"/>
            <a:alphaModFix amt="11000"/>
          </a:blip>
          <a:stretch>
            <a:fillRect/>
          </a:stretch>
        </p:blipFill>
        <p:spPr>
          <a:xfrm>
            <a:off x="2646261" y="982133"/>
            <a:ext cx="6564880" cy="5654145"/>
          </a:xfrm>
          <a:prstGeom prst="rect">
            <a:avLst/>
          </a:prstGeom>
        </p:spPr>
      </p:pic>
      <p:sp>
        <p:nvSpPr>
          <p:cNvPr id="26" name="Rectangle 2">
            <a:extLst>
              <a:ext uri="{FF2B5EF4-FFF2-40B4-BE49-F238E27FC236}">
                <a16:creationId xmlns:a16="http://schemas.microsoft.com/office/drawing/2014/main" id="{612DE8D1-6744-334C-A882-7D8A7465D76A}"/>
              </a:ext>
            </a:extLst>
          </p:cNvPr>
          <p:cNvSpPr/>
          <p:nvPr/>
        </p:nvSpPr>
        <p:spPr>
          <a:xfrm>
            <a:off x="4157240" y="2035829"/>
            <a:ext cx="3722113" cy="3682870"/>
          </a:xfrm>
          <a:prstGeom prst="rect">
            <a:avLst/>
          </a:prstGeom>
          <a:solidFill>
            <a:srgbClr val="E5E7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9" name="Rectangle 2">
            <a:extLst>
              <a:ext uri="{FF2B5EF4-FFF2-40B4-BE49-F238E27FC236}">
                <a16:creationId xmlns:a16="http://schemas.microsoft.com/office/drawing/2014/main" id="{5919263D-FDE4-4F48-B674-8715E652B90A}"/>
              </a:ext>
            </a:extLst>
          </p:cNvPr>
          <p:cNvSpPr/>
          <p:nvPr/>
        </p:nvSpPr>
        <p:spPr>
          <a:xfrm>
            <a:off x="8072562" y="2035829"/>
            <a:ext cx="3722113" cy="3682870"/>
          </a:xfrm>
          <a:prstGeom prst="rect">
            <a:avLst/>
          </a:prstGeom>
          <a:solidFill>
            <a:srgbClr val="E5E7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3" name="Rectangle 14">
            <a:extLst>
              <a:ext uri="{FF2B5EF4-FFF2-40B4-BE49-F238E27FC236}">
                <a16:creationId xmlns:a16="http://schemas.microsoft.com/office/drawing/2014/main" id="{34B53CDC-B239-8A48-85B8-D1A8C0616F4E}"/>
              </a:ext>
            </a:extLst>
          </p:cNvPr>
          <p:cNvSpPr/>
          <p:nvPr/>
        </p:nvSpPr>
        <p:spPr>
          <a:xfrm>
            <a:off x="1" y="0"/>
            <a:ext cx="12191999" cy="520589"/>
          </a:xfrm>
          <a:prstGeom prst="rect">
            <a:avLst/>
          </a:prstGeom>
          <a:solidFill>
            <a:srgbClr val="374D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4" name="TextBox 18">
            <a:hlinkClick r:id="" action="ppaction://noaction"/>
            <a:extLst>
              <a:ext uri="{FF2B5EF4-FFF2-40B4-BE49-F238E27FC236}">
                <a16:creationId xmlns:a16="http://schemas.microsoft.com/office/drawing/2014/main" id="{56354988-7F18-814F-8E3E-ECD0F90A3823}"/>
              </a:ext>
            </a:extLst>
          </p:cNvPr>
          <p:cNvSpPr txBox="1"/>
          <p:nvPr/>
        </p:nvSpPr>
        <p:spPr>
          <a:xfrm>
            <a:off x="257302" y="99940"/>
            <a:ext cx="1073784" cy="338554"/>
          </a:xfrm>
          <a:prstGeom prst="rect">
            <a:avLst/>
          </a:prstGeom>
          <a:noFill/>
          <a:ln w="9525">
            <a:noFill/>
          </a:ln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b="1" spc="300" dirty="0">
                <a:solidFill>
                  <a:srgbClr val="E5E7E7"/>
                </a:solidFill>
                <a:latin typeface="Avenir Book" panose="02000503020000020003" pitchFamily="2" charset="0"/>
              </a:rPr>
              <a:t>MODULE 2 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b="1" spc="300" dirty="0">
                <a:solidFill>
                  <a:srgbClr val="E5E7E7"/>
                </a:solidFill>
                <a:latin typeface="Avenir Book" panose="02000503020000020003" pitchFamily="2" charset="0"/>
              </a:rPr>
              <a:t>INTRO</a:t>
            </a:r>
            <a:endParaRPr kumimoji="0" lang="en-US" sz="800" b="1" i="0" u="none" strike="noStrike" kern="1200" cap="none" spc="300" normalizeH="0" baseline="0" noProof="0" dirty="0">
              <a:ln>
                <a:noFill/>
              </a:ln>
              <a:solidFill>
                <a:srgbClr val="E5E7E7"/>
              </a:solidFill>
              <a:effectLst/>
              <a:uLnTx/>
              <a:uFillTx/>
              <a:latin typeface="Avenir Book" panose="02000503020000020003" pitchFamily="2" charset="0"/>
            </a:endParaRPr>
          </a:p>
        </p:txBody>
      </p:sp>
      <p:cxnSp>
        <p:nvCxnSpPr>
          <p:cNvPr id="35" name="Lige forbindelse 34">
            <a:extLst>
              <a:ext uri="{FF2B5EF4-FFF2-40B4-BE49-F238E27FC236}">
                <a16:creationId xmlns:a16="http://schemas.microsoft.com/office/drawing/2014/main" id="{3B54CF8E-4FE9-2540-AA4F-7839E447B61F}"/>
              </a:ext>
            </a:extLst>
          </p:cNvPr>
          <p:cNvCxnSpPr>
            <a:cxnSpLocks/>
          </p:cNvCxnSpPr>
          <p:nvPr/>
        </p:nvCxnSpPr>
        <p:spPr>
          <a:xfrm>
            <a:off x="1331829" y="18644"/>
            <a:ext cx="0" cy="493994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6" name="Billede 35">
            <a:extLst>
              <a:ext uri="{FF2B5EF4-FFF2-40B4-BE49-F238E27FC236}">
                <a16:creationId xmlns:a16="http://schemas.microsoft.com/office/drawing/2014/main" id="{53B29203-9EEE-644B-BAEB-A066F5E9BE9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50000"/>
          </a:blip>
          <a:srcRect l="8285" t="28774" r="58175" b="41828"/>
          <a:stretch/>
        </p:blipFill>
        <p:spPr>
          <a:xfrm>
            <a:off x="257302" y="6201113"/>
            <a:ext cx="716895" cy="628387"/>
          </a:xfrm>
          <a:prstGeom prst="rect">
            <a:avLst/>
          </a:prstGeom>
        </p:spPr>
      </p:pic>
      <p:pic>
        <p:nvPicPr>
          <p:cNvPr id="37" name="Billede 36">
            <a:extLst>
              <a:ext uri="{FF2B5EF4-FFF2-40B4-BE49-F238E27FC236}">
                <a16:creationId xmlns:a16="http://schemas.microsoft.com/office/drawing/2014/main" id="{585E147C-D14C-A846-A377-EB9D1A35218D}"/>
              </a:ext>
            </a:extLst>
          </p:cNvPr>
          <p:cNvPicPr>
            <a:picLocks noChangeAspect="1"/>
          </p:cNvPicPr>
          <p:nvPr/>
        </p:nvPicPr>
        <p:blipFill>
          <a:blip r:embed="rId4">
            <a:biLevel thresh="25000"/>
            <a:alphaModFix amt="50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1500"/>
                    </a14:imgEffect>
                    <a14:imgEffect>
                      <a14:saturation sat="191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723783" y="6415290"/>
            <a:ext cx="1034680" cy="274837"/>
          </a:xfrm>
          <a:prstGeom prst="rect">
            <a:avLst/>
          </a:prstGeom>
        </p:spPr>
      </p:pic>
      <p:sp>
        <p:nvSpPr>
          <p:cNvPr id="39" name="Pladsholder til tekst 3">
            <a:extLst>
              <a:ext uri="{FF2B5EF4-FFF2-40B4-BE49-F238E27FC236}">
                <a16:creationId xmlns:a16="http://schemas.microsoft.com/office/drawing/2014/main" id="{E6C5BE7A-18EB-0C40-BF74-5242B28F62A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850" y="1139825"/>
            <a:ext cx="9464584" cy="36671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800" spc="300">
                <a:solidFill>
                  <a:srgbClr val="F8F8F3"/>
                </a:solidFill>
              </a:defRPr>
            </a:lvl1pPr>
            <a:lvl2pPr marL="457200" indent="0">
              <a:buNone/>
              <a:defRPr sz="1800">
                <a:solidFill>
                  <a:srgbClr val="F8F8F3"/>
                </a:solidFill>
              </a:defRPr>
            </a:lvl2pPr>
            <a:lvl3pPr marL="914400" indent="0">
              <a:buNone/>
              <a:defRPr sz="1800">
                <a:solidFill>
                  <a:srgbClr val="F8F8F3"/>
                </a:solidFill>
              </a:defRPr>
            </a:lvl3pPr>
            <a:lvl4pPr marL="1371600" indent="0">
              <a:buNone/>
              <a:defRPr sz="1800">
                <a:solidFill>
                  <a:srgbClr val="F8F8F3"/>
                </a:solidFill>
              </a:defRPr>
            </a:lvl4pPr>
            <a:lvl5pPr marL="1828800" indent="0">
              <a:buNone/>
              <a:defRPr sz="1800">
                <a:solidFill>
                  <a:srgbClr val="F8F8F3"/>
                </a:solidFill>
              </a:defRPr>
            </a:lvl5pPr>
          </a:lstStyle>
          <a:p>
            <a:pPr lvl="0"/>
            <a:r>
              <a:rPr lang="da-DK" dirty="0"/>
              <a:t>KLIK FOR AT REDIGERE TEKSTTYPOGRAFIERNE I MASTEREN</a:t>
            </a:r>
          </a:p>
        </p:txBody>
      </p:sp>
      <p:sp>
        <p:nvSpPr>
          <p:cNvPr id="40" name="Pladsholder til tekst 5">
            <a:extLst>
              <a:ext uri="{FF2B5EF4-FFF2-40B4-BE49-F238E27FC236}">
                <a16:creationId xmlns:a16="http://schemas.microsoft.com/office/drawing/2014/main" id="{C8C52C0F-2180-E041-BA3C-BCAD492C196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157663" y="3806825"/>
            <a:ext cx="3721100" cy="191135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400">
                <a:solidFill>
                  <a:srgbClr val="374D62"/>
                </a:solidFill>
              </a:defRPr>
            </a:lvl1pPr>
            <a:lvl2pPr marL="457200" indent="0" algn="ctr">
              <a:buNone/>
              <a:defRPr sz="1400">
                <a:solidFill>
                  <a:srgbClr val="374D62"/>
                </a:solidFill>
              </a:defRPr>
            </a:lvl2pPr>
            <a:lvl3pPr marL="914400" indent="0" algn="ctr">
              <a:buNone/>
              <a:defRPr sz="1400">
                <a:solidFill>
                  <a:srgbClr val="374D62"/>
                </a:solidFill>
              </a:defRPr>
            </a:lvl3pPr>
            <a:lvl4pPr marL="1371600" indent="0" algn="ctr">
              <a:buNone/>
              <a:defRPr sz="1400">
                <a:solidFill>
                  <a:srgbClr val="374D62"/>
                </a:solidFill>
              </a:defRPr>
            </a:lvl4pPr>
            <a:lvl5pPr marL="1828800" indent="0" algn="ctr">
              <a:buNone/>
              <a:defRPr sz="1400">
                <a:solidFill>
                  <a:srgbClr val="374D62"/>
                </a:solidFill>
              </a:defRPr>
            </a:lvl5pPr>
          </a:lstStyle>
          <a:p>
            <a:pPr lvl="0"/>
            <a:r>
              <a:rPr lang="da-DK" dirty="0"/>
              <a:t>Klik for at indsætte programtitler</a:t>
            </a:r>
          </a:p>
        </p:txBody>
      </p:sp>
      <p:sp>
        <p:nvSpPr>
          <p:cNvPr id="43" name="Pladsholder til tekst 41">
            <a:extLst>
              <a:ext uri="{FF2B5EF4-FFF2-40B4-BE49-F238E27FC236}">
                <a16:creationId xmlns:a16="http://schemas.microsoft.com/office/drawing/2014/main" id="{67587470-126D-B347-9806-A73C7B4A746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156075" y="2311400"/>
            <a:ext cx="3722688" cy="28375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400" spc="300">
                <a:solidFill>
                  <a:srgbClr val="374D62"/>
                </a:solidFill>
              </a:defRPr>
            </a:lvl1pPr>
            <a:lvl2pPr marL="457200" indent="0">
              <a:buNone/>
              <a:defRPr>
                <a:solidFill>
                  <a:srgbClr val="374D62"/>
                </a:solidFill>
              </a:defRPr>
            </a:lvl2pPr>
            <a:lvl3pPr marL="914400" indent="0">
              <a:buNone/>
              <a:defRPr>
                <a:solidFill>
                  <a:srgbClr val="374D62"/>
                </a:solidFill>
              </a:defRPr>
            </a:lvl3pPr>
            <a:lvl4pPr marL="1371600" indent="0">
              <a:buNone/>
              <a:defRPr>
                <a:solidFill>
                  <a:srgbClr val="374D62"/>
                </a:solidFill>
              </a:defRPr>
            </a:lvl4pPr>
            <a:lvl5pPr marL="1828800" indent="0">
              <a:buNone/>
              <a:defRPr>
                <a:solidFill>
                  <a:srgbClr val="374D62"/>
                </a:solidFill>
              </a:defRPr>
            </a:lvl5pPr>
          </a:lstStyle>
          <a:p>
            <a:pPr lvl="0"/>
            <a:r>
              <a:rPr lang="da-DK" dirty="0"/>
              <a:t>KLIK FOR DAG NR. </a:t>
            </a:r>
          </a:p>
        </p:txBody>
      </p:sp>
      <p:sp>
        <p:nvSpPr>
          <p:cNvPr id="44" name="Pladsholder til tekst 41">
            <a:extLst>
              <a:ext uri="{FF2B5EF4-FFF2-40B4-BE49-F238E27FC236}">
                <a16:creationId xmlns:a16="http://schemas.microsoft.com/office/drawing/2014/main" id="{6472E869-EE11-4B4D-85A7-8D232A5C179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156075" y="2681042"/>
            <a:ext cx="3722688" cy="28375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050" b="1" spc="300">
                <a:solidFill>
                  <a:srgbClr val="D77621"/>
                </a:solidFill>
                <a:latin typeface="Avenir Book" panose="02000503020000020003" pitchFamily="2" charset="0"/>
              </a:defRPr>
            </a:lvl1pPr>
            <a:lvl2pPr marL="457200" indent="0">
              <a:buNone/>
              <a:defRPr>
                <a:solidFill>
                  <a:srgbClr val="374D62"/>
                </a:solidFill>
              </a:defRPr>
            </a:lvl2pPr>
            <a:lvl3pPr marL="914400" indent="0">
              <a:buNone/>
              <a:defRPr>
                <a:solidFill>
                  <a:srgbClr val="374D62"/>
                </a:solidFill>
              </a:defRPr>
            </a:lvl3pPr>
            <a:lvl4pPr marL="1371600" indent="0">
              <a:buNone/>
              <a:defRPr>
                <a:solidFill>
                  <a:srgbClr val="374D62"/>
                </a:solidFill>
              </a:defRPr>
            </a:lvl4pPr>
            <a:lvl5pPr marL="1828800" indent="0">
              <a:buNone/>
              <a:defRPr>
                <a:solidFill>
                  <a:srgbClr val="374D62"/>
                </a:solidFill>
              </a:defRPr>
            </a:lvl5pPr>
          </a:lstStyle>
          <a:p>
            <a:pPr lvl="0"/>
            <a:r>
              <a:rPr lang="da-DK" dirty="0"/>
              <a:t>KLIK FOR WHY/WHAT/WHO</a:t>
            </a:r>
          </a:p>
        </p:txBody>
      </p:sp>
      <p:sp>
        <p:nvSpPr>
          <p:cNvPr id="45" name="Pladsholder til tekst 41">
            <a:extLst>
              <a:ext uri="{FF2B5EF4-FFF2-40B4-BE49-F238E27FC236}">
                <a16:creationId xmlns:a16="http://schemas.microsoft.com/office/drawing/2014/main" id="{8C5F973A-0CB6-0C43-B458-4BC7A5C77EE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156075" y="2997954"/>
            <a:ext cx="3722688" cy="28375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400" spc="300">
                <a:solidFill>
                  <a:srgbClr val="374D62"/>
                </a:solidFill>
              </a:defRPr>
            </a:lvl1pPr>
            <a:lvl2pPr marL="457200" indent="0">
              <a:buNone/>
              <a:defRPr>
                <a:solidFill>
                  <a:srgbClr val="374D62"/>
                </a:solidFill>
              </a:defRPr>
            </a:lvl2pPr>
            <a:lvl3pPr marL="914400" indent="0">
              <a:buNone/>
              <a:defRPr>
                <a:solidFill>
                  <a:srgbClr val="374D62"/>
                </a:solidFill>
              </a:defRPr>
            </a:lvl3pPr>
            <a:lvl4pPr marL="1371600" indent="0">
              <a:buNone/>
              <a:defRPr>
                <a:solidFill>
                  <a:srgbClr val="374D62"/>
                </a:solidFill>
              </a:defRPr>
            </a:lvl4pPr>
            <a:lvl5pPr marL="1828800" indent="0">
              <a:buNone/>
              <a:defRPr>
                <a:solidFill>
                  <a:srgbClr val="374D62"/>
                </a:solidFill>
              </a:defRPr>
            </a:lvl5pPr>
          </a:lstStyle>
          <a:p>
            <a:pPr lvl="0"/>
            <a:r>
              <a:rPr lang="da-DK" dirty="0"/>
              <a:t>KLIK FOR DAG TITEL</a:t>
            </a:r>
          </a:p>
        </p:txBody>
      </p:sp>
      <p:sp>
        <p:nvSpPr>
          <p:cNvPr id="46" name="Pladsholder til tekst 5">
            <a:extLst>
              <a:ext uri="{FF2B5EF4-FFF2-40B4-BE49-F238E27FC236}">
                <a16:creationId xmlns:a16="http://schemas.microsoft.com/office/drawing/2014/main" id="{E0018757-BB57-5749-B407-CF7AE9CD4869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24446" y="3806825"/>
            <a:ext cx="3721100" cy="191135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400">
                <a:solidFill>
                  <a:srgbClr val="374D62"/>
                </a:solidFill>
              </a:defRPr>
            </a:lvl1pPr>
            <a:lvl2pPr marL="457200" indent="0" algn="ctr">
              <a:buNone/>
              <a:defRPr sz="1400">
                <a:solidFill>
                  <a:srgbClr val="374D62"/>
                </a:solidFill>
              </a:defRPr>
            </a:lvl2pPr>
            <a:lvl3pPr marL="914400" indent="0" algn="ctr">
              <a:buNone/>
              <a:defRPr sz="1400">
                <a:solidFill>
                  <a:srgbClr val="374D62"/>
                </a:solidFill>
              </a:defRPr>
            </a:lvl3pPr>
            <a:lvl4pPr marL="1371600" indent="0" algn="ctr">
              <a:buNone/>
              <a:defRPr sz="1400">
                <a:solidFill>
                  <a:srgbClr val="374D62"/>
                </a:solidFill>
              </a:defRPr>
            </a:lvl4pPr>
            <a:lvl5pPr marL="1828800" indent="0" algn="ctr">
              <a:buNone/>
              <a:defRPr sz="1400">
                <a:solidFill>
                  <a:srgbClr val="374D62"/>
                </a:solidFill>
              </a:defRPr>
            </a:lvl5pPr>
          </a:lstStyle>
          <a:p>
            <a:pPr lvl="0"/>
            <a:r>
              <a:rPr lang="da-DK" dirty="0"/>
              <a:t>Klik for at indsætte programtitler</a:t>
            </a:r>
          </a:p>
        </p:txBody>
      </p:sp>
      <p:sp>
        <p:nvSpPr>
          <p:cNvPr id="47" name="Pladsholder til tekst 41">
            <a:extLst>
              <a:ext uri="{FF2B5EF4-FFF2-40B4-BE49-F238E27FC236}">
                <a16:creationId xmlns:a16="http://schemas.microsoft.com/office/drawing/2014/main" id="{882BFFCF-1CB6-DC45-A5D7-F82E795DF5B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22858" y="2311400"/>
            <a:ext cx="3722688" cy="28375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400" spc="300">
                <a:solidFill>
                  <a:srgbClr val="374D62"/>
                </a:solidFill>
              </a:defRPr>
            </a:lvl1pPr>
            <a:lvl2pPr marL="457200" indent="0">
              <a:buNone/>
              <a:defRPr>
                <a:solidFill>
                  <a:srgbClr val="374D62"/>
                </a:solidFill>
              </a:defRPr>
            </a:lvl2pPr>
            <a:lvl3pPr marL="914400" indent="0">
              <a:buNone/>
              <a:defRPr>
                <a:solidFill>
                  <a:srgbClr val="374D62"/>
                </a:solidFill>
              </a:defRPr>
            </a:lvl3pPr>
            <a:lvl4pPr marL="1371600" indent="0">
              <a:buNone/>
              <a:defRPr>
                <a:solidFill>
                  <a:srgbClr val="374D62"/>
                </a:solidFill>
              </a:defRPr>
            </a:lvl4pPr>
            <a:lvl5pPr marL="1828800" indent="0">
              <a:buNone/>
              <a:defRPr>
                <a:solidFill>
                  <a:srgbClr val="374D62"/>
                </a:solidFill>
              </a:defRPr>
            </a:lvl5pPr>
          </a:lstStyle>
          <a:p>
            <a:pPr lvl="0"/>
            <a:r>
              <a:rPr lang="da-DK" dirty="0"/>
              <a:t>KLIK FOR DAG NR. </a:t>
            </a:r>
          </a:p>
        </p:txBody>
      </p:sp>
      <p:sp>
        <p:nvSpPr>
          <p:cNvPr id="48" name="Pladsholder til tekst 41">
            <a:extLst>
              <a:ext uri="{FF2B5EF4-FFF2-40B4-BE49-F238E27FC236}">
                <a16:creationId xmlns:a16="http://schemas.microsoft.com/office/drawing/2014/main" id="{5B345C0A-4505-0443-8FDE-3F6761BBF86D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22858" y="2681042"/>
            <a:ext cx="3722688" cy="28375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050" b="1" spc="300">
                <a:solidFill>
                  <a:srgbClr val="D77621"/>
                </a:solidFill>
                <a:latin typeface="Avenir Book" panose="02000503020000020003" pitchFamily="2" charset="0"/>
              </a:defRPr>
            </a:lvl1pPr>
            <a:lvl2pPr marL="457200" indent="0">
              <a:buNone/>
              <a:defRPr>
                <a:solidFill>
                  <a:srgbClr val="374D62"/>
                </a:solidFill>
              </a:defRPr>
            </a:lvl2pPr>
            <a:lvl3pPr marL="914400" indent="0">
              <a:buNone/>
              <a:defRPr>
                <a:solidFill>
                  <a:srgbClr val="374D62"/>
                </a:solidFill>
              </a:defRPr>
            </a:lvl3pPr>
            <a:lvl4pPr marL="1371600" indent="0">
              <a:buNone/>
              <a:defRPr>
                <a:solidFill>
                  <a:srgbClr val="374D62"/>
                </a:solidFill>
              </a:defRPr>
            </a:lvl4pPr>
            <a:lvl5pPr marL="1828800" indent="0">
              <a:buNone/>
              <a:defRPr>
                <a:solidFill>
                  <a:srgbClr val="374D62"/>
                </a:solidFill>
              </a:defRPr>
            </a:lvl5pPr>
          </a:lstStyle>
          <a:p>
            <a:pPr lvl="0"/>
            <a:r>
              <a:rPr lang="da-DK" dirty="0"/>
              <a:t>KLIK FOR WHY/WHAT/WHO</a:t>
            </a:r>
          </a:p>
        </p:txBody>
      </p:sp>
      <p:sp>
        <p:nvSpPr>
          <p:cNvPr id="49" name="Pladsholder til tekst 41">
            <a:extLst>
              <a:ext uri="{FF2B5EF4-FFF2-40B4-BE49-F238E27FC236}">
                <a16:creationId xmlns:a16="http://schemas.microsoft.com/office/drawing/2014/main" id="{2DE45406-1216-6840-9510-069C40F59349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22858" y="2997954"/>
            <a:ext cx="3722688" cy="28375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400" spc="300">
                <a:solidFill>
                  <a:srgbClr val="374D62"/>
                </a:solidFill>
              </a:defRPr>
            </a:lvl1pPr>
            <a:lvl2pPr marL="457200" indent="0">
              <a:buNone/>
              <a:defRPr>
                <a:solidFill>
                  <a:srgbClr val="374D62"/>
                </a:solidFill>
              </a:defRPr>
            </a:lvl2pPr>
            <a:lvl3pPr marL="914400" indent="0">
              <a:buNone/>
              <a:defRPr>
                <a:solidFill>
                  <a:srgbClr val="374D62"/>
                </a:solidFill>
              </a:defRPr>
            </a:lvl3pPr>
            <a:lvl4pPr marL="1371600" indent="0">
              <a:buNone/>
              <a:defRPr>
                <a:solidFill>
                  <a:srgbClr val="374D62"/>
                </a:solidFill>
              </a:defRPr>
            </a:lvl4pPr>
            <a:lvl5pPr marL="1828800" indent="0">
              <a:buNone/>
              <a:defRPr>
                <a:solidFill>
                  <a:srgbClr val="374D62"/>
                </a:solidFill>
              </a:defRPr>
            </a:lvl5pPr>
          </a:lstStyle>
          <a:p>
            <a:pPr lvl="0"/>
            <a:r>
              <a:rPr lang="da-DK" dirty="0"/>
              <a:t>KLIK FOR DAG TITEL</a:t>
            </a:r>
          </a:p>
        </p:txBody>
      </p:sp>
      <p:sp>
        <p:nvSpPr>
          <p:cNvPr id="50" name="Pladsholder til tekst 5">
            <a:extLst>
              <a:ext uri="{FF2B5EF4-FFF2-40B4-BE49-F238E27FC236}">
                <a16:creationId xmlns:a16="http://schemas.microsoft.com/office/drawing/2014/main" id="{49F73532-D47C-474A-BF4E-D6DB21931A90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8074150" y="3806825"/>
            <a:ext cx="3721100" cy="191135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400">
                <a:solidFill>
                  <a:srgbClr val="374D62"/>
                </a:solidFill>
              </a:defRPr>
            </a:lvl1pPr>
            <a:lvl2pPr marL="457200" indent="0" algn="ctr">
              <a:buNone/>
              <a:defRPr sz="1400">
                <a:solidFill>
                  <a:srgbClr val="374D62"/>
                </a:solidFill>
              </a:defRPr>
            </a:lvl2pPr>
            <a:lvl3pPr marL="914400" indent="0" algn="ctr">
              <a:buNone/>
              <a:defRPr sz="1400">
                <a:solidFill>
                  <a:srgbClr val="374D62"/>
                </a:solidFill>
              </a:defRPr>
            </a:lvl3pPr>
            <a:lvl4pPr marL="1371600" indent="0" algn="ctr">
              <a:buNone/>
              <a:defRPr sz="1400">
                <a:solidFill>
                  <a:srgbClr val="374D62"/>
                </a:solidFill>
              </a:defRPr>
            </a:lvl4pPr>
            <a:lvl5pPr marL="1828800" indent="0" algn="ctr">
              <a:buNone/>
              <a:defRPr sz="1400">
                <a:solidFill>
                  <a:srgbClr val="374D62"/>
                </a:solidFill>
              </a:defRPr>
            </a:lvl5pPr>
          </a:lstStyle>
          <a:p>
            <a:pPr lvl="0"/>
            <a:r>
              <a:rPr lang="da-DK" dirty="0"/>
              <a:t>Klik for at indsætte programtitler</a:t>
            </a:r>
          </a:p>
        </p:txBody>
      </p:sp>
      <p:sp>
        <p:nvSpPr>
          <p:cNvPr id="51" name="Pladsholder til tekst 41">
            <a:extLst>
              <a:ext uri="{FF2B5EF4-FFF2-40B4-BE49-F238E27FC236}">
                <a16:creationId xmlns:a16="http://schemas.microsoft.com/office/drawing/2014/main" id="{F6A84179-F401-CD4B-B0A9-B4A2F2426D25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072562" y="2311400"/>
            <a:ext cx="3722688" cy="28375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400" spc="300">
                <a:solidFill>
                  <a:srgbClr val="374D62"/>
                </a:solidFill>
              </a:defRPr>
            </a:lvl1pPr>
            <a:lvl2pPr marL="457200" indent="0">
              <a:buNone/>
              <a:defRPr>
                <a:solidFill>
                  <a:srgbClr val="374D62"/>
                </a:solidFill>
              </a:defRPr>
            </a:lvl2pPr>
            <a:lvl3pPr marL="914400" indent="0">
              <a:buNone/>
              <a:defRPr>
                <a:solidFill>
                  <a:srgbClr val="374D62"/>
                </a:solidFill>
              </a:defRPr>
            </a:lvl3pPr>
            <a:lvl4pPr marL="1371600" indent="0">
              <a:buNone/>
              <a:defRPr>
                <a:solidFill>
                  <a:srgbClr val="374D62"/>
                </a:solidFill>
              </a:defRPr>
            </a:lvl4pPr>
            <a:lvl5pPr marL="1828800" indent="0">
              <a:buNone/>
              <a:defRPr>
                <a:solidFill>
                  <a:srgbClr val="374D62"/>
                </a:solidFill>
              </a:defRPr>
            </a:lvl5pPr>
          </a:lstStyle>
          <a:p>
            <a:pPr lvl="0"/>
            <a:r>
              <a:rPr lang="da-DK" dirty="0"/>
              <a:t>KLIK FOR DAG NR. </a:t>
            </a:r>
          </a:p>
        </p:txBody>
      </p:sp>
      <p:sp>
        <p:nvSpPr>
          <p:cNvPr id="52" name="Pladsholder til tekst 41">
            <a:extLst>
              <a:ext uri="{FF2B5EF4-FFF2-40B4-BE49-F238E27FC236}">
                <a16:creationId xmlns:a16="http://schemas.microsoft.com/office/drawing/2014/main" id="{68708AB9-D8E8-2343-83A6-A68A1D589699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072562" y="2681042"/>
            <a:ext cx="3722688" cy="28375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050" b="1" spc="300">
                <a:solidFill>
                  <a:srgbClr val="D77621"/>
                </a:solidFill>
                <a:latin typeface="Avenir Book" panose="02000503020000020003" pitchFamily="2" charset="0"/>
              </a:defRPr>
            </a:lvl1pPr>
            <a:lvl2pPr marL="457200" indent="0">
              <a:buNone/>
              <a:defRPr>
                <a:solidFill>
                  <a:srgbClr val="374D62"/>
                </a:solidFill>
              </a:defRPr>
            </a:lvl2pPr>
            <a:lvl3pPr marL="914400" indent="0">
              <a:buNone/>
              <a:defRPr>
                <a:solidFill>
                  <a:srgbClr val="374D62"/>
                </a:solidFill>
              </a:defRPr>
            </a:lvl3pPr>
            <a:lvl4pPr marL="1371600" indent="0">
              <a:buNone/>
              <a:defRPr>
                <a:solidFill>
                  <a:srgbClr val="374D62"/>
                </a:solidFill>
              </a:defRPr>
            </a:lvl4pPr>
            <a:lvl5pPr marL="1828800" indent="0">
              <a:buNone/>
              <a:defRPr>
                <a:solidFill>
                  <a:srgbClr val="374D62"/>
                </a:solidFill>
              </a:defRPr>
            </a:lvl5pPr>
          </a:lstStyle>
          <a:p>
            <a:pPr lvl="0"/>
            <a:r>
              <a:rPr lang="da-DK" dirty="0"/>
              <a:t>KLIK FOR WHY/WHAT/WHO</a:t>
            </a:r>
          </a:p>
        </p:txBody>
      </p:sp>
      <p:sp>
        <p:nvSpPr>
          <p:cNvPr id="53" name="Pladsholder til tekst 41">
            <a:extLst>
              <a:ext uri="{FF2B5EF4-FFF2-40B4-BE49-F238E27FC236}">
                <a16:creationId xmlns:a16="http://schemas.microsoft.com/office/drawing/2014/main" id="{89BB1BA3-D844-3A44-8F2C-35DCE9FBBDE0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8072562" y="2997954"/>
            <a:ext cx="3722688" cy="28375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400" spc="300">
                <a:solidFill>
                  <a:srgbClr val="374D62"/>
                </a:solidFill>
              </a:defRPr>
            </a:lvl1pPr>
            <a:lvl2pPr marL="457200" indent="0">
              <a:buNone/>
              <a:defRPr>
                <a:solidFill>
                  <a:srgbClr val="374D62"/>
                </a:solidFill>
              </a:defRPr>
            </a:lvl2pPr>
            <a:lvl3pPr marL="914400" indent="0">
              <a:buNone/>
              <a:defRPr>
                <a:solidFill>
                  <a:srgbClr val="374D62"/>
                </a:solidFill>
              </a:defRPr>
            </a:lvl3pPr>
            <a:lvl4pPr marL="1371600" indent="0">
              <a:buNone/>
              <a:defRPr>
                <a:solidFill>
                  <a:srgbClr val="374D62"/>
                </a:solidFill>
              </a:defRPr>
            </a:lvl4pPr>
            <a:lvl5pPr marL="1828800" indent="0">
              <a:buNone/>
              <a:defRPr>
                <a:solidFill>
                  <a:srgbClr val="374D62"/>
                </a:solidFill>
              </a:defRPr>
            </a:lvl5pPr>
          </a:lstStyle>
          <a:p>
            <a:pPr lvl="0"/>
            <a:r>
              <a:rPr lang="da-DK" dirty="0"/>
              <a:t>KLIK FOR DAG TITEL</a:t>
            </a:r>
          </a:p>
        </p:txBody>
      </p:sp>
      <p:sp>
        <p:nvSpPr>
          <p:cNvPr id="25" name="Rectangle 2">
            <a:extLst>
              <a:ext uri="{FF2B5EF4-FFF2-40B4-BE49-F238E27FC236}">
                <a16:creationId xmlns:a16="http://schemas.microsoft.com/office/drawing/2014/main" id="{B82C06E5-45E4-D449-90F8-D2D8AF3C0DE5}"/>
              </a:ext>
            </a:extLst>
          </p:cNvPr>
          <p:cNvSpPr/>
          <p:nvPr/>
        </p:nvSpPr>
        <p:spPr>
          <a:xfrm>
            <a:off x="323448" y="2035829"/>
            <a:ext cx="3722113" cy="3682870"/>
          </a:xfrm>
          <a:prstGeom prst="rect">
            <a:avLst/>
          </a:prstGeom>
          <a:solidFill>
            <a:srgbClr val="E5E7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7" name="Billede 26" descr="Et billede, der indeholder plade, tegning&#10;&#10;Automatisk genereret beskrivelse">
            <a:extLst>
              <a:ext uri="{FF2B5EF4-FFF2-40B4-BE49-F238E27FC236}">
                <a16:creationId xmlns:a16="http://schemas.microsoft.com/office/drawing/2014/main" id="{1A90B05A-14EF-2E46-AF95-2A8AFE7B62CF}"/>
              </a:ext>
            </a:extLst>
          </p:cNvPr>
          <p:cNvPicPr>
            <a:picLocks noChangeAspect="1"/>
          </p:cNvPicPr>
          <p:nvPr/>
        </p:nvPicPr>
        <p:blipFill>
          <a:blip r:embed="rId2">
            <a:lum bright="70000" contrast="-70000"/>
            <a:alphaModFix amt="11000"/>
          </a:blip>
          <a:stretch>
            <a:fillRect/>
          </a:stretch>
        </p:blipFill>
        <p:spPr>
          <a:xfrm>
            <a:off x="2646261" y="982133"/>
            <a:ext cx="6564880" cy="5654145"/>
          </a:xfrm>
          <a:prstGeom prst="rect">
            <a:avLst/>
          </a:prstGeom>
        </p:spPr>
      </p:pic>
      <p:sp>
        <p:nvSpPr>
          <p:cNvPr id="28" name="Rectangle 2">
            <a:extLst>
              <a:ext uri="{FF2B5EF4-FFF2-40B4-BE49-F238E27FC236}">
                <a16:creationId xmlns:a16="http://schemas.microsoft.com/office/drawing/2014/main" id="{DFC11248-CAE4-314B-A8DF-2A9929F9CD4A}"/>
              </a:ext>
            </a:extLst>
          </p:cNvPr>
          <p:cNvSpPr/>
          <p:nvPr/>
        </p:nvSpPr>
        <p:spPr>
          <a:xfrm>
            <a:off x="4157240" y="2035829"/>
            <a:ext cx="3722113" cy="3682870"/>
          </a:xfrm>
          <a:prstGeom prst="rect">
            <a:avLst/>
          </a:prstGeom>
          <a:solidFill>
            <a:srgbClr val="E5E7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0" name="Rectangle 2">
            <a:extLst>
              <a:ext uri="{FF2B5EF4-FFF2-40B4-BE49-F238E27FC236}">
                <a16:creationId xmlns:a16="http://schemas.microsoft.com/office/drawing/2014/main" id="{28CFCB11-090C-754A-AB46-8BC7B8DFF604}"/>
              </a:ext>
            </a:extLst>
          </p:cNvPr>
          <p:cNvSpPr/>
          <p:nvPr/>
        </p:nvSpPr>
        <p:spPr>
          <a:xfrm>
            <a:off x="8072562" y="2035829"/>
            <a:ext cx="3722113" cy="3682870"/>
          </a:xfrm>
          <a:prstGeom prst="rect">
            <a:avLst/>
          </a:prstGeom>
          <a:solidFill>
            <a:srgbClr val="E5E7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1" name="Rectangle 14">
            <a:extLst>
              <a:ext uri="{FF2B5EF4-FFF2-40B4-BE49-F238E27FC236}">
                <a16:creationId xmlns:a16="http://schemas.microsoft.com/office/drawing/2014/main" id="{D4EC8B63-980C-5943-AFEA-48DE74FCB98E}"/>
              </a:ext>
            </a:extLst>
          </p:cNvPr>
          <p:cNvSpPr/>
          <p:nvPr/>
        </p:nvSpPr>
        <p:spPr>
          <a:xfrm>
            <a:off x="1" y="0"/>
            <a:ext cx="12191999" cy="520589"/>
          </a:xfrm>
          <a:prstGeom prst="rect">
            <a:avLst/>
          </a:prstGeom>
          <a:solidFill>
            <a:srgbClr val="374D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2" name="TextBox 18">
            <a:hlinkClick r:id="" action="ppaction://noaction"/>
            <a:extLst>
              <a:ext uri="{FF2B5EF4-FFF2-40B4-BE49-F238E27FC236}">
                <a16:creationId xmlns:a16="http://schemas.microsoft.com/office/drawing/2014/main" id="{F99B0F59-6988-B240-9BFD-0DDF9A3F4A8E}"/>
              </a:ext>
            </a:extLst>
          </p:cNvPr>
          <p:cNvSpPr txBox="1"/>
          <p:nvPr/>
        </p:nvSpPr>
        <p:spPr>
          <a:xfrm>
            <a:off x="257302" y="99940"/>
            <a:ext cx="1073784" cy="338554"/>
          </a:xfrm>
          <a:prstGeom prst="rect">
            <a:avLst/>
          </a:prstGeom>
          <a:noFill/>
          <a:ln w="9525">
            <a:noFill/>
          </a:ln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b="1" spc="300" dirty="0">
                <a:solidFill>
                  <a:srgbClr val="E5E7E7"/>
                </a:solidFill>
                <a:latin typeface="Avenir Book" panose="02000503020000020003" pitchFamily="2" charset="0"/>
              </a:rPr>
              <a:t>MODULE 2 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b="1" spc="300" dirty="0">
                <a:solidFill>
                  <a:srgbClr val="E5E7E7"/>
                </a:solidFill>
                <a:latin typeface="Avenir Book" panose="02000503020000020003" pitchFamily="2" charset="0"/>
              </a:rPr>
              <a:t>INTRO</a:t>
            </a:r>
            <a:endParaRPr kumimoji="0" lang="en-US" sz="800" b="1" i="0" u="none" strike="noStrike" kern="1200" cap="none" spc="300" normalizeH="0" baseline="0" noProof="0" dirty="0">
              <a:ln>
                <a:noFill/>
              </a:ln>
              <a:solidFill>
                <a:srgbClr val="E5E7E7"/>
              </a:solidFill>
              <a:effectLst/>
              <a:uLnTx/>
              <a:uFillTx/>
              <a:latin typeface="Avenir Book" panose="02000503020000020003" pitchFamily="2" charset="0"/>
            </a:endParaRPr>
          </a:p>
        </p:txBody>
      </p:sp>
      <p:cxnSp>
        <p:nvCxnSpPr>
          <p:cNvPr id="38" name="Lige forbindelse 37">
            <a:extLst>
              <a:ext uri="{FF2B5EF4-FFF2-40B4-BE49-F238E27FC236}">
                <a16:creationId xmlns:a16="http://schemas.microsoft.com/office/drawing/2014/main" id="{3D5DAA66-C814-3041-AE5F-13EBB1B0FDEA}"/>
              </a:ext>
            </a:extLst>
          </p:cNvPr>
          <p:cNvCxnSpPr>
            <a:cxnSpLocks/>
          </p:cNvCxnSpPr>
          <p:nvPr/>
        </p:nvCxnSpPr>
        <p:spPr>
          <a:xfrm>
            <a:off x="1331829" y="18644"/>
            <a:ext cx="0" cy="493994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1" name="Billede 40">
            <a:extLst>
              <a:ext uri="{FF2B5EF4-FFF2-40B4-BE49-F238E27FC236}">
                <a16:creationId xmlns:a16="http://schemas.microsoft.com/office/drawing/2014/main" id="{D2027C2E-646B-B944-A645-8154491A089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50000"/>
          </a:blip>
          <a:srcRect l="8285" t="28774" r="58175" b="41828"/>
          <a:stretch/>
        </p:blipFill>
        <p:spPr>
          <a:xfrm>
            <a:off x="257302" y="6201113"/>
            <a:ext cx="716895" cy="628387"/>
          </a:xfrm>
          <a:prstGeom prst="rect">
            <a:avLst/>
          </a:prstGeom>
        </p:spPr>
      </p:pic>
      <p:pic>
        <p:nvPicPr>
          <p:cNvPr id="42" name="Billede 41">
            <a:extLst>
              <a:ext uri="{FF2B5EF4-FFF2-40B4-BE49-F238E27FC236}">
                <a16:creationId xmlns:a16="http://schemas.microsoft.com/office/drawing/2014/main" id="{5209B668-05B9-8A4E-982A-F97A75DF28C8}"/>
              </a:ext>
            </a:extLst>
          </p:cNvPr>
          <p:cNvPicPr>
            <a:picLocks noChangeAspect="1"/>
          </p:cNvPicPr>
          <p:nvPr/>
        </p:nvPicPr>
        <p:blipFill>
          <a:blip r:embed="rId4">
            <a:biLevel thresh="25000"/>
            <a:alphaModFix amt="50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1500"/>
                    </a14:imgEffect>
                    <a14:imgEffect>
                      <a14:saturation sat="191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723783" y="6415290"/>
            <a:ext cx="1034680" cy="274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8099835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Program intro M3">
    <p:bg>
      <p:bgPr>
        <a:solidFill>
          <a:srgbClr val="5B706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">
            <a:extLst>
              <a:ext uri="{FF2B5EF4-FFF2-40B4-BE49-F238E27FC236}">
                <a16:creationId xmlns:a16="http://schemas.microsoft.com/office/drawing/2014/main" id="{5057CABE-0CAC-2B41-A249-1FA93ACB4CFA}"/>
              </a:ext>
            </a:extLst>
          </p:cNvPr>
          <p:cNvSpPr/>
          <p:nvPr/>
        </p:nvSpPr>
        <p:spPr>
          <a:xfrm>
            <a:off x="323448" y="2035829"/>
            <a:ext cx="3722113" cy="3682870"/>
          </a:xfrm>
          <a:prstGeom prst="rect">
            <a:avLst/>
          </a:prstGeom>
          <a:solidFill>
            <a:srgbClr val="E5E7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4" name="Billede 23" descr="Et billede, der indeholder plade, tegning&#10;&#10;Automatisk genereret beskrivelse">
            <a:extLst>
              <a:ext uri="{FF2B5EF4-FFF2-40B4-BE49-F238E27FC236}">
                <a16:creationId xmlns:a16="http://schemas.microsoft.com/office/drawing/2014/main" id="{AED56B3A-FC42-3A48-9B76-D4362A02C14E}"/>
              </a:ext>
            </a:extLst>
          </p:cNvPr>
          <p:cNvPicPr>
            <a:picLocks noChangeAspect="1"/>
          </p:cNvPicPr>
          <p:nvPr/>
        </p:nvPicPr>
        <p:blipFill>
          <a:blip r:embed="rId2">
            <a:lum bright="70000" contrast="-70000"/>
            <a:alphaModFix amt="11000"/>
          </a:blip>
          <a:stretch>
            <a:fillRect/>
          </a:stretch>
        </p:blipFill>
        <p:spPr>
          <a:xfrm>
            <a:off x="2646261" y="982133"/>
            <a:ext cx="6564880" cy="5654145"/>
          </a:xfrm>
          <a:prstGeom prst="rect">
            <a:avLst/>
          </a:prstGeom>
        </p:spPr>
      </p:pic>
      <p:sp>
        <p:nvSpPr>
          <p:cNvPr id="26" name="Rectangle 2">
            <a:extLst>
              <a:ext uri="{FF2B5EF4-FFF2-40B4-BE49-F238E27FC236}">
                <a16:creationId xmlns:a16="http://schemas.microsoft.com/office/drawing/2014/main" id="{612DE8D1-6744-334C-A882-7D8A7465D76A}"/>
              </a:ext>
            </a:extLst>
          </p:cNvPr>
          <p:cNvSpPr/>
          <p:nvPr/>
        </p:nvSpPr>
        <p:spPr>
          <a:xfrm>
            <a:off x="4157240" y="2035829"/>
            <a:ext cx="3722113" cy="3682870"/>
          </a:xfrm>
          <a:prstGeom prst="rect">
            <a:avLst/>
          </a:prstGeom>
          <a:solidFill>
            <a:srgbClr val="E5E7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9" name="Rectangle 2">
            <a:extLst>
              <a:ext uri="{FF2B5EF4-FFF2-40B4-BE49-F238E27FC236}">
                <a16:creationId xmlns:a16="http://schemas.microsoft.com/office/drawing/2014/main" id="{5919263D-FDE4-4F48-B674-8715E652B90A}"/>
              </a:ext>
            </a:extLst>
          </p:cNvPr>
          <p:cNvSpPr/>
          <p:nvPr/>
        </p:nvSpPr>
        <p:spPr>
          <a:xfrm>
            <a:off x="8072562" y="2035829"/>
            <a:ext cx="3722113" cy="3682870"/>
          </a:xfrm>
          <a:prstGeom prst="rect">
            <a:avLst/>
          </a:prstGeom>
          <a:solidFill>
            <a:srgbClr val="E5E7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3" name="Rectangle 14">
            <a:extLst>
              <a:ext uri="{FF2B5EF4-FFF2-40B4-BE49-F238E27FC236}">
                <a16:creationId xmlns:a16="http://schemas.microsoft.com/office/drawing/2014/main" id="{34B53CDC-B239-8A48-85B8-D1A8C0616F4E}"/>
              </a:ext>
            </a:extLst>
          </p:cNvPr>
          <p:cNvSpPr/>
          <p:nvPr/>
        </p:nvSpPr>
        <p:spPr>
          <a:xfrm>
            <a:off x="1" y="0"/>
            <a:ext cx="12191999" cy="520589"/>
          </a:xfrm>
          <a:prstGeom prst="rect">
            <a:avLst/>
          </a:prstGeom>
          <a:solidFill>
            <a:srgbClr val="374D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4" name="TextBox 18">
            <a:hlinkClick r:id="" action="ppaction://noaction"/>
            <a:extLst>
              <a:ext uri="{FF2B5EF4-FFF2-40B4-BE49-F238E27FC236}">
                <a16:creationId xmlns:a16="http://schemas.microsoft.com/office/drawing/2014/main" id="{56354988-7F18-814F-8E3E-ECD0F90A3823}"/>
              </a:ext>
            </a:extLst>
          </p:cNvPr>
          <p:cNvSpPr txBox="1"/>
          <p:nvPr/>
        </p:nvSpPr>
        <p:spPr>
          <a:xfrm>
            <a:off x="257302" y="99940"/>
            <a:ext cx="1073784" cy="338554"/>
          </a:xfrm>
          <a:prstGeom prst="rect">
            <a:avLst/>
          </a:prstGeom>
          <a:noFill/>
          <a:ln w="9525">
            <a:noFill/>
          </a:ln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b="1" spc="300" dirty="0">
                <a:solidFill>
                  <a:srgbClr val="E5E7E7"/>
                </a:solidFill>
                <a:latin typeface="Avenir Book" panose="02000503020000020003" pitchFamily="2" charset="0"/>
              </a:rPr>
              <a:t>MODULE 3 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b="1" spc="300" dirty="0">
                <a:solidFill>
                  <a:srgbClr val="E5E7E7"/>
                </a:solidFill>
                <a:latin typeface="Avenir Book" panose="02000503020000020003" pitchFamily="2" charset="0"/>
              </a:rPr>
              <a:t>INTRO</a:t>
            </a:r>
            <a:endParaRPr kumimoji="0" lang="en-US" sz="800" b="1" i="0" u="none" strike="noStrike" kern="1200" cap="none" spc="300" normalizeH="0" baseline="0" noProof="0" dirty="0">
              <a:ln>
                <a:noFill/>
              </a:ln>
              <a:solidFill>
                <a:srgbClr val="E5E7E7"/>
              </a:solidFill>
              <a:effectLst/>
              <a:uLnTx/>
              <a:uFillTx/>
              <a:latin typeface="Avenir Book" panose="02000503020000020003" pitchFamily="2" charset="0"/>
            </a:endParaRPr>
          </a:p>
        </p:txBody>
      </p:sp>
      <p:cxnSp>
        <p:nvCxnSpPr>
          <p:cNvPr id="35" name="Lige forbindelse 34">
            <a:extLst>
              <a:ext uri="{FF2B5EF4-FFF2-40B4-BE49-F238E27FC236}">
                <a16:creationId xmlns:a16="http://schemas.microsoft.com/office/drawing/2014/main" id="{3B54CF8E-4FE9-2540-AA4F-7839E447B61F}"/>
              </a:ext>
            </a:extLst>
          </p:cNvPr>
          <p:cNvCxnSpPr>
            <a:cxnSpLocks/>
          </p:cNvCxnSpPr>
          <p:nvPr/>
        </p:nvCxnSpPr>
        <p:spPr>
          <a:xfrm>
            <a:off x="1331829" y="18644"/>
            <a:ext cx="0" cy="493994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6" name="Billede 35">
            <a:extLst>
              <a:ext uri="{FF2B5EF4-FFF2-40B4-BE49-F238E27FC236}">
                <a16:creationId xmlns:a16="http://schemas.microsoft.com/office/drawing/2014/main" id="{53B29203-9EEE-644B-BAEB-A066F5E9BE9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50000"/>
          </a:blip>
          <a:srcRect l="8285" t="28774" r="58175" b="41828"/>
          <a:stretch/>
        </p:blipFill>
        <p:spPr>
          <a:xfrm>
            <a:off x="257302" y="6201113"/>
            <a:ext cx="716895" cy="628387"/>
          </a:xfrm>
          <a:prstGeom prst="rect">
            <a:avLst/>
          </a:prstGeom>
        </p:spPr>
      </p:pic>
      <p:pic>
        <p:nvPicPr>
          <p:cNvPr id="37" name="Billede 36">
            <a:extLst>
              <a:ext uri="{FF2B5EF4-FFF2-40B4-BE49-F238E27FC236}">
                <a16:creationId xmlns:a16="http://schemas.microsoft.com/office/drawing/2014/main" id="{585E147C-D14C-A846-A377-EB9D1A35218D}"/>
              </a:ext>
            </a:extLst>
          </p:cNvPr>
          <p:cNvPicPr>
            <a:picLocks noChangeAspect="1"/>
          </p:cNvPicPr>
          <p:nvPr/>
        </p:nvPicPr>
        <p:blipFill>
          <a:blip r:embed="rId4">
            <a:biLevel thresh="25000"/>
            <a:alphaModFix amt="50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1500"/>
                    </a14:imgEffect>
                    <a14:imgEffect>
                      <a14:saturation sat="191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723783" y="6415290"/>
            <a:ext cx="1034680" cy="274837"/>
          </a:xfrm>
          <a:prstGeom prst="rect">
            <a:avLst/>
          </a:prstGeom>
        </p:spPr>
      </p:pic>
      <p:sp>
        <p:nvSpPr>
          <p:cNvPr id="39" name="Pladsholder til tekst 3">
            <a:extLst>
              <a:ext uri="{FF2B5EF4-FFF2-40B4-BE49-F238E27FC236}">
                <a16:creationId xmlns:a16="http://schemas.microsoft.com/office/drawing/2014/main" id="{E6C5BE7A-18EB-0C40-BF74-5242B28F62A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850" y="1139825"/>
            <a:ext cx="9464584" cy="36671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800" spc="300">
                <a:solidFill>
                  <a:srgbClr val="F8F8F3"/>
                </a:solidFill>
              </a:defRPr>
            </a:lvl1pPr>
            <a:lvl2pPr marL="457200" indent="0">
              <a:buNone/>
              <a:defRPr sz="1800">
                <a:solidFill>
                  <a:srgbClr val="F8F8F3"/>
                </a:solidFill>
              </a:defRPr>
            </a:lvl2pPr>
            <a:lvl3pPr marL="914400" indent="0">
              <a:buNone/>
              <a:defRPr sz="1800">
                <a:solidFill>
                  <a:srgbClr val="F8F8F3"/>
                </a:solidFill>
              </a:defRPr>
            </a:lvl3pPr>
            <a:lvl4pPr marL="1371600" indent="0">
              <a:buNone/>
              <a:defRPr sz="1800">
                <a:solidFill>
                  <a:srgbClr val="F8F8F3"/>
                </a:solidFill>
              </a:defRPr>
            </a:lvl4pPr>
            <a:lvl5pPr marL="1828800" indent="0">
              <a:buNone/>
              <a:defRPr sz="1800">
                <a:solidFill>
                  <a:srgbClr val="F8F8F3"/>
                </a:solidFill>
              </a:defRPr>
            </a:lvl5pPr>
          </a:lstStyle>
          <a:p>
            <a:pPr lvl="0"/>
            <a:r>
              <a:rPr lang="da-DK" dirty="0"/>
              <a:t>KLIK FOR AT REDIGERE TEKSTTYPOGRAFIERNE I MASTEREN</a:t>
            </a:r>
          </a:p>
        </p:txBody>
      </p:sp>
      <p:sp>
        <p:nvSpPr>
          <p:cNvPr id="40" name="Pladsholder til tekst 5">
            <a:extLst>
              <a:ext uri="{FF2B5EF4-FFF2-40B4-BE49-F238E27FC236}">
                <a16:creationId xmlns:a16="http://schemas.microsoft.com/office/drawing/2014/main" id="{C8C52C0F-2180-E041-BA3C-BCAD492C196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157663" y="3806825"/>
            <a:ext cx="3721100" cy="191135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400">
                <a:solidFill>
                  <a:srgbClr val="374D62"/>
                </a:solidFill>
              </a:defRPr>
            </a:lvl1pPr>
            <a:lvl2pPr marL="457200" indent="0" algn="ctr">
              <a:buNone/>
              <a:defRPr sz="1400">
                <a:solidFill>
                  <a:srgbClr val="374D62"/>
                </a:solidFill>
              </a:defRPr>
            </a:lvl2pPr>
            <a:lvl3pPr marL="914400" indent="0" algn="ctr">
              <a:buNone/>
              <a:defRPr sz="1400">
                <a:solidFill>
                  <a:srgbClr val="374D62"/>
                </a:solidFill>
              </a:defRPr>
            </a:lvl3pPr>
            <a:lvl4pPr marL="1371600" indent="0" algn="ctr">
              <a:buNone/>
              <a:defRPr sz="1400">
                <a:solidFill>
                  <a:srgbClr val="374D62"/>
                </a:solidFill>
              </a:defRPr>
            </a:lvl4pPr>
            <a:lvl5pPr marL="1828800" indent="0" algn="ctr">
              <a:buNone/>
              <a:defRPr sz="1400">
                <a:solidFill>
                  <a:srgbClr val="374D62"/>
                </a:solidFill>
              </a:defRPr>
            </a:lvl5pPr>
          </a:lstStyle>
          <a:p>
            <a:pPr lvl="0"/>
            <a:r>
              <a:rPr lang="da-DK" dirty="0"/>
              <a:t>Klik for at indsætte programtitler</a:t>
            </a:r>
          </a:p>
        </p:txBody>
      </p:sp>
      <p:sp>
        <p:nvSpPr>
          <p:cNvPr id="43" name="Pladsholder til tekst 41">
            <a:extLst>
              <a:ext uri="{FF2B5EF4-FFF2-40B4-BE49-F238E27FC236}">
                <a16:creationId xmlns:a16="http://schemas.microsoft.com/office/drawing/2014/main" id="{67587470-126D-B347-9806-A73C7B4A746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156075" y="2311400"/>
            <a:ext cx="3722688" cy="28375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400" spc="300">
                <a:solidFill>
                  <a:srgbClr val="374D62"/>
                </a:solidFill>
              </a:defRPr>
            </a:lvl1pPr>
            <a:lvl2pPr marL="457200" indent="0">
              <a:buNone/>
              <a:defRPr>
                <a:solidFill>
                  <a:srgbClr val="374D62"/>
                </a:solidFill>
              </a:defRPr>
            </a:lvl2pPr>
            <a:lvl3pPr marL="914400" indent="0">
              <a:buNone/>
              <a:defRPr>
                <a:solidFill>
                  <a:srgbClr val="374D62"/>
                </a:solidFill>
              </a:defRPr>
            </a:lvl3pPr>
            <a:lvl4pPr marL="1371600" indent="0">
              <a:buNone/>
              <a:defRPr>
                <a:solidFill>
                  <a:srgbClr val="374D62"/>
                </a:solidFill>
              </a:defRPr>
            </a:lvl4pPr>
            <a:lvl5pPr marL="1828800" indent="0">
              <a:buNone/>
              <a:defRPr>
                <a:solidFill>
                  <a:srgbClr val="374D62"/>
                </a:solidFill>
              </a:defRPr>
            </a:lvl5pPr>
          </a:lstStyle>
          <a:p>
            <a:pPr lvl="0"/>
            <a:r>
              <a:rPr lang="da-DK" dirty="0"/>
              <a:t>KLIK FOR DAG NR. </a:t>
            </a:r>
          </a:p>
        </p:txBody>
      </p:sp>
      <p:sp>
        <p:nvSpPr>
          <p:cNvPr id="44" name="Pladsholder til tekst 41">
            <a:extLst>
              <a:ext uri="{FF2B5EF4-FFF2-40B4-BE49-F238E27FC236}">
                <a16:creationId xmlns:a16="http://schemas.microsoft.com/office/drawing/2014/main" id="{6472E869-EE11-4B4D-85A7-8D232A5C179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156075" y="2681042"/>
            <a:ext cx="3722688" cy="28375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050" b="1" spc="300">
                <a:solidFill>
                  <a:srgbClr val="D77621"/>
                </a:solidFill>
                <a:latin typeface="Avenir Book" panose="02000503020000020003" pitchFamily="2" charset="0"/>
              </a:defRPr>
            </a:lvl1pPr>
            <a:lvl2pPr marL="457200" indent="0">
              <a:buNone/>
              <a:defRPr>
                <a:solidFill>
                  <a:srgbClr val="374D62"/>
                </a:solidFill>
              </a:defRPr>
            </a:lvl2pPr>
            <a:lvl3pPr marL="914400" indent="0">
              <a:buNone/>
              <a:defRPr>
                <a:solidFill>
                  <a:srgbClr val="374D62"/>
                </a:solidFill>
              </a:defRPr>
            </a:lvl3pPr>
            <a:lvl4pPr marL="1371600" indent="0">
              <a:buNone/>
              <a:defRPr>
                <a:solidFill>
                  <a:srgbClr val="374D62"/>
                </a:solidFill>
              </a:defRPr>
            </a:lvl4pPr>
            <a:lvl5pPr marL="1828800" indent="0">
              <a:buNone/>
              <a:defRPr>
                <a:solidFill>
                  <a:srgbClr val="374D62"/>
                </a:solidFill>
              </a:defRPr>
            </a:lvl5pPr>
          </a:lstStyle>
          <a:p>
            <a:pPr lvl="0"/>
            <a:r>
              <a:rPr lang="da-DK" dirty="0"/>
              <a:t>KLIK FOR WHY/WHAT/WHO</a:t>
            </a:r>
          </a:p>
        </p:txBody>
      </p:sp>
      <p:sp>
        <p:nvSpPr>
          <p:cNvPr id="45" name="Pladsholder til tekst 41">
            <a:extLst>
              <a:ext uri="{FF2B5EF4-FFF2-40B4-BE49-F238E27FC236}">
                <a16:creationId xmlns:a16="http://schemas.microsoft.com/office/drawing/2014/main" id="{8C5F973A-0CB6-0C43-B458-4BC7A5C77EE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156075" y="2997954"/>
            <a:ext cx="3722688" cy="28375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400" spc="300">
                <a:solidFill>
                  <a:srgbClr val="374D62"/>
                </a:solidFill>
              </a:defRPr>
            </a:lvl1pPr>
            <a:lvl2pPr marL="457200" indent="0">
              <a:buNone/>
              <a:defRPr>
                <a:solidFill>
                  <a:srgbClr val="374D62"/>
                </a:solidFill>
              </a:defRPr>
            </a:lvl2pPr>
            <a:lvl3pPr marL="914400" indent="0">
              <a:buNone/>
              <a:defRPr>
                <a:solidFill>
                  <a:srgbClr val="374D62"/>
                </a:solidFill>
              </a:defRPr>
            </a:lvl3pPr>
            <a:lvl4pPr marL="1371600" indent="0">
              <a:buNone/>
              <a:defRPr>
                <a:solidFill>
                  <a:srgbClr val="374D62"/>
                </a:solidFill>
              </a:defRPr>
            </a:lvl4pPr>
            <a:lvl5pPr marL="1828800" indent="0">
              <a:buNone/>
              <a:defRPr>
                <a:solidFill>
                  <a:srgbClr val="374D62"/>
                </a:solidFill>
              </a:defRPr>
            </a:lvl5pPr>
          </a:lstStyle>
          <a:p>
            <a:pPr lvl="0"/>
            <a:r>
              <a:rPr lang="da-DK" dirty="0"/>
              <a:t>KLIK FOR DAG TITEL</a:t>
            </a:r>
          </a:p>
        </p:txBody>
      </p:sp>
      <p:sp>
        <p:nvSpPr>
          <p:cNvPr id="46" name="Pladsholder til tekst 5">
            <a:extLst>
              <a:ext uri="{FF2B5EF4-FFF2-40B4-BE49-F238E27FC236}">
                <a16:creationId xmlns:a16="http://schemas.microsoft.com/office/drawing/2014/main" id="{E0018757-BB57-5749-B407-CF7AE9CD4869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24446" y="3806825"/>
            <a:ext cx="3721100" cy="191135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400">
                <a:solidFill>
                  <a:srgbClr val="374D62"/>
                </a:solidFill>
              </a:defRPr>
            </a:lvl1pPr>
            <a:lvl2pPr marL="457200" indent="0" algn="ctr">
              <a:buNone/>
              <a:defRPr sz="1400">
                <a:solidFill>
                  <a:srgbClr val="374D62"/>
                </a:solidFill>
              </a:defRPr>
            </a:lvl2pPr>
            <a:lvl3pPr marL="914400" indent="0" algn="ctr">
              <a:buNone/>
              <a:defRPr sz="1400">
                <a:solidFill>
                  <a:srgbClr val="374D62"/>
                </a:solidFill>
              </a:defRPr>
            </a:lvl3pPr>
            <a:lvl4pPr marL="1371600" indent="0" algn="ctr">
              <a:buNone/>
              <a:defRPr sz="1400">
                <a:solidFill>
                  <a:srgbClr val="374D62"/>
                </a:solidFill>
              </a:defRPr>
            </a:lvl4pPr>
            <a:lvl5pPr marL="1828800" indent="0" algn="ctr">
              <a:buNone/>
              <a:defRPr sz="1400">
                <a:solidFill>
                  <a:srgbClr val="374D62"/>
                </a:solidFill>
              </a:defRPr>
            </a:lvl5pPr>
          </a:lstStyle>
          <a:p>
            <a:pPr lvl="0"/>
            <a:r>
              <a:rPr lang="da-DK" dirty="0"/>
              <a:t>Klik for at indsætte programtitler</a:t>
            </a:r>
          </a:p>
        </p:txBody>
      </p:sp>
      <p:sp>
        <p:nvSpPr>
          <p:cNvPr id="47" name="Pladsholder til tekst 41">
            <a:extLst>
              <a:ext uri="{FF2B5EF4-FFF2-40B4-BE49-F238E27FC236}">
                <a16:creationId xmlns:a16="http://schemas.microsoft.com/office/drawing/2014/main" id="{882BFFCF-1CB6-DC45-A5D7-F82E795DF5B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22858" y="2311400"/>
            <a:ext cx="3722688" cy="28375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400" spc="300">
                <a:solidFill>
                  <a:srgbClr val="374D62"/>
                </a:solidFill>
              </a:defRPr>
            </a:lvl1pPr>
            <a:lvl2pPr marL="457200" indent="0">
              <a:buNone/>
              <a:defRPr>
                <a:solidFill>
                  <a:srgbClr val="374D62"/>
                </a:solidFill>
              </a:defRPr>
            </a:lvl2pPr>
            <a:lvl3pPr marL="914400" indent="0">
              <a:buNone/>
              <a:defRPr>
                <a:solidFill>
                  <a:srgbClr val="374D62"/>
                </a:solidFill>
              </a:defRPr>
            </a:lvl3pPr>
            <a:lvl4pPr marL="1371600" indent="0">
              <a:buNone/>
              <a:defRPr>
                <a:solidFill>
                  <a:srgbClr val="374D62"/>
                </a:solidFill>
              </a:defRPr>
            </a:lvl4pPr>
            <a:lvl5pPr marL="1828800" indent="0">
              <a:buNone/>
              <a:defRPr>
                <a:solidFill>
                  <a:srgbClr val="374D62"/>
                </a:solidFill>
              </a:defRPr>
            </a:lvl5pPr>
          </a:lstStyle>
          <a:p>
            <a:pPr lvl="0"/>
            <a:r>
              <a:rPr lang="da-DK" dirty="0"/>
              <a:t>KLIK FOR DAG NR. </a:t>
            </a:r>
          </a:p>
        </p:txBody>
      </p:sp>
      <p:sp>
        <p:nvSpPr>
          <p:cNvPr id="48" name="Pladsholder til tekst 41">
            <a:extLst>
              <a:ext uri="{FF2B5EF4-FFF2-40B4-BE49-F238E27FC236}">
                <a16:creationId xmlns:a16="http://schemas.microsoft.com/office/drawing/2014/main" id="{5B345C0A-4505-0443-8FDE-3F6761BBF86D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22858" y="2681042"/>
            <a:ext cx="3722688" cy="28375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050" b="1" spc="300">
                <a:solidFill>
                  <a:srgbClr val="D77621"/>
                </a:solidFill>
                <a:latin typeface="Avenir Book" panose="02000503020000020003" pitchFamily="2" charset="0"/>
              </a:defRPr>
            </a:lvl1pPr>
            <a:lvl2pPr marL="457200" indent="0">
              <a:buNone/>
              <a:defRPr>
                <a:solidFill>
                  <a:srgbClr val="374D62"/>
                </a:solidFill>
              </a:defRPr>
            </a:lvl2pPr>
            <a:lvl3pPr marL="914400" indent="0">
              <a:buNone/>
              <a:defRPr>
                <a:solidFill>
                  <a:srgbClr val="374D62"/>
                </a:solidFill>
              </a:defRPr>
            </a:lvl3pPr>
            <a:lvl4pPr marL="1371600" indent="0">
              <a:buNone/>
              <a:defRPr>
                <a:solidFill>
                  <a:srgbClr val="374D62"/>
                </a:solidFill>
              </a:defRPr>
            </a:lvl4pPr>
            <a:lvl5pPr marL="1828800" indent="0">
              <a:buNone/>
              <a:defRPr>
                <a:solidFill>
                  <a:srgbClr val="374D62"/>
                </a:solidFill>
              </a:defRPr>
            </a:lvl5pPr>
          </a:lstStyle>
          <a:p>
            <a:pPr lvl="0"/>
            <a:r>
              <a:rPr lang="da-DK" dirty="0"/>
              <a:t>KLIK FOR WHY/WHAT/WHO</a:t>
            </a:r>
          </a:p>
        </p:txBody>
      </p:sp>
      <p:sp>
        <p:nvSpPr>
          <p:cNvPr id="49" name="Pladsholder til tekst 41">
            <a:extLst>
              <a:ext uri="{FF2B5EF4-FFF2-40B4-BE49-F238E27FC236}">
                <a16:creationId xmlns:a16="http://schemas.microsoft.com/office/drawing/2014/main" id="{2DE45406-1216-6840-9510-069C40F59349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22858" y="2997954"/>
            <a:ext cx="3722688" cy="28375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400" spc="300">
                <a:solidFill>
                  <a:srgbClr val="374D62"/>
                </a:solidFill>
              </a:defRPr>
            </a:lvl1pPr>
            <a:lvl2pPr marL="457200" indent="0">
              <a:buNone/>
              <a:defRPr>
                <a:solidFill>
                  <a:srgbClr val="374D62"/>
                </a:solidFill>
              </a:defRPr>
            </a:lvl2pPr>
            <a:lvl3pPr marL="914400" indent="0">
              <a:buNone/>
              <a:defRPr>
                <a:solidFill>
                  <a:srgbClr val="374D62"/>
                </a:solidFill>
              </a:defRPr>
            </a:lvl3pPr>
            <a:lvl4pPr marL="1371600" indent="0">
              <a:buNone/>
              <a:defRPr>
                <a:solidFill>
                  <a:srgbClr val="374D62"/>
                </a:solidFill>
              </a:defRPr>
            </a:lvl4pPr>
            <a:lvl5pPr marL="1828800" indent="0">
              <a:buNone/>
              <a:defRPr>
                <a:solidFill>
                  <a:srgbClr val="374D62"/>
                </a:solidFill>
              </a:defRPr>
            </a:lvl5pPr>
          </a:lstStyle>
          <a:p>
            <a:pPr lvl="0"/>
            <a:r>
              <a:rPr lang="da-DK" dirty="0"/>
              <a:t>KLIK FOR DAG TITEL</a:t>
            </a:r>
          </a:p>
        </p:txBody>
      </p:sp>
      <p:sp>
        <p:nvSpPr>
          <p:cNvPr id="50" name="Pladsholder til tekst 5">
            <a:extLst>
              <a:ext uri="{FF2B5EF4-FFF2-40B4-BE49-F238E27FC236}">
                <a16:creationId xmlns:a16="http://schemas.microsoft.com/office/drawing/2014/main" id="{49F73532-D47C-474A-BF4E-D6DB21931A90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8074150" y="3806825"/>
            <a:ext cx="3721100" cy="191135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400">
                <a:solidFill>
                  <a:srgbClr val="374D62"/>
                </a:solidFill>
              </a:defRPr>
            </a:lvl1pPr>
            <a:lvl2pPr marL="457200" indent="0" algn="ctr">
              <a:buNone/>
              <a:defRPr sz="1400">
                <a:solidFill>
                  <a:srgbClr val="374D62"/>
                </a:solidFill>
              </a:defRPr>
            </a:lvl2pPr>
            <a:lvl3pPr marL="914400" indent="0" algn="ctr">
              <a:buNone/>
              <a:defRPr sz="1400">
                <a:solidFill>
                  <a:srgbClr val="374D62"/>
                </a:solidFill>
              </a:defRPr>
            </a:lvl3pPr>
            <a:lvl4pPr marL="1371600" indent="0" algn="ctr">
              <a:buNone/>
              <a:defRPr sz="1400">
                <a:solidFill>
                  <a:srgbClr val="374D62"/>
                </a:solidFill>
              </a:defRPr>
            </a:lvl4pPr>
            <a:lvl5pPr marL="1828800" indent="0" algn="ctr">
              <a:buNone/>
              <a:defRPr sz="1400">
                <a:solidFill>
                  <a:srgbClr val="374D62"/>
                </a:solidFill>
              </a:defRPr>
            </a:lvl5pPr>
          </a:lstStyle>
          <a:p>
            <a:pPr lvl="0"/>
            <a:r>
              <a:rPr lang="da-DK" dirty="0"/>
              <a:t>Klik for at indsætte programtitler</a:t>
            </a:r>
          </a:p>
        </p:txBody>
      </p:sp>
      <p:sp>
        <p:nvSpPr>
          <p:cNvPr id="51" name="Pladsholder til tekst 41">
            <a:extLst>
              <a:ext uri="{FF2B5EF4-FFF2-40B4-BE49-F238E27FC236}">
                <a16:creationId xmlns:a16="http://schemas.microsoft.com/office/drawing/2014/main" id="{F6A84179-F401-CD4B-B0A9-B4A2F2426D25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072562" y="2311400"/>
            <a:ext cx="3722688" cy="28375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400" spc="300">
                <a:solidFill>
                  <a:srgbClr val="374D62"/>
                </a:solidFill>
              </a:defRPr>
            </a:lvl1pPr>
            <a:lvl2pPr marL="457200" indent="0">
              <a:buNone/>
              <a:defRPr>
                <a:solidFill>
                  <a:srgbClr val="374D62"/>
                </a:solidFill>
              </a:defRPr>
            </a:lvl2pPr>
            <a:lvl3pPr marL="914400" indent="0">
              <a:buNone/>
              <a:defRPr>
                <a:solidFill>
                  <a:srgbClr val="374D62"/>
                </a:solidFill>
              </a:defRPr>
            </a:lvl3pPr>
            <a:lvl4pPr marL="1371600" indent="0">
              <a:buNone/>
              <a:defRPr>
                <a:solidFill>
                  <a:srgbClr val="374D62"/>
                </a:solidFill>
              </a:defRPr>
            </a:lvl4pPr>
            <a:lvl5pPr marL="1828800" indent="0">
              <a:buNone/>
              <a:defRPr>
                <a:solidFill>
                  <a:srgbClr val="374D62"/>
                </a:solidFill>
              </a:defRPr>
            </a:lvl5pPr>
          </a:lstStyle>
          <a:p>
            <a:pPr lvl="0"/>
            <a:r>
              <a:rPr lang="da-DK" dirty="0"/>
              <a:t>KLIK FOR DAG NR. </a:t>
            </a:r>
          </a:p>
        </p:txBody>
      </p:sp>
      <p:sp>
        <p:nvSpPr>
          <p:cNvPr id="52" name="Pladsholder til tekst 41">
            <a:extLst>
              <a:ext uri="{FF2B5EF4-FFF2-40B4-BE49-F238E27FC236}">
                <a16:creationId xmlns:a16="http://schemas.microsoft.com/office/drawing/2014/main" id="{68708AB9-D8E8-2343-83A6-A68A1D589699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072562" y="2681042"/>
            <a:ext cx="3722688" cy="28375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050" b="1" spc="300">
                <a:solidFill>
                  <a:srgbClr val="D77621"/>
                </a:solidFill>
                <a:latin typeface="Avenir Book" panose="02000503020000020003" pitchFamily="2" charset="0"/>
              </a:defRPr>
            </a:lvl1pPr>
            <a:lvl2pPr marL="457200" indent="0">
              <a:buNone/>
              <a:defRPr>
                <a:solidFill>
                  <a:srgbClr val="374D62"/>
                </a:solidFill>
              </a:defRPr>
            </a:lvl2pPr>
            <a:lvl3pPr marL="914400" indent="0">
              <a:buNone/>
              <a:defRPr>
                <a:solidFill>
                  <a:srgbClr val="374D62"/>
                </a:solidFill>
              </a:defRPr>
            </a:lvl3pPr>
            <a:lvl4pPr marL="1371600" indent="0">
              <a:buNone/>
              <a:defRPr>
                <a:solidFill>
                  <a:srgbClr val="374D62"/>
                </a:solidFill>
              </a:defRPr>
            </a:lvl4pPr>
            <a:lvl5pPr marL="1828800" indent="0">
              <a:buNone/>
              <a:defRPr>
                <a:solidFill>
                  <a:srgbClr val="374D62"/>
                </a:solidFill>
              </a:defRPr>
            </a:lvl5pPr>
          </a:lstStyle>
          <a:p>
            <a:pPr lvl="0"/>
            <a:r>
              <a:rPr lang="da-DK" dirty="0"/>
              <a:t>KLIK FOR WHY/WHAT/WHO</a:t>
            </a:r>
          </a:p>
        </p:txBody>
      </p:sp>
      <p:sp>
        <p:nvSpPr>
          <p:cNvPr id="53" name="Pladsholder til tekst 41">
            <a:extLst>
              <a:ext uri="{FF2B5EF4-FFF2-40B4-BE49-F238E27FC236}">
                <a16:creationId xmlns:a16="http://schemas.microsoft.com/office/drawing/2014/main" id="{89BB1BA3-D844-3A44-8F2C-35DCE9FBBDE0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8072562" y="2997954"/>
            <a:ext cx="3722688" cy="28375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400" spc="300">
                <a:solidFill>
                  <a:srgbClr val="374D62"/>
                </a:solidFill>
              </a:defRPr>
            </a:lvl1pPr>
            <a:lvl2pPr marL="457200" indent="0">
              <a:buNone/>
              <a:defRPr>
                <a:solidFill>
                  <a:srgbClr val="374D62"/>
                </a:solidFill>
              </a:defRPr>
            </a:lvl2pPr>
            <a:lvl3pPr marL="914400" indent="0">
              <a:buNone/>
              <a:defRPr>
                <a:solidFill>
                  <a:srgbClr val="374D62"/>
                </a:solidFill>
              </a:defRPr>
            </a:lvl3pPr>
            <a:lvl4pPr marL="1371600" indent="0">
              <a:buNone/>
              <a:defRPr>
                <a:solidFill>
                  <a:srgbClr val="374D62"/>
                </a:solidFill>
              </a:defRPr>
            </a:lvl4pPr>
            <a:lvl5pPr marL="1828800" indent="0">
              <a:buNone/>
              <a:defRPr>
                <a:solidFill>
                  <a:srgbClr val="374D62"/>
                </a:solidFill>
              </a:defRPr>
            </a:lvl5pPr>
          </a:lstStyle>
          <a:p>
            <a:pPr lvl="0"/>
            <a:r>
              <a:rPr lang="da-DK" dirty="0"/>
              <a:t>KLIK FOR DAG TITEL</a:t>
            </a:r>
          </a:p>
        </p:txBody>
      </p:sp>
      <p:sp>
        <p:nvSpPr>
          <p:cNvPr id="25" name="Rectangle 2">
            <a:extLst>
              <a:ext uri="{FF2B5EF4-FFF2-40B4-BE49-F238E27FC236}">
                <a16:creationId xmlns:a16="http://schemas.microsoft.com/office/drawing/2014/main" id="{2D4C53B2-EAC3-274B-837E-4FE0C10CC0C2}"/>
              </a:ext>
            </a:extLst>
          </p:cNvPr>
          <p:cNvSpPr/>
          <p:nvPr/>
        </p:nvSpPr>
        <p:spPr>
          <a:xfrm>
            <a:off x="323448" y="2035829"/>
            <a:ext cx="3722113" cy="3682870"/>
          </a:xfrm>
          <a:prstGeom prst="rect">
            <a:avLst/>
          </a:prstGeom>
          <a:solidFill>
            <a:srgbClr val="E5E7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7" name="Billede 26" descr="Et billede, der indeholder plade, tegning&#10;&#10;Automatisk genereret beskrivelse">
            <a:extLst>
              <a:ext uri="{FF2B5EF4-FFF2-40B4-BE49-F238E27FC236}">
                <a16:creationId xmlns:a16="http://schemas.microsoft.com/office/drawing/2014/main" id="{882FFA36-02A3-5743-B2B8-E564AA2746FC}"/>
              </a:ext>
            </a:extLst>
          </p:cNvPr>
          <p:cNvPicPr>
            <a:picLocks noChangeAspect="1"/>
          </p:cNvPicPr>
          <p:nvPr/>
        </p:nvPicPr>
        <p:blipFill>
          <a:blip r:embed="rId2">
            <a:lum bright="70000" contrast="-70000"/>
            <a:alphaModFix amt="11000"/>
          </a:blip>
          <a:stretch>
            <a:fillRect/>
          </a:stretch>
        </p:blipFill>
        <p:spPr>
          <a:xfrm>
            <a:off x="2646261" y="982133"/>
            <a:ext cx="6564880" cy="5654145"/>
          </a:xfrm>
          <a:prstGeom prst="rect">
            <a:avLst/>
          </a:prstGeom>
        </p:spPr>
      </p:pic>
      <p:sp>
        <p:nvSpPr>
          <p:cNvPr id="28" name="Rectangle 2">
            <a:extLst>
              <a:ext uri="{FF2B5EF4-FFF2-40B4-BE49-F238E27FC236}">
                <a16:creationId xmlns:a16="http://schemas.microsoft.com/office/drawing/2014/main" id="{0D7B8B54-58CE-CF41-B6E6-6876B23736EB}"/>
              </a:ext>
            </a:extLst>
          </p:cNvPr>
          <p:cNvSpPr/>
          <p:nvPr/>
        </p:nvSpPr>
        <p:spPr>
          <a:xfrm>
            <a:off x="4157240" y="2035829"/>
            <a:ext cx="3722113" cy="3682870"/>
          </a:xfrm>
          <a:prstGeom prst="rect">
            <a:avLst/>
          </a:prstGeom>
          <a:solidFill>
            <a:srgbClr val="E5E7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0" name="Rectangle 2">
            <a:extLst>
              <a:ext uri="{FF2B5EF4-FFF2-40B4-BE49-F238E27FC236}">
                <a16:creationId xmlns:a16="http://schemas.microsoft.com/office/drawing/2014/main" id="{FCD657DD-6F49-584E-8915-6C06AF484DE7}"/>
              </a:ext>
            </a:extLst>
          </p:cNvPr>
          <p:cNvSpPr/>
          <p:nvPr/>
        </p:nvSpPr>
        <p:spPr>
          <a:xfrm>
            <a:off x="8072562" y="2035829"/>
            <a:ext cx="3722113" cy="3682870"/>
          </a:xfrm>
          <a:prstGeom prst="rect">
            <a:avLst/>
          </a:prstGeom>
          <a:solidFill>
            <a:srgbClr val="E5E7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1" name="Rectangle 14">
            <a:extLst>
              <a:ext uri="{FF2B5EF4-FFF2-40B4-BE49-F238E27FC236}">
                <a16:creationId xmlns:a16="http://schemas.microsoft.com/office/drawing/2014/main" id="{48FA9F37-AA71-7744-AEF9-FF4B2B1AA36A}"/>
              </a:ext>
            </a:extLst>
          </p:cNvPr>
          <p:cNvSpPr/>
          <p:nvPr/>
        </p:nvSpPr>
        <p:spPr>
          <a:xfrm>
            <a:off x="1" y="0"/>
            <a:ext cx="12191999" cy="520589"/>
          </a:xfrm>
          <a:prstGeom prst="rect">
            <a:avLst/>
          </a:prstGeom>
          <a:solidFill>
            <a:srgbClr val="374D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2" name="TextBox 18">
            <a:hlinkClick r:id="" action="ppaction://noaction"/>
            <a:extLst>
              <a:ext uri="{FF2B5EF4-FFF2-40B4-BE49-F238E27FC236}">
                <a16:creationId xmlns:a16="http://schemas.microsoft.com/office/drawing/2014/main" id="{3133ADF4-A1A4-DD4D-AE99-7F146D725D69}"/>
              </a:ext>
            </a:extLst>
          </p:cNvPr>
          <p:cNvSpPr txBox="1"/>
          <p:nvPr/>
        </p:nvSpPr>
        <p:spPr>
          <a:xfrm>
            <a:off x="257302" y="99940"/>
            <a:ext cx="1073784" cy="338554"/>
          </a:xfrm>
          <a:prstGeom prst="rect">
            <a:avLst/>
          </a:prstGeom>
          <a:noFill/>
          <a:ln w="9525">
            <a:noFill/>
          </a:ln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b="1" spc="300" dirty="0">
                <a:solidFill>
                  <a:srgbClr val="E5E7E7"/>
                </a:solidFill>
                <a:latin typeface="Avenir Book" panose="02000503020000020003" pitchFamily="2" charset="0"/>
              </a:rPr>
              <a:t>MODULE 3 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b="1" spc="300" dirty="0">
                <a:solidFill>
                  <a:srgbClr val="E5E7E7"/>
                </a:solidFill>
                <a:latin typeface="Avenir Book" panose="02000503020000020003" pitchFamily="2" charset="0"/>
              </a:rPr>
              <a:t>INTRO</a:t>
            </a:r>
            <a:endParaRPr kumimoji="0" lang="en-US" sz="800" b="1" i="0" u="none" strike="noStrike" kern="1200" cap="none" spc="300" normalizeH="0" baseline="0" noProof="0" dirty="0">
              <a:ln>
                <a:noFill/>
              </a:ln>
              <a:solidFill>
                <a:srgbClr val="E5E7E7"/>
              </a:solidFill>
              <a:effectLst/>
              <a:uLnTx/>
              <a:uFillTx/>
              <a:latin typeface="Avenir Book" panose="02000503020000020003" pitchFamily="2" charset="0"/>
            </a:endParaRPr>
          </a:p>
        </p:txBody>
      </p:sp>
      <p:cxnSp>
        <p:nvCxnSpPr>
          <p:cNvPr id="38" name="Lige forbindelse 37">
            <a:extLst>
              <a:ext uri="{FF2B5EF4-FFF2-40B4-BE49-F238E27FC236}">
                <a16:creationId xmlns:a16="http://schemas.microsoft.com/office/drawing/2014/main" id="{7489B4A1-C4F7-8849-90A2-31C9AAF56087}"/>
              </a:ext>
            </a:extLst>
          </p:cNvPr>
          <p:cNvCxnSpPr>
            <a:cxnSpLocks/>
          </p:cNvCxnSpPr>
          <p:nvPr/>
        </p:nvCxnSpPr>
        <p:spPr>
          <a:xfrm>
            <a:off x="1331829" y="18644"/>
            <a:ext cx="0" cy="493994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1" name="Billede 40">
            <a:extLst>
              <a:ext uri="{FF2B5EF4-FFF2-40B4-BE49-F238E27FC236}">
                <a16:creationId xmlns:a16="http://schemas.microsoft.com/office/drawing/2014/main" id="{9484185F-7CCE-E84E-AF01-3C96A6A2DD4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50000"/>
          </a:blip>
          <a:srcRect l="8285" t="28774" r="58175" b="41828"/>
          <a:stretch/>
        </p:blipFill>
        <p:spPr>
          <a:xfrm>
            <a:off x="257302" y="6201113"/>
            <a:ext cx="716895" cy="628387"/>
          </a:xfrm>
          <a:prstGeom prst="rect">
            <a:avLst/>
          </a:prstGeom>
        </p:spPr>
      </p:pic>
      <p:pic>
        <p:nvPicPr>
          <p:cNvPr id="42" name="Billede 41">
            <a:extLst>
              <a:ext uri="{FF2B5EF4-FFF2-40B4-BE49-F238E27FC236}">
                <a16:creationId xmlns:a16="http://schemas.microsoft.com/office/drawing/2014/main" id="{B10F4B91-CBBE-CC4A-B4D2-1D976BD28025}"/>
              </a:ext>
            </a:extLst>
          </p:cNvPr>
          <p:cNvPicPr>
            <a:picLocks noChangeAspect="1"/>
          </p:cNvPicPr>
          <p:nvPr/>
        </p:nvPicPr>
        <p:blipFill>
          <a:blip r:embed="rId4">
            <a:biLevel thresh="25000"/>
            <a:alphaModFix amt="50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1500"/>
                    </a14:imgEffect>
                    <a14:imgEffect>
                      <a14:saturation sat="191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723783" y="6415290"/>
            <a:ext cx="1034680" cy="274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4965462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Program intro M4">
    <p:bg>
      <p:bgPr>
        <a:solidFill>
          <a:srgbClr val="5E4F7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">
            <a:extLst>
              <a:ext uri="{FF2B5EF4-FFF2-40B4-BE49-F238E27FC236}">
                <a16:creationId xmlns:a16="http://schemas.microsoft.com/office/drawing/2014/main" id="{5057CABE-0CAC-2B41-A249-1FA93ACB4CFA}"/>
              </a:ext>
            </a:extLst>
          </p:cNvPr>
          <p:cNvSpPr/>
          <p:nvPr/>
        </p:nvSpPr>
        <p:spPr>
          <a:xfrm>
            <a:off x="323448" y="2035829"/>
            <a:ext cx="3722113" cy="3682870"/>
          </a:xfrm>
          <a:prstGeom prst="rect">
            <a:avLst/>
          </a:prstGeom>
          <a:solidFill>
            <a:srgbClr val="E5E7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4" name="Billede 23" descr="Et billede, der indeholder plade, tegning&#10;&#10;Automatisk genereret beskrivelse">
            <a:extLst>
              <a:ext uri="{FF2B5EF4-FFF2-40B4-BE49-F238E27FC236}">
                <a16:creationId xmlns:a16="http://schemas.microsoft.com/office/drawing/2014/main" id="{AED56B3A-FC42-3A48-9B76-D4362A02C14E}"/>
              </a:ext>
            </a:extLst>
          </p:cNvPr>
          <p:cNvPicPr>
            <a:picLocks noChangeAspect="1"/>
          </p:cNvPicPr>
          <p:nvPr/>
        </p:nvPicPr>
        <p:blipFill>
          <a:blip r:embed="rId2">
            <a:lum bright="70000" contrast="-70000"/>
            <a:alphaModFix amt="11000"/>
          </a:blip>
          <a:stretch>
            <a:fillRect/>
          </a:stretch>
        </p:blipFill>
        <p:spPr>
          <a:xfrm>
            <a:off x="2646261" y="982133"/>
            <a:ext cx="6564880" cy="5654145"/>
          </a:xfrm>
          <a:prstGeom prst="rect">
            <a:avLst/>
          </a:prstGeom>
        </p:spPr>
      </p:pic>
      <p:sp>
        <p:nvSpPr>
          <p:cNvPr id="26" name="Rectangle 2">
            <a:extLst>
              <a:ext uri="{FF2B5EF4-FFF2-40B4-BE49-F238E27FC236}">
                <a16:creationId xmlns:a16="http://schemas.microsoft.com/office/drawing/2014/main" id="{612DE8D1-6744-334C-A882-7D8A7465D76A}"/>
              </a:ext>
            </a:extLst>
          </p:cNvPr>
          <p:cNvSpPr/>
          <p:nvPr/>
        </p:nvSpPr>
        <p:spPr>
          <a:xfrm>
            <a:off x="4157240" y="2035829"/>
            <a:ext cx="3722113" cy="3682870"/>
          </a:xfrm>
          <a:prstGeom prst="rect">
            <a:avLst/>
          </a:prstGeom>
          <a:solidFill>
            <a:srgbClr val="E5E7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9" name="Rectangle 2">
            <a:extLst>
              <a:ext uri="{FF2B5EF4-FFF2-40B4-BE49-F238E27FC236}">
                <a16:creationId xmlns:a16="http://schemas.microsoft.com/office/drawing/2014/main" id="{5919263D-FDE4-4F48-B674-8715E652B90A}"/>
              </a:ext>
            </a:extLst>
          </p:cNvPr>
          <p:cNvSpPr/>
          <p:nvPr/>
        </p:nvSpPr>
        <p:spPr>
          <a:xfrm>
            <a:off x="8072562" y="2035829"/>
            <a:ext cx="3722113" cy="3682870"/>
          </a:xfrm>
          <a:prstGeom prst="rect">
            <a:avLst/>
          </a:prstGeom>
          <a:solidFill>
            <a:srgbClr val="E5E7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3" name="Rectangle 14">
            <a:extLst>
              <a:ext uri="{FF2B5EF4-FFF2-40B4-BE49-F238E27FC236}">
                <a16:creationId xmlns:a16="http://schemas.microsoft.com/office/drawing/2014/main" id="{34B53CDC-B239-8A48-85B8-D1A8C0616F4E}"/>
              </a:ext>
            </a:extLst>
          </p:cNvPr>
          <p:cNvSpPr/>
          <p:nvPr/>
        </p:nvSpPr>
        <p:spPr>
          <a:xfrm>
            <a:off x="1" y="0"/>
            <a:ext cx="12191999" cy="520589"/>
          </a:xfrm>
          <a:prstGeom prst="rect">
            <a:avLst/>
          </a:prstGeom>
          <a:solidFill>
            <a:srgbClr val="374D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4" name="TextBox 18">
            <a:hlinkClick r:id="" action="ppaction://noaction"/>
            <a:extLst>
              <a:ext uri="{FF2B5EF4-FFF2-40B4-BE49-F238E27FC236}">
                <a16:creationId xmlns:a16="http://schemas.microsoft.com/office/drawing/2014/main" id="{56354988-7F18-814F-8E3E-ECD0F90A3823}"/>
              </a:ext>
            </a:extLst>
          </p:cNvPr>
          <p:cNvSpPr txBox="1"/>
          <p:nvPr/>
        </p:nvSpPr>
        <p:spPr>
          <a:xfrm>
            <a:off x="257302" y="99940"/>
            <a:ext cx="1073784" cy="338554"/>
          </a:xfrm>
          <a:prstGeom prst="rect">
            <a:avLst/>
          </a:prstGeom>
          <a:noFill/>
          <a:ln w="9525">
            <a:noFill/>
          </a:ln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b="1" spc="300" dirty="0">
                <a:solidFill>
                  <a:srgbClr val="E5E7E7"/>
                </a:solidFill>
                <a:latin typeface="Avenir Book" panose="02000503020000020003" pitchFamily="2" charset="0"/>
              </a:rPr>
              <a:t>MODULE 4 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b="1" spc="300" dirty="0">
                <a:solidFill>
                  <a:srgbClr val="E5E7E7"/>
                </a:solidFill>
                <a:latin typeface="Avenir Book" panose="02000503020000020003" pitchFamily="2" charset="0"/>
              </a:rPr>
              <a:t>INTRO</a:t>
            </a:r>
            <a:endParaRPr kumimoji="0" lang="en-US" sz="800" b="1" i="0" u="none" strike="noStrike" kern="1200" cap="none" spc="300" normalizeH="0" baseline="0" noProof="0" dirty="0">
              <a:ln>
                <a:noFill/>
              </a:ln>
              <a:solidFill>
                <a:srgbClr val="E5E7E7"/>
              </a:solidFill>
              <a:effectLst/>
              <a:uLnTx/>
              <a:uFillTx/>
              <a:latin typeface="Avenir Book" panose="02000503020000020003" pitchFamily="2" charset="0"/>
            </a:endParaRPr>
          </a:p>
        </p:txBody>
      </p:sp>
      <p:cxnSp>
        <p:nvCxnSpPr>
          <p:cNvPr id="35" name="Lige forbindelse 34">
            <a:extLst>
              <a:ext uri="{FF2B5EF4-FFF2-40B4-BE49-F238E27FC236}">
                <a16:creationId xmlns:a16="http://schemas.microsoft.com/office/drawing/2014/main" id="{3B54CF8E-4FE9-2540-AA4F-7839E447B61F}"/>
              </a:ext>
            </a:extLst>
          </p:cNvPr>
          <p:cNvCxnSpPr>
            <a:cxnSpLocks/>
          </p:cNvCxnSpPr>
          <p:nvPr/>
        </p:nvCxnSpPr>
        <p:spPr>
          <a:xfrm>
            <a:off x="1331829" y="18644"/>
            <a:ext cx="0" cy="493994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6" name="Billede 35">
            <a:extLst>
              <a:ext uri="{FF2B5EF4-FFF2-40B4-BE49-F238E27FC236}">
                <a16:creationId xmlns:a16="http://schemas.microsoft.com/office/drawing/2014/main" id="{53B29203-9EEE-644B-BAEB-A066F5E9BE9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50000"/>
          </a:blip>
          <a:srcRect l="8285" t="28774" r="58175" b="41828"/>
          <a:stretch/>
        </p:blipFill>
        <p:spPr>
          <a:xfrm>
            <a:off x="257302" y="6201113"/>
            <a:ext cx="716895" cy="628387"/>
          </a:xfrm>
          <a:prstGeom prst="rect">
            <a:avLst/>
          </a:prstGeom>
        </p:spPr>
      </p:pic>
      <p:pic>
        <p:nvPicPr>
          <p:cNvPr id="37" name="Billede 36">
            <a:extLst>
              <a:ext uri="{FF2B5EF4-FFF2-40B4-BE49-F238E27FC236}">
                <a16:creationId xmlns:a16="http://schemas.microsoft.com/office/drawing/2014/main" id="{585E147C-D14C-A846-A377-EB9D1A35218D}"/>
              </a:ext>
            </a:extLst>
          </p:cNvPr>
          <p:cNvPicPr>
            <a:picLocks noChangeAspect="1"/>
          </p:cNvPicPr>
          <p:nvPr/>
        </p:nvPicPr>
        <p:blipFill>
          <a:blip r:embed="rId4">
            <a:biLevel thresh="25000"/>
            <a:alphaModFix amt="50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1500"/>
                    </a14:imgEffect>
                    <a14:imgEffect>
                      <a14:saturation sat="191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723783" y="6415290"/>
            <a:ext cx="1034680" cy="274837"/>
          </a:xfrm>
          <a:prstGeom prst="rect">
            <a:avLst/>
          </a:prstGeom>
        </p:spPr>
      </p:pic>
      <p:sp>
        <p:nvSpPr>
          <p:cNvPr id="39" name="Pladsholder til tekst 3">
            <a:extLst>
              <a:ext uri="{FF2B5EF4-FFF2-40B4-BE49-F238E27FC236}">
                <a16:creationId xmlns:a16="http://schemas.microsoft.com/office/drawing/2014/main" id="{E6C5BE7A-18EB-0C40-BF74-5242B28F62A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850" y="1139825"/>
            <a:ext cx="9464584" cy="36671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800" spc="300">
                <a:solidFill>
                  <a:srgbClr val="F8F8F3"/>
                </a:solidFill>
              </a:defRPr>
            </a:lvl1pPr>
            <a:lvl2pPr marL="457200" indent="0">
              <a:buNone/>
              <a:defRPr sz="1800">
                <a:solidFill>
                  <a:srgbClr val="F8F8F3"/>
                </a:solidFill>
              </a:defRPr>
            </a:lvl2pPr>
            <a:lvl3pPr marL="914400" indent="0">
              <a:buNone/>
              <a:defRPr sz="1800">
                <a:solidFill>
                  <a:srgbClr val="F8F8F3"/>
                </a:solidFill>
              </a:defRPr>
            </a:lvl3pPr>
            <a:lvl4pPr marL="1371600" indent="0">
              <a:buNone/>
              <a:defRPr sz="1800">
                <a:solidFill>
                  <a:srgbClr val="F8F8F3"/>
                </a:solidFill>
              </a:defRPr>
            </a:lvl4pPr>
            <a:lvl5pPr marL="1828800" indent="0">
              <a:buNone/>
              <a:defRPr sz="1800">
                <a:solidFill>
                  <a:srgbClr val="F8F8F3"/>
                </a:solidFill>
              </a:defRPr>
            </a:lvl5pPr>
          </a:lstStyle>
          <a:p>
            <a:pPr lvl="0"/>
            <a:r>
              <a:rPr lang="da-DK" dirty="0"/>
              <a:t>KLIK FOR AT REDIGERE TEKSTTYPOGRAFIERNE I MASTEREN</a:t>
            </a:r>
          </a:p>
        </p:txBody>
      </p:sp>
      <p:sp>
        <p:nvSpPr>
          <p:cNvPr id="40" name="Pladsholder til tekst 5">
            <a:extLst>
              <a:ext uri="{FF2B5EF4-FFF2-40B4-BE49-F238E27FC236}">
                <a16:creationId xmlns:a16="http://schemas.microsoft.com/office/drawing/2014/main" id="{C8C52C0F-2180-E041-BA3C-BCAD492C196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157663" y="3806825"/>
            <a:ext cx="3721100" cy="191135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400">
                <a:solidFill>
                  <a:srgbClr val="374D62"/>
                </a:solidFill>
              </a:defRPr>
            </a:lvl1pPr>
            <a:lvl2pPr marL="457200" indent="0" algn="ctr">
              <a:buNone/>
              <a:defRPr sz="1400">
                <a:solidFill>
                  <a:srgbClr val="374D62"/>
                </a:solidFill>
              </a:defRPr>
            </a:lvl2pPr>
            <a:lvl3pPr marL="914400" indent="0" algn="ctr">
              <a:buNone/>
              <a:defRPr sz="1400">
                <a:solidFill>
                  <a:srgbClr val="374D62"/>
                </a:solidFill>
              </a:defRPr>
            </a:lvl3pPr>
            <a:lvl4pPr marL="1371600" indent="0" algn="ctr">
              <a:buNone/>
              <a:defRPr sz="1400">
                <a:solidFill>
                  <a:srgbClr val="374D62"/>
                </a:solidFill>
              </a:defRPr>
            </a:lvl4pPr>
            <a:lvl5pPr marL="1828800" indent="0" algn="ctr">
              <a:buNone/>
              <a:defRPr sz="1400">
                <a:solidFill>
                  <a:srgbClr val="374D62"/>
                </a:solidFill>
              </a:defRPr>
            </a:lvl5pPr>
          </a:lstStyle>
          <a:p>
            <a:pPr lvl="0"/>
            <a:r>
              <a:rPr lang="da-DK" dirty="0"/>
              <a:t>Klik for at indsætte programtitler</a:t>
            </a:r>
          </a:p>
        </p:txBody>
      </p:sp>
      <p:sp>
        <p:nvSpPr>
          <p:cNvPr id="43" name="Pladsholder til tekst 41">
            <a:extLst>
              <a:ext uri="{FF2B5EF4-FFF2-40B4-BE49-F238E27FC236}">
                <a16:creationId xmlns:a16="http://schemas.microsoft.com/office/drawing/2014/main" id="{67587470-126D-B347-9806-A73C7B4A746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156075" y="2311400"/>
            <a:ext cx="3722688" cy="28375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400" spc="300">
                <a:solidFill>
                  <a:srgbClr val="374D62"/>
                </a:solidFill>
              </a:defRPr>
            </a:lvl1pPr>
            <a:lvl2pPr marL="457200" indent="0">
              <a:buNone/>
              <a:defRPr>
                <a:solidFill>
                  <a:srgbClr val="374D62"/>
                </a:solidFill>
              </a:defRPr>
            </a:lvl2pPr>
            <a:lvl3pPr marL="914400" indent="0">
              <a:buNone/>
              <a:defRPr>
                <a:solidFill>
                  <a:srgbClr val="374D62"/>
                </a:solidFill>
              </a:defRPr>
            </a:lvl3pPr>
            <a:lvl4pPr marL="1371600" indent="0">
              <a:buNone/>
              <a:defRPr>
                <a:solidFill>
                  <a:srgbClr val="374D62"/>
                </a:solidFill>
              </a:defRPr>
            </a:lvl4pPr>
            <a:lvl5pPr marL="1828800" indent="0">
              <a:buNone/>
              <a:defRPr>
                <a:solidFill>
                  <a:srgbClr val="374D62"/>
                </a:solidFill>
              </a:defRPr>
            </a:lvl5pPr>
          </a:lstStyle>
          <a:p>
            <a:pPr lvl="0"/>
            <a:r>
              <a:rPr lang="da-DK" dirty="0"/>
              <a:t>KLIK FOR DAG NR. </a:t>
            </a:r>
          </a:p>
        </p:txBody>
      </p:sp>
      <p:sp>
        <p:nvSpPr>
          <p:cNvPr id="44" name="Pladsholder til tekst 41">
            <a:extLst>
              <a:ext uri="{FF2B5EF4-FFF2-40B4-BE49-F238E27FC236}">
                <a16:creationId xmlns:a16="http://schemas.microsoft.com/office/drawing/2014/main" id="{6472E869-EE11-4B4D-85A7-8D232A5C179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156075" y="2681042"/>
            <a:ext cx="3722688" cy="28375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050" b="1" spc="300">
                <a:solidFill>
                  <a:srgbClr val="D77621"/>
                </a:solidFill>
                <a:latin typeface="Avenir Book" panose="02000503020000020003" pitchFamily="2" charset="0"/>
              </a:defRPr>
            </a:lvl1pPr>
            <a:lvl2pPr marL="457200" indent="0">
              <a:buNone/>
              <a:defRPr>
                <a:solidFill>
                  <a:srgbClr val="374D62"/>
                </a:solidFill>
              </a:defRPr>
            </a:lvl2pPr>
            <a:lvl3pPr marL="914400" indent="0">
              <a:buNone/>
              <a:defRPr>
                <a:solidFill>
                  <a:srgbClr val="374D62"/>
                </a:solidFill>
              </a:defRPr>
            </a:lvl3pPr>
            <a:lvl4pPr marL="1371600" indent="0">
              <a:buNone/>
              <a:defRPr>
                <a:solidFill>
                  <a:srgbClr val="374D62"/>
                </a:solidFill>
              </a:defRPr>
            </a:lvl4pPr>
            <a:lvl5pPr marL="1828800" indent="0">
              <a:buNone/>
              <a:defRPr>
                <a:solidFill>
                  <a:srgbClr val="374D62"/>
                </a:solidFill>
              </a:defRPr>
            </a:lvl5pPr>
          </a:lstStyle>
          <a:p>
            <a:pPr lvl="0"/>
            <a:r>
              <a:rPr lang="da-DK" dirty="0"/>
              <a:t>KLIK FOR WHY/WHAT/WHO</a:t>
            </a:r>
          </a:p>
        </p:txBody>
      </p:sp>
      <p:sp>
        <p:nvSpPr>
          <p:cNvPr id="45" name="Pladsholder til tekst 41">
            <a:extLst>
              <a:ext uri="{FF2B5EF4-FFF2-40B4-BE49-F238E27FC236}">
                <a16:creationId xmlns:a16="http://schemas.microsoft.com/office/drawing/2014/main" id="{8C5F973A-0CB6-0C43-B458-4BC7A5C77EE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156075" y="2997954"/>
            <a:ext cx="3722688" cy="28375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400" spc="300">
                <a:solidFill>
                  <a:srgbClr val="374D62"/>
                </a:solidFill>
              </a:defRPr>
            </a:lvl1pPr>
            <a:lvl2pPr marL="457200" indent="0">
              <a:buNone/>
              <a:defRPr>
                <a:solidFill>
                  <a:srgbClr val="374D62"/>
                </a:solidFill>
              </a:defRPr>
            </a:lvl2pPr>
            <a:lvl3pPr marL="914400" indent="0">
              <a:buNone/>
              <a:defRPr>
                <a:solidFill>
                  <a:srgbClr val="374D62"/>
                </a:solidFill>
              </a:defRPr>
            </a:lvl3pPr>
            <a:lvl4pPr marL="1371600" indent="0">
              <a:buNone/>
              <a:defRPr>
                <a:solidFill>
                  <a:srgbClr val="374D62"/>
                </a:solidFill>
              </a:defRPr>
            </a:lvl4pPr>
            <a:lvl5pPr marL="1828800" indent="0">
              <a:buNone/>
              <a:defRPr>
                <a:solidFill>
                  <a:srgbClr val="374D62"/>
                </a:solidFill>
              </a:defRPr>
            </a:lvl5pPr>
          </a:lstStyle>
          <a:p>
            <a:pPr lvl="0"/>
            <a:r>
              <a:rPr lang="da-DK" dirty="0"/>
              <a:t>KLIK FOR DAG TITEL</a:t>
            </a:r>
          </a:p>
        </p:txBody>
      </p:sp>
      <p:sp>
        <p:nvSpPr>
          <p:cNvPr id="46" name="Pladsholder til tekst 5">
            <a:extLst>
              <a:ext uri="{FF2B5EF4-FFF2-40B4-BE49-F238E27FC236}">
                <a16:creationId xmlns:a16="http://schemas.microsoft.com/office/drawing/2014/main" id="{E0018757-BB57-5749-B407-CF7AE9CD4869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24446" y="3806825"/>
            <a:ext cx="3721100" cy="191135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400">
                <a:solidFill>
                  <a:srgbClr val="374D62"/>
                </a:solidFill>
              </a:defRPr>
            </a:lvl1pPr>
            <a:lvl2pPr marL="457200" indent="0" algn="ctr">
              <a:buNone/>
              <a:defRPr sz="1400">
                <a:solidFill>
                  <a:srgbClr val="374D62"/>
                </a:solidFill>
              </a:defRPr>
            </a:lvl2pPr>
            <a:lvl3pPr marL="914400" indent="0" algn="ctr">
              <a:buNone/>
              <a:defRPr sz="1400">
                <a:solidFill>
                  <a:srgbClr val="374D62"/>
                </a:solidFill>
              </a:defRPr>
            </a:lvl3pPr>
            <a:lvl4pPr marL="1371600" indent="0" algn="ctr">
              <a:buNone/>
              <a:defRPr sz="1400">
                <a:solidFill>
                  <a:srgbClr val="374D62"/>
                </a:solidFill>
              </a:defRPr>
            </a:lvl4pPr>
            <a:lvl5pPr marL="1828800" indent="0" algn="ctr">
              <a:buNone/>
              <a:defRPr sz="1400">
                <a:solidFill>
                  <a:srgbClr val="374D62"/>
                </a:solidFill>
              </a:defRPr>
            </a:lvl5pPr>
          </a:lstStyle>
          <a:p>
            <a:pPr lvl="0"/>
            <a:r>
              <a:rPr lang="da-DK" dirty="0"/>
              <a:t>Klik for at indsætte programtitler</a:t>
            </a:r>
          </a:p>
        </p:txBody>
      </p:sp>
      <p:sp>
        <p:nvSpPr>
          <p:cNvPr id="47" name="Pladsholder til tekst 41">
            <a:extLst>
              <a:ext uri="{FF2B5EF4-FFF2-40B4-BE49-F238E27FC236}">
                <a16:creationId xmlns:a16="http://schemas.microsoft.com/office/drawing/2014/main" id="{882BFFCF-1CB6-DC45-A5D7-F82E795DF5B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22858" y="2311400"/>
            <a:ext cx="3722688" cy="28375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400" spc="300">
                <a:solidFill>
                  <a:srgbClr val="374D62"/>
                </a:solidFill>
              </a:defRPr>
            </a:lvl1pPr>
            <a:lvl2pPr marL="457200" indent="0">
              <a:buNone/>
              <a:defRPr>
                <a:solidFill>
                  <a:srgbClr val="374D62"/>
                </a:solidFill>
              </a:defRPr>
            </a:lvl2pPr>
            <a:lvl3pPr marL="914400" indent="0">
              <a:buNone/>
              <a:defRPr>
                <a:solidFill>
                  <a:srgbClr val="374D62"/>
                </a:solidFill>
              </a:defRPr>
            </a:lvl3pPr>
            <a:lvl4pPr marL="1371600" indent="0">
              <a:buNone/>
              <a:defRPr>
                <a:solidFill>
                  <a:srgbClr val="374D62"/>
                </a:solidFill>
              </a:defRPr>
            </a:lvl4pPr>
            <a:lvl5pPr marL="1828800" indent="0">
              <a:buNone/>
              <a:defRPr>
                <a:solidFill>
                  <a:srgbClr val="374D62"/>
                </a:solidFill>
              </a:defRPr>
            </a:lvl5pPr>
          </a:lstStyle>
          <a:p>
            <a:pPr lvl="0"/>
            <a:r>
              <a:rPr lang="da-DK" dirty="0"/>
              <a:t>KLIK FOR DAG NR. </a:t>
            </a:r>
          </a:p>
        </p:txBody>
      </p:sp>
      <p:sp>
        <p:nvSpPr>
          <p:cNvPr id="48" name="Pladsholder til tekst 41">
            <a:extLst>
              <a:ext uri="{FF2B5EF4-FFF2-40B4-BE49-F238E27FC236}">
                <a16:creationId xmlns:a16="http://schemas.microsoft.com/office/drawing/2014/main" id="{5B345C0A-4505-0443-8FDE-3F6761BBF86D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22858" y="2681042"/>
            <a:ext cx="3722688" cy="28375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050" b="1" spc="300">
                <a:solidFill>
                  <a:srgbClr val="D77621"/>
                </a:solidFill>
                <a:latin typeface="Avenir Book" panose="02000503020000020003" pitchFamily="2" charset="0"/>
              </a:defRPr>
            </a:lvl1pPr>
            <a:lvl2pPr marL="457200" indent="0">
              <a:buNone/>
              <a:defRPr>
                <a:solidFill>
                  <a:srgbClr val="374D62"/>
                </a:solidFill>
              </a:defRPr>
            </a:lvl2pPr>
            <a:lvl3pPr marL="914400" indent="0">
              <a:buNone/>
              <a:defRPr>
                <a:solidFill>
                  <a:srgbClr val="374D62"/>
                </a:solidFill>
              </a:defRPr>
            </a:lvl3pPr>
            <a:lvl4pPr marL="1371600" indent="0">
              <a:buNone/>
              <a:defRPr>
                <a:solidFill>
                  <a:srgbClr val="374D62"/>
                </a:solidFill>
              </a:defRPr>
            </a:lvl4pPr>
            <a:lvl5pPr marL="1828800" indent="0">
              <a:buNone/>
              <a:defRPr>
                <a:solidFill>
                  <a:srgbClr val="374D62"/>
                </a:solidFill>
              </a:defRPr>
            </a:lvl5pPr>
          </a:lstStyle>
          <a:p>
            <a:pPr lvl="0"/>
            <a:r>
              <a:rPr lang="da-DK" dirty="0"/>
              <a:t>KLIK FOR WHY/WHAT/WHO</a:t>
            </a:r>
          </a:p>
        </p:txBody>
      </p:sp>
      <p:sp>
        <p:nvSpPr>
          <p:cNvPr id="49" name="Pladsholder til tekst 41">
            <a:extLst>
              <a:ext uri="{FF2B5EF4-FFF2-40B4-BE49-F238E27FC236}">
                <a16:creationId xmlns:a16="http://schemas.microsoft.com/office/drawing/2014/main" id="{2DE45406-1216-6840-9510-069C40F59349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22858" y="2997954"/>
            <a:ext cx="3722688" cy="28375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400" spc="300">
                <a:solidFill>
                  <a:srgbClr val="374D62"/>
                </a:solidFill>
              </a:defRPr>
            </a:lvl1pPr>
            <a:lvl2pPr marL="457200" indent="0">
              <a:buNone/>
              <a:defRPr>
                <a:solidFill>
                  <a:srgbClr val="374D62"/>
                </a:solidFill>
              </a:defRPr>
            </a:lvl2pPr>
            <a:lvl3pPr marL="914400" indent="0">
              <a:buNone/>
              <a:defRPr>
                <a:solidFill>
                  <a:srgbClr val="374D62"/>
                </a:solidFill>
              </a:defRPr>
            </a:lvl3pPr>
            <a:lvl4pPr marL="1371600" indent="0">
              <a:buNone/>
              <a:defRPr>
                <a:solidFill>
                  <a:srgbClr val="374D62"/>
                </a:solidFill>
              </a:defRPr>
            </a:lvl4pPr>
            <a:lvl5pPr marL="1828800" indent="0">
              <a:buNone/>
              <a:defRPr>
                <a:solidFill>
                  <a:srgbClr val="374D62"/>
                </a:solidFill>
              </a:defRPr>
            </a:lvl5pPr>
          </a:lstStyle>
          <a:p>
            <a:pPr lvl="0"/>
            <a:r>
              <a:rPr lang="da-DK" dirty="0"/>
              <a:t>KLIK FOR DAG TITEL</a:t>
            </a:r>
          </a:p>
        </p:txBody>
      </p:sp>
      <p:sp>
        <p:nvSpPr>
          <p:cNvPr id="50" name="Pladsholder til tekst 5">
            <a:extLst>
              <a:ext uri="{FF2B5EF4-FFF2-40B4-BE49-F238E27FC236}">
                <a16:creationId xmlns:a16="http://schemas.microsoft.com/office/drawing/2014/main" id="{49F73532-D47C-474A-BF4E-D6DB21931A90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8074150" y="3806825"/>
            <a:ext cx="3721100" cy="191135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400">
                <a:solidFill>
                  <a:srgbClr val="374D62"/>
                </a:solidFill>
              </a:defRPr>
            </a:lvl1pPr>
            <a:lvl2pPr marL="457200" indent="0" algn="ctr">
              <a:buNone/>
              <a:defRPr sz="1400">
                <a:solidFill>
                  <a:srgbClr val="374D62"/>
                </a:solidFill>
              </a:defRPr>
            </a:lvl2pPr>
            <a:lvl3pPr marL="914400" indent="0" algn="ctr">
              <a:buNone/>
              <a:defRPr sz="1400">
                <a:solidFill>
                  <a:srgbClr val="374D62"/>
                </a:solidFill>
              </a:defRPr>
            </a:lvl3pPr>
            <a:lvl4pPr marL="1371600" indent="0" algn="ctr">
              <a:buNone/>
              <a:defRPr sz="1400">
                <a:solidFill>
                  <a:srgbClr val="374D62"/>
                </a:solidFill>
              </a:defRPr>
            </a:lvl4pPr>
            <a:lvl5pPr marL="1828800" indent="0" algn="ctr">
              <a:buNone/>
              <a:defRPr sz="1400">
                <a:solidFill>
                  <a:srgbClr val="374D62"/>
                </a:solidFill>
              </a:defRPr>
            </a:lvl5pPr>
          </a:lstStyle>
          <a:p>
            <a:pPr lvl="0"/>
            <a:r>
              <a:rPr lang="da-DK" dirty="0"/>
              <a:t>Klik for at indsætte programtitler</a:t>
            </a:r>
          </a:p>
        </p:txBody>
      </p:sp>
      <p:sp>
        <p:nvSpPr>
          <p:cNvPr id="51" name="Pladsholder til tekst 41">
            <a:extLst>
              <a:ext uri="{FF2B5EF4-FFF2-40B4-BE49-F238E27FC236}">
                <a16:creationId xmlns:a16="http://schemas.microsoft.com/office/drawing/2014/main" id="{F6A84179-F401-CD4B-B0A9-B4A2F2426D25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072562" y="2311400"/>
            <a:ext cx="3722688" cy="28375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400" spc="300">
                <a:solidFill>
                  <a:srgbClr val="374D62"/>
                </a:solidFill>
              </a:defRPr>
            </a:lvl1pPr>
            <a:lvl2pPr marL="457200" indent="0">
              <a:buNone/>
              <a:defRPr>
                <a:solidFill>
                  <a:srgbClr val="374D62"/>
                </a:solidFill>
              </a:defRPr>
            </a:lvl2pPr>
            <a:lvl3pPr marL="914400" indent="0">
              <a:buNone/>
              <a:defRPr>
                <a:solidFill>
                  <a:srgbClr val="374D62"/>
                </a:solidFill>
              </a:defRPr>
            </a:lvl3pPr>
            <a:lvl4pPr marL="1371600" indent="0">
              <a:buNone/>
              <a:defRPr>
                <a:solidFill>
                  <a:srgbClr val="374D62"/>
                </a:solidFill>
              </a:defRPr>
            </a:lvl4pPr>
            <a:lvl5pPr marL="1828800" indent="0">
              <a:buNone/>
              <a:defRPr>
                <a:solidFill>
                  <a:srgbClr val="374D62"/>
                </a:solidFill>
              </a:defRPr>
            </a:lvl5pPr>
          </a:lstStyle>
          <a:p>
            <a:pPr lvl="0"/>
            <a:r>
              <a:rPr lang="da-DK" dirty="0"/>
              <a:t>KLIK FOR DAG NR. </a:t>
            </a:r>
          </a:p>
        </p:txBody>
      </p:sp>
      <p:sp>
        <p:nvSpPr>
          <p:cNvPr id="52" name="Pladsholder til tekst 41">
            <a:extLst>
              <a:ext uri="{FF2B5EF4-FFF2-40B4-BE49-F238E27FC236}">
                <a16:creationId xmlns:a16="http://schemas.microsoft.com/office/drawing/2014/main" id="{68708AB9-D8E8-2343-83A6-A68A1D589699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072562" y="2681042"/>
            <a:ext cx="3722688" cy="28375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050" b="1" spc="300">
                <a:solidFill>
                  <a:srgbClr val="D77621"/>
                </a:solidFill>
                <a:latin typeface="Avenir Book" panose="02000503020000020003" pitchFamily="2" charset="0"/>
              </a:defRPr>
            </a:lvl1pPr>
            <a:lvl2pPr marL="457200" indent="0">
              <a:buNone/>
              <a:defRPr>
                <a:solidFill>
                  <a:srgbClr val="374D62"/>
                </a:solidFill>
              </a:defRPr>
            </a:lvl2pPr>
            <a:lvl3pPr marL="914400" indent="0">
              <a:buNone/>
              <a:defRPr>
                <a:solidFill>
                  <a:srgbClr val="374D62"/>
                </a:solidFill>
              </a:defRPr>
            </a:lvl3pPr>
            <a:lvl4pPr marL="1371600" indent="0">
              <a:buNone/>
              <a:defRPr>
                <a:solidFill>
                  <a:srgbClr val="374D62"/>
                </a:solidFill>
              </a:defRPr>
            </a:lvl4pPr>
            <a:lvl5pPr marL="1828800" indent="0">
              <a:buNone/>
              <a:defRPr>
                <a:solidFill>
                  <a:srgbClr val="374D62"/>
                </a:solidFill>
              </a:defRPr>
            </a:lvl5pPr>
          </a:lstStyle>
          <a:p>
            <a:pPr lvl="0"/>
            <a:r>
              <a:rPr lang="da-DK" dirty="0"/>
              <a:t>KLIK FOR WHY/WHAT/WHO</a:t>
            </a:r>
          </a:p>
        </p:txBody>
      </p:sp>
      <p:sp>
        <p:nvSpPr>
          <p:cNvPr id="53" name="Pladsholder til tekst 41">
            <a:extLst>
              <a:ext uri="{FF2B5EF4-FFF2-40B4-BE49-F238E27FC236}">
                <a16:creationId xmlns:a16="http://schemas.microsoft.com/office/drawing/2014/main" id="{89BB1BA3-D844-3A44-8F2C-35DCE9FBBDE0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8072562" y="2997954"/>
            <a:ext cx="3722688" cy="28375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400" spc="300">
                <a:solidFill>
                  <a:srgbClr val="374D62"/>
                </a:solidFill>
              </a:defRPr>
            </a:lvl1pPr>
            <a:lvl2pPr marL="457200" indent="0">
              <a:buNone/>
              <a:defRPr>
                <a:solidFill>
                  <a:srgbClr val="374D62"/>
                </a:solidFill>
              </a:defRPr>
            </a:lvl2pPr>
            <a:lvl3pPr marL="914400" indent="0">
              <a:buNone/>
              <a:defRPr>
                <a:solidFill>
                  <a:srgbClr val="374D62"/>
                </a:solidFill>
              </a:defRPr>
            </a:lvl3pPr>
            <a:lvl4pPr marL="1371600" indent="0">
              <a:buNone/>
              <a:defRPr>
                <a:solidFill>
                  <a:srgbClr val="374D62"/>
                </a:solidFill>
              </a:defRPr>
            </a:lvl4pPr>
            <a:lvl5pPr marL="1828800" indent="0">
              <a:buNone/>
              <a:defRPr>
                <a:solidFill>
                  <a:srgbClr val="374D62"/>
                </a:solidFill>
              </a:defRPr>
            </a:lvl5pPr>
          </a:lstStyle>
          <a:p>
            <a:pPr lvl="0"/>
            <a:r>
              <a:rPr lang="da-DK" dirty="0"/>
              <a:t>KLIK FOR DAG TITEL</a:t>
            </a:r>
          </a:p>
        </p:txBody>
      </p:sp>
      <p:sp>
        <p:nvSpPr>
          <p:cNvPr id="25" name="Rectangle 2">
            <a:extLst>
              <a:ext uri="{FF2B5EF4-FFF2-40B4-BE49-F238E27FC236}">
                <a16:creationId xmlns:a16="http://schemas.microsoft.com/office/drawing/2014/main" id="{EB8C8930-7BB0-4B4E-B11A-67348994EE6F}"/>
              </a:ext>
            </a:extLst>
          </p:cNvPr>
          <p:cNvSpPr/>
          <p:nvPr/>
        </p:nvSpPr>
        <p:spPr>
          <a:xfrm>
            <a:off x="323448" y="2035829"/>
            <a:ext cx="3722113" cy="3682870"/>
          </a:xfrm>
          <a:prstGeom prst="rect">
            <a:avLst/>
          </a:prstGeom>
          <a:solidFill>
            <a:srgbClr val="E5E7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7" name="Billede 26" descr="Et billede, der indeholder plade, tegning&#10;&#10;Automatisk genereret beskrivelse">
            <a:extLst>
              <a:ext uri="{FF2B5EF4-FFF2-40B4-BE49-F238E27FC236}">
                <a16:creationId xmlns:a16="http://schemas.microsoft.com/office/drawing/2014/main" id="{D67CCF43-D01D-9A45-9898-11F60265C77D}"/>
              </a:ext>
            </a:extLst>
          </p:cNvPr>
          <p:cNvPicPr>
            <a:picLocks noChangeAspect="1"/>
          </p:cNvPicPr>
          <p:nvPr/>
        </p:nvPicPr>
        <p:blipFill>
          <a:blip r:embed="rId2">
            <a:lum bright="70000" contrast="-70000"/>
            <a:alphaModFix amt="11000"/>
          </a:blip>
          <a:stretch>
            <a:fillRect/>
          </a:stretch>
        </p:blipFill>
        <p:spPr>
          <a:xfrm>
            <a:off x="2646261" y="982133"/>
            <a:ext cx="6564880" cy="5654145"/>
          </a:xfrm>
          <a:prstGeom prst="rect">
            <a:avLst/>
          </a:prstGeom>
        </p:spPr>
      </p:pic>
      <p:sp>
        <p:nvSpPr>
          <p:cNvPr id="28" name="Rectangle 2">
            <a:extLst>
              <a:ext uri="{FF2B5EF4-FFF2-40B4-BE49-F238E27FC236}">
                <a16:creationId xmlns:a16="http://schemas.microsoft.com/office/drawing/2014/main" id="{C91B02A3-C699-D941-92E7-DB14FAE5C30D}"/>
              </a:ext>
            </a:extLst>
          </p:cNvPr>
          <p:cNvSpPr/>
          <p:nvPr/>
        </p:nvSpPr>
        <p:spPr>
          <a:xfrm>
            <a:off x="4157240" y="2035829"/>
            <a:ext cx="3722113" cy="3682870"/>
          </a:xfrm>
          <a:prstGeom prst="rect">
            <a:avLst/>
          </a:prstGeom>
          <a:solidFill>
            <a:srgbClr val="E5E7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0" name="Rectangle 2">
            <a:extLst>
              <a:ext uri="{FF2B5EF4-FFF2-40B4-BE49-F238E27FC236}">
                <a16:creationId xmlns:a16="http://schemas.microsoft.com/office/drawing/2014/main" id="{7F9743EA-11C1-FF42-9436-AEB305A9B9CF}"/>
              </a:ext>
            </a:extLst>
          </p:cNvPr>
          <p:cNvSpPr/>
          <p:nvPr/>
        </p:nvSpPr>
        <p:spPr>
          <a:xfrm>
            <a:off x="8072562" y="2035829"/>
            <a:ext cx="3722113" cy="3682870"/>
          </a:xfrm>
          <a:prstGeom prst="rect">
            <a:avLst/>
          </a:prstGeom>
          <a:solidFill>
            <a:srgbClr val="E5E7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1" name="Rectangle 14">
            <a:extLst>
              <a:ext uri="{FF2B5EF4-FFF2-40B4-BE49-F238E27FC236}">
                <a16:creationId xmlns:a16="http://schemas.microsoft.com/office/drawing/2014/main" id="{56C3EBEB-7C3C-EF4A-AECF-476B5FE27ED9}"/>
              </a:ext>
            </a:extLst>
          </p:cNvPr>
          <p:cNvSpPr/>
          <p:nvPr/>
        </p:nvSpPr>
        <p:spPr>
          <a:xfrm>
            <a:off x="1" y="0"/>
            <a:ext cx="12191999" cy="520589"/>
          </a:xfrm>
          <a:prstGeom prst="rect">
            <a:avLst/>
          </a:prstGeom>
          <a:solidFill>
            <a:srgbClr val="374D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2" name="TextBox 18">
            <a:hlinkClick r:id="" action="ppaction://noaction"/>
            <a:extLst>
              <a:ext uri="{FF2B5EF4-FFF2-40B4-BE49-F238E27FC236}">
                <a16:creationId xmlns:a16="http://schemas.microsoft.com/office/drawing/2014/main" id="{CDB08F0F-45AC-2C49-A4EB-F23956D7B3C6}"/>
              </a:ext>
            </a:extLst>
          </p:cNvPr>
          <p:cNvSpPr txBox="1"/>
          <p:nvPr/>
        </p:nvSpPr>
        <p:spPr>
          <a:xfrm>
            <a:off x="257302" y="99940"/>
            <a:ext cx="1073784" cy="338554"/>
          </a:xfrm>
          <a:prstGeom prst="rect">
            <a:avLst/>
          </a:prstGeom>
          <a:noFill/>
          <a:ln w="9525">
            <a:noFill/>
          </a:ln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b="1" spc="300" dirty="0">
                <a:solidFill>
                  <a:srgbClr val="E5E7E7"/>
                </a:solidFill>
                <a:latin typeface="Avenir Book" panose="02000503020000020003" pitchFamily="2" charset="0"/>
              </a:rPr>
              <a:t>MODULE 4 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b="1" spc="300" dirty="0">
                <a:solidFill>
                  <a:srgbClr val="E5E7E7"/>
                </a:solidFill>
                <a:latin typeface="Avenir Book" panose="02000503020000020003" pitchFamily="2" charset="0"/>
              </a:rPr>
              <a:t>INTRO</a:t>
            </a:r>
            <a:endParaRPr kumimoji="0" lang="en-US" sz="800" b="1" i="0" u="none" strike="noStrike" kern="1200" cap="none" spc="300" normalizeH="0" baseline="0" noProof="0" dirty="0">
              <a:ln>
                <a:noFill/>
              </a:ln>
              <a:solidFill>
                <a:srgbClr val="E5E7E7"/>
              </a:solidFill>
              <a:effectLst/>
              <a:uLnTx/>
              <a:uFillTx/>
              <a:latin typeface="Avenir Book" panose="02000503020000020003" pitchFamily="2" charset="0"/>
            </a:endParaRPr>
          </a:p>
        </p:txBody>
      </p:sp>
      <p:cxnSp>
        <p:nvCxnSpPr>
          <p:cNvPr id="38" name="Lige forbindelse 37">
            <a:extLst>
              <a:ext uri="{FF2B5EF4-FFF2-40B4-BE49-F238E27FC236}">
                <a16:creationId xmlns:a16="http://schemas.microsoft.com/office/drawing/2014/main" id="{0374D6CE-5576-3946-A5BC-14DABA3F69F0}"/>
              </a:ext>
            </a:extLst>
          </p:cNvPr>
          <p:cNvCxnSpPr>
            <a:cxnSpLocks/>
          </p:cNvCxnSpPr>
          <p:nvPr/>
        </p:nvCxnSpPr>
        <p:spPr>
          <a:xfrm>
            <a:off x="1331829" y="18644"/>
            <a:ext cx="0" cy="493994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1" name="Billede 40">
            <a:extLst>
              <a:ext uri="{FF2B5EF4-FFF2-40B4-BE49-F238E27FC236}">
                <a16:creationId xmlns:a16="http://schemas.microsoft.com/office/drawing/2014/main" id="{6B663916-1551-DA43-B7A9-D90A764CCF0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50000"/>
          </a:blip>
          <a:srcRect l="8285" t="28774" r="58175" b="41828"/>
          <a:stretch/>
        </p:blipFill>
        <p:spPr>
          <a:xfrm>
            <a:off x="257302" y="6201113"/>
            <a:ext cx="716895" cy="628387"/>
          </a:xfrm>
          <a:prstGeom prst="rect">
            <a:avLst/>
          </a:prstGeom>
        </p:spPr>
      </p:pic>
      <p:pic>
        <p:nvPicPr>
          <p:cNvPr id="42" name="Billede 41">
            <a:extLst>
              <a:ext uri="{FF2B5EF4-FFF2-40B4-BE49-F238E27FC236}">
                <a16:creationId xmlns:a16="http://schemas.microsoft.com/office/drawing/2014/main" id="{96AE03D7-E2F1-A34B-92BD-555C1CD97ACD}"/>
              </a:ext>
            </a:extLst>
          </p:cNvPr>
          <p:cNvPicPr>
            <a:picLocks noChangeAspect="1"/>
          </p:cNvPicPr>
          <p:nvPr/>
        </p:nvPicPr>
        <p:blipFill>
          <a:blip r:embed="rId4">
            <a:biLevel thresh="25000"/>
            <a:alphaModFix amt="50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1500"/>
                    </a14:imgEffect>
                    <a14:imgEffect>
                      <a14:saturation sat="191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723783" y="6415290"/>
            <a:ext cx="1034680" cy="274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5640390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Generic TE basis slide">
    <p:bg>
      <p:bgPr>
        <a:solidFill>
          <a:srgbClr val="374D6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>
            <a:extLst>
              <a:ext uri="{FF2B5EF4-FFF2-40B4-BE49-F238E27FC236}">
                <a16:creationId xmlns:a16="http://schemas.microsoft.com/office/drawing/2014/main" id="{FFDA822F-A109-8A45-9C50-58ADCD1F8B27}"/>
              </a:ext>
            </a:extLst>
          </p:cNvPr>
          <p:cNvSpPr/>
          <p:nvPr/>
        </p:nvSpPr>
        <p:spPr>
          <a:xfrm>
            <a:off x="319177" y="284672"/>
            <a:ext cx="11559398" cy="62987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9" name="Billede 4">
            <a:extLst>
              <a:ext uri="{FF2B5EF4-FFF2-40B4-BE49-F238E27FC236}">
                <a16:creationId xmlns:a16="http://schemas.microsoft.com/office/drawing/2014/main" id="{5882899F-076E-CB4F-BD04-DA019BE14671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82000"/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73670" y="6585277"/>
            <a:ext cx="1034680" cy="274837"/>
          </a:xfrm>
          <a:prstGeom prst="rect">
            <a:avLst/>
          </a:prstGeom>
        </p:spPr>
      </p:pic>
      <p:sp>
        <p:nvSpPr>
          <p:cNvPr id="2" name="Tekstfelt 1">
            <a:extLst>
              <a:ext uri="{FF2B5EF4-FFF2-40B4-BE49-F238E27FC236}">
                <a16:creationId xmlns:a16="http://schemas.microsoft.com/office/drawing/2014/main" id="{13E03239-F88A-1045-B26D-B0E06B7B5D94}"/>
              </a:ext>
            </a:extLst>
          </p:cNvPr>
          <p:cNvSpPr txBox="1"/>
          <p:nvPr/>
        </p:nvSpPr>
        <p:spPr>
          <a:xfrm>
            <a:off x="10660707" y="6614973"/>
            <a:ext cx="135172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dirty="0">
                <a:solidFill>
                  <a:schemeClr val="bg1">
                    <a:lumMod val="75000"/>
                  </a:schemeClr>
                </a:solidFill>
                <a:latin typeface="Avenir Book" panose="02000503020000020003" pitchFamily="2" charset="0"/>
              </a:rPr>
              <a:t>WWW.TANIAELLIS.COM</a:t>
            </a:r>
          </a:p>
        </p:txBody>
      </p:sp>
    </p:spTree>
    <p:extLst>
      <p:ext uri="{BB962C8B-B14F-4D97-AF65-F5344CB8AC3E}">
        <p14:creationId xmlns:p14="http://schemas.microsoft.com/office/powerpoint/2010/main" val="2977249883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9_Indholdsobjekt">
    <p:bg>
      <p:bgPr>
        <a:solidFill>
          <a:srgbClr val="374D6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>
            <a:extLst>
              <a:ext uri="{FF2B5EF4-FFF2-40B4-BE49-F238E27FC236}">
                <a16:creationId xmlns:a16="http://schemas.microsoft.com/office/drawing/2014/main" id="{FFDA822F-A109-8A45-9C50-58ADCD1F8B27}"/>
              </a:ext>
            </a:extLst>
          </p:cNvPr>
          <p:cNvSpPr/>
          <p:nvPr/>
        </p:nvSpPr>
        <p:spPr>
          <a:xfrm>
            <a:off x="319177" y="284672"/>
            <a:ext cx="11559398" cy="62987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9" name="Billede 4">
            <a:extLst>
              <a:ext uri="{FF2B5EF4-FFF2-40B4-BE49-F238E27FC236}">
                <a16:creationId xmlns:a16="http://schemas.microsoft.com/office/drawing/2014/main" id="{AEB87690-538B-324A-AB98-015AF07D283E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82000"/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0838143" y="6596144"/>
            <a:ext cx="1034680" cy="274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5837299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Generic SBCM basis slide_V1">
    <p:bg>
      <p:bgPr>
        <a:solidFill>
          <a:srgbClr val="374D6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>
            <a:extLst>
              <a:ext uri="{FF2B5EF4-FFF2-40B4-BE49-F238E27FC236}">
                <a16:creationId xmlns:a16="http://schemas.microsoft.com/office/drawing/2014/main" id="{FFDA822F-A109-8A45-9C50-58ADCD1F8B27}"/>
              </a:ext>
            </a:extLst>
          </p:cNvPr>
          <p:cNvSpPr/>
          <p:nvPr/>
        </p:nvSpPr>
        <p:spPr>
          <a:xfrm>
            <a:off x="319177" y="284672"/>
            <a:ext cx="11559398" cy="62987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9" name="Billede 4">
            <a:extLst>
              <a:ext uri="{FF2B5EF4-FFF2-40B4-BE49-F238E27FC236}">
                <a16:creationId xmlns:a16="http://schemas.microsoft.com/office/drawing/2014/main" id="{5882899F-076E-CB4F-BD04-DA019BE14671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82000"/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0843895" y="6591084"/>
            <a:ext cx="1034680" cy="274837"/>
          </a:xfrm>
          <a:prstGeom prst="rect">
            <a:avLst/>
          </a:prstGeom>
        </p:spPr>
      </p:pic>
      <p:pic>
        <p:nvPicPr>
          <p:cNvPr id="4" name="Picture 3" descr="Icon&#10;&#10;Description automatically generated">
            <a:extLst>
              <a:ext uri="{FF2B5EF4-FFF2-40B4-BE49-F238E27FC236}">
                <a16:creationId xmlns:a16="http://schemas.microsoft.com/office/drawing/2014/main" id="{A2C5AC10-33F3-4B2F-87D9-9B49CBEE38B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5324" y="5935610"/>
            <a:ext cx="628387" cy="628387"/>
          </a:xfrm>
          <a:prstGeom prst="rect">
            <a:avLst/>
          </a:prstGeom>
        </p:spPr>
      </p:pic>
      <p:sp>
        <p:nvSpPr>
          <p:cNvPr id="5" name="Rektangel 6">
            <a:extLst>
              <a:ext uri="{FF2B5EF4-FFF2-40B4-BE49-F238E27FC236}">
                <a16:creationId xmlns:a16="http://schemas.microsoft.com/office/drawing/2014/main" id="{73314609-9C18-4EDC-A634-782D54BC67DA}"/>
              </a:ext>
            </a:extLst>
          </p:cNvPr>
          <p:cNvSpPr/>
          <p:nvPr/>
        </p:nvSpPr>
        <p:spPr>
          <a:xfrm>
            <a:off x="319177" y="284672"/>
            <a:ext cx="11559398" cy="62987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Billede 4">
            <a:extLst>
              <a:ext uri="{FF2B5EF4-FFF2-40B4-BE49-F238E27FC236}">
                <a16:creationId xmlns:a16="http://schemas.microsoft.com/office/drawing/2014/main" id="{19F7229D-C235-4CB3-B564-83D8E5300B8E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82000"/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0843895" y="6591084"/>
            <a:ext cx="1034680" cy="274837"/>
          </a:xfrm>
          <a:prstGeom prst="rect">
            <a:avLst/>
          </a:prstGeom>
        </p:spPr>
      </p:pic>
      <p:pic>
        <p:nvPicPr>
          <p:cNvPr id="8" name="Picture 7" descr="Icon&#10;&#10;Description automatically generated">
            <a:extLst>
              <a:ext uri="{FF2B5EF4-FFF2-40B4-BE49-F238E27FC236}">
                <a16:creationId xmlns:a16="http://schemas.microsoft.com/office/drawing/2014/main" id="{52760BD1-0275-4638-B7CF-86D7C962E48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5324" y="5935610"/>
            <a:ext cx="628387" cy="6283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6246766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Generic SBCM basis slide_V2">
    <p:bg>
      <p:bgPr>
        <a:solidFill>
          <a:srgbClr val="374D6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>
            <a:extLst>
              <a:ext uri="{FF2B5EF4-FFF2-40B4-BE49-F238E27FC236}">
                <a16:creationId xmlns:a16="http://schemas.microsoft.com/office/drawing/2014/main" id="{FFDA822F-A109-8A45-9C50-58ADCD1F8B27}"/>
              </a:ext>
            </a:extLst>
          </p:cNvPr>
          <p:cNvSpPr/>
          <p:nvPr/>
        </p:nvSpPr>
        <p:spPr>
          <a:xfrm>
            <a:off x="319177" y="284672"/>
            <a:ext cx="11559398" cy="62987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9" name="Billede 4">
            <a:extLst>
              <a:ext uri="{FF2B5EF4-FFF2-40B4-BE49-F238E27FC236}">
                <a16:creationId xmlns:a16="http://schemas.microsoft.com/office/drawing/2014/main" id="{5882899F-076E-CB4F-BD04-DA019BE14671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82000"/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0843895" y="6591084"/>
            <a:ext cx="1034680" cy="274837"/>
          </a:xfrm>
          <a:prstGeom prst="rect">
            <a:avLst/>
          </a:prstGeom>
        </p:spPr>
      </p:pic>
      <p:pic>
        <p:nvPicPr>
          <p:cNvPr id="4" name="Picture 3" descr="Icon&#10;&#10;Description automatically generated">
            <a:extLst>
              <a:ext uri="{FF2B5EF4-FFF2-40B4-BE49-F238E27FC236}">
                <a16:creationId xmlns:a16="http://schemas.microsoft.com/office/drawing/2014/main" id="{A2C5AC10-33F3-4B2F-87D9-9B49CBEE38B1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37000"/>
          </a:blip>
          <a:stretch>
            <a:fillRect/>
          </a:stretch>
        </p:blipFill>
        <p:spPr>
          <a:xfrm>
            <a:off x="425324" y="5935610"/>
            <a:ext cx="628387" cy="628387"/>
          </a:xfrm>
          <a:prstGeom prst="rect">
            <a:avLst/>
          </a:prstGeom>
        </p:spPr>
      </p:pic>
      <p:sp>
        <p:nvSpPr>
          <p:cNvPr id="5" name="Rektangel 6">
            <a:extLst>
              <a:ext uri="{FF2B5EF4-FFF2-40B4-BE49-F238E27FC236}">
                <a16:creationId xmlns:a16="http://schemas.microsoft.com/office/drawing/2014/main" id="{34CBED99-872A-434A-B8C3-2074B906994D}"/>
              </a:ext>
            </a:extLst>
          </p:cNvPr>
          <p:cNvSpPr/>
          <p:nvPr/>
        </p:nvSpPr>
        <p:spPr>
          <a:xfrm>
            <a:off x="319177" y="284672"/>
            <a:ext cx="11559398" cy="62987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Billede 4">
            <a:extLst>
              <a:ext uri="{FF2B5EF4-FFF2-40B4-BE49-F238E27FC236}">
                <a16:creationId xmlns:a16="http://schemas.microsoft.com/office/drawing/2014/main" id="{749C4C68-EAF9-4761-AFD9-D7A4BCDD63FA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82000"/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0843895" y="6591084"/>
            <a:ext cx="1034680" cy="274837"/>
          </a:xfrm>
          <a:prstGeom prst="rect">
            <a:avLst/>
          </a:prstGeom>
        </p:spPr>
      </p:pic>
      <p:pic>
        <p:nvPicPr>
          <p:cNvPr id="8" name="Picture 7" descr="Icon&#10;&#10;Description automatically generated">
            <a:extLst>
              <a:ext uri="{FF2B5EF4-FFF2-40B4-BE49-F238E27FC236}">
                <a16:creationId xmlns:a16="http://schemas.microsoft.com/office/drawing/2014/main" id="{C4C7D50E-EDB1-4343-BDEE-D72D645C20C8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37000"/>
          </a:blip>
          <a:stretch>
            <a:fillRect/>
          </a:stretch>
        </p:blipFill>
        <p:spPr>
          <a:xfrm>
            <a:off x="425324" y="5935610"/>
            <a:ext cx="628387" cy="628387"/>
          </a:xfrm>
          <a:prstGeom prst="rect">
            <a:avLst/>
          </a:prstGeom>
        </p:spPr>
      </p:pic>
      <p:sp>
        <p:nvSpPr>
          <p:cNvPr id="10" name="Rektangel 6">
            <a:extLst>
              <a:ext uri="{FF2B5EF4-FFF2-40B4-BE49-F238E27FC236}">
                <a16:creationId xmlns:a16="http://schemas.microsoft.com/office/drawing/2014/main" id="{8E06FEEC-D091-4399-BC1A-B413194A02FB}"/>
              </a:ext>
            </a:extLst>
          </p:cNvPr>
          <p:cNvSpPr/>
          <p:nvPr userDrawn="1"/>
        </p:nvSpPr>
        <p:spPr>
          <a:xfrm>
            <a:off x="319177" y="284672"/>
            <a:ext cx="11559398" cy="62987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1" name="Billede 4">
            <a:extLst>
              <a:ext uri="{FF2B5EF4-FFF2-40B4-BE49-F238E27FC236}">
                <a16:creationId xmlns:a16="http://schemas.microsoft.com/office/drawing/2014/main" id="{6DA7BEFF-77AC-45F7-850A-2385BC46535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82000"/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0843895" y="6591084"/>
            <a:ext cx="1034680" cy="274837"/>
          </a:xfrm>
          <a:prstGeom prst="rect">
            <a:avLst/>
          </a:prstGeom>
        </p:spPr>
      </p:pic>
      <p:pic>
        <p:nvPicPr>
          <p:cNvPr id="12" name="Picture 11" descr="Icon&#10;&#10;Description automatically generated">
            <a:extLst>
              <a:ext uri="{FF2B5EF4-FFF2-40B4-BE49-F238E27FC236}">
                <a16:creationId xmlns:a16="http://schemas.microsoft.com/office/drawing/2014/main" id="{8C95CAD6-44E6-4E01-B7B8-72C51DED89D3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25324" y="5935610"/>
            <a:ext cx="628387" cy="6283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7080810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Generic_all rights reserv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56263695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Generic_pinbo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96891425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Generic_tool&amp;p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felt 20">
            <a:extLst>
              <a:ext uri="{FF2B5EF4-FFF2-40B4-BE49-F238E27FC236}">
                <a16:creationId xmlns:a16="http://schemas.microsoft.com/office/drawing/2014/main" id="{B5C5D95C-5257-4BF0-95B2-90A8A501A300}"/>
              </a:ext>
            </a:extLst>
          </p:cNvPr>
          <p:cNvSpPr txBox="1"/>
          <p:nvPr/>
        </p:nvSpPr>
        <p:spPr>
          <a:xfrm>
            <a:off x="781358" y="6423789"/>
            <a:ext cx="213637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sz="1200" dirty="0">
              <a:solidFill>
                <a:schemeClr val="bg1"/>
              </a:solidFill>
              <a:latin typeface="Avenir Book" panose="02000503020000020003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68898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lede 6">
            <a:extLst>
              <a:ext uri="{FF2B5EF4-FFF2-40B4-BE49-F238E27FC236}">
                <a16:creationId xmlns:a16="http://schemas.microsoft.com/office/drawing/2014/main" id="{78AEB113-CF05-334A-86D2-70360E311D6A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7000"/>
          </a:blip>
          <a:stretch>
            <a:fillRect/>
          </a:stretch>
        </p:blipFill>
        <p:spPr>
          <a:xfrm>
            <a:off x="10663440" y="6416231"/>
            <a:ext cx="1145633" cy="304309"/>
          </a:xfrm>
          <a:prstGeom prst="rect">
            <a:avLst/>
          </a:prstGeom>
        </p:spPr>
      </p:pic>
      <p:pic>
        <p:nvPicPr>
          <p:cNvPr id="8" name="Billede 7" descr="Et billede, der indeholder computer, bord&#10;&#10;Automatisk genereret beskrivelse">
            <a:extLst>
              <a:ext uri="{FF2B5EF4-FFF2-40B4-BE49-F238E27FC236}">
                <a16:creationId xmlns:a16="http://schemas.microsoft.com/office/drawing/2014/main" id="{F76D8F13-7F0F-B849-B915-30B32E64AC8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3784" y="6444032"/>
            <a:ext cx="317301" cy="230043"/>
          </a:xfrm>
          <a:prstGeom prst="rect">
            <a:avLst/>
          </a:prstGeom>
        </p:spPr>
      </p:pic>
      <p:pic>
        <p:nvPicPr>
          <p:cNvPr id="4" name="Billede 6">
            <a:extLst>
              <a:ext uri="{FF2B5EF4-FFF2-40B4-BE49-F238E27FC236}">
                <a16:creationId xmlns:a16="http://schemas.microsoft.com/office/drawing/2014/main" id="{12811D16-A896-4F3E-AA79-C0E5DCC3260F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7000"/>
          </a:blip>
          <a:stretch>
            <a:fillRect/>
          </a:stretch>
        </p:blipFill>
        <p:spPr>
          <a:xfrm>
            <a:off x="10663440" y="6416231"/>
            <a:ext cx="1145633" cy="304309"/>
          </a:xfrm>
          <a:prstGeom prst="rect">
            <a:avLst/>
          </a:prstGeom>
        </p:spPr>
      </p:pic>
      <p:pic>
        <p:nvPicPr>
          <p:cNvPr id="5" name="Billede 7" descr="Et billede, der indeholder computer, bord&#10;&#10;Automatisk genereret beskrivelse">
            <a:extLst>
              <a:ext uri="{FF2B5EF4-FFF2-40B4-BE49-F238E27FC236}">
                <a16:creationId xmlns:a16="http://schemas.microsoft.com/office/drawing/2014/main" id="{CF057956-5A51-4652-A402-2D8481E8959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3784" y="6444032"/>
            <a:ext cx="317301" cy="230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8164766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7_Indholdsobjekt">
    <p:bg>
      <p:bgPr>
        <a:solidFill>
          <a:srgbClr val="374D6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>
            <a:extLst>
              <a:ext uri="{FF2B5EF4-FFF2-40B4-BE49-F238E27FC236}">
                <a16:creationId xmlns:a16="http://schemas.microsoft.com/office/drawing/2014/main" id="{FFDA822F-A109-8A45-9C50-58ADCD1F8B27}"/>
              </a:ext>
            </a:extLst>
          </p:cNvPr>
          <p:cNvSpPr/>
          <p:nvPr/>
        </p:nvSpPr>
        <p:spPr>
          <a:xfrm>
            <a:off x="319177" y="284672"/>
            <a:ext cx="11559398" cy="62987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9" name="Billede 4">
            <a:extLst>
              <a:ext uri="{FF2B5EF4-FFF2-40B4-BE49-F238E27FC236}">
                <a16:creationId xmlns:a16="http://schemas.microsoft.com/office/drawing/2014/main" id="{5882899F-076E-CB4F-BD04-DA019BE14671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82000"/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73670" y="6585277"/>
            <a:ext cx="1034680" cy="274837"/>
          </a:xfrm>
          <a:prstGeom prst="rect">
            <a:avLst/>
          </a:prstGeom>
        </p:spPr>
      </p:pic>
      <p:sp>
        <p:nvSpPr>
          <p:cNvPr id="2" name="Tekstfelt 1">
            <a:extLst>
              <a:ext uri="{FF2B5EF4-FFF2-40B4-BE49-F238E27FC236}">
                <a16:creationId xmlns:a16="http://schemas.microsoft.com/office/drawing/2014/main" id="{13E03239-F88A-1045-B26D-B0E06B7B5D94}"/>
              </a:ext>
            </a:extLst>
          </p:cNvPr>
          <p:cNvSpPr txBox="1"/>
          <p:nvPr/>
        </p:nvSpPr>
        <p:spPr>
          <a:xfrm>
            <a:off x="10764074" y="6615094"/>
            <a:ext cx="1351722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700" dirty="0">
                <a:solidFill>
                  <a:schemeClr val="bg1">
                    <a:lumMod val="75000"/>
                  </a:schemeClr>
                </a:solidFill>
              </a:rPr>
              <a:t>WWW.TANIAELLIS.COM</a:t>
            </a:r>
          </a:p>
        </p:txBody>
      </p:sp>
    </p:spTree>
    <p:extLst>
      <p:ext uri="{BB962C8B-B14F-4D97-AF65-F5344CB8AC3E}">
        <p14:creationId xmlns:p14="http://schemas.microsoft.com/office/powerpoint/2010/main" val="2804882571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el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4B3878D-D984-2E42-8AEC-911E762B353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Undertitel 2">
            <a:extLst>
              <a:ext uri="{FF2B5EF4-FFF2-40B4-BE49-F238E27FC236}">
                <a16:creationId xmlns:a16="http://schemas.microsoft.com/office/drawing/2014/main" id="{7A334F4E-429F-E94F-9A4A-7E138D9B98E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38791716-ECDF-DC44-8CF7-17962632F6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4856FB-9ECD-574C-A7A5-50F8031ABC19}" type="datetimeFigureOut">
              <a:rPr lang="da-DK" smtClean="0"/>
              <a:t>01-11-2023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220BB734-8DD1-2346-87AC-DC24DE92C6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2E522436-CBC7-F74F-B7FC-38065D736E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BB3DFA-1D60-3D44-8C28-0ACFBE1558A0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083471266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AK FOR IDAG">
    <p:bg>
      <p:bgPr>
        <a:solidFill>
          <a:srgbClr val="374D6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ktangel 4">
            <a:extLst>
              <a:ext uri="{FF2B5EF4-FFF2-40B4-BE49-F238E27FC236}">
                <a16:creationId xmlns:a16="http://schemas.microsoft.com/office/drawing/2014/main" id="{1FF7A878-4A09-3847-98A7-6C6879A6F873}"/>
              </a:ext>
            </a:extLst>
          </p:cNvPr>
          <p:cNvSpPr/>
          <p:nvPr/>
        </p:nvSpPr>
        <p:spPr>
          <a:xfrm>
            <a:off x="319177" y="284672"/>
            <a:ext cx="11559398" cy="62987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Billede 4">
            <a:extLst>
              <a:ext uri="{FF2B5EF4-FFF2-40B4-BE49-F238E27FC236}">
                <a16:creationId xmlns:a16="http://schemas.microsoft.com/office/drawing/2014/main" id="{7983828E-232A-1C44-B0BC-30F4ECA12141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82000"/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0843895" y="6591084"/>
            <a:ext cx="1034680" cy="274837"/>
          </a:xfrm>
          <a:prstGeom prst="rect">
            <a:avLst/>
          </a:prstGeom>
        </p:spPr>
      </p:pic>
      <p:sp>
        <p:nvSpPr>
          <p:cNvPr id="10" name="Rectangle 3">
            <a:extLst>
              <a:ext uri="{FF2B5EF4-FFF2-40B4-BE49-F238E27FC236}">
                <a16:creationId xmlns:a16="http://schemas.microsoft.com/office/drawing/2014/main" id="{8F452B7C-3600-9A40-8FB3-98E062C73C23}"/>
              </a:ext>
            </a:extLst>
          </p:cNvPr>
          <p:cNvSpPr txBox="1">
            <a:spLocks noChangeArrowheads="1"/>
          </p:cNvSpPr>
          <p:nvPr/>
        </p:nvSpPr>
        <p:spPr>
          <a:xfrm>
            <a:off x="2775777" y="1789603"/>
            <a:ext cx="6398519" cy="795337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da-DK" sz="5000" b="0" i="0" u="none" strike="noStrike" kern="1200" cap="none" spc="0" normalizeH="0" baseline="0" noProof="0" dirty="0">
                <a:ln>
                  <a:noFill/>
                </a:ln>
                <a:solidFill>
                  <a:srgbClr val="374D62"/>
                </a:solidFill>
                <a:effectLst/>
                <a:uLnTx/>
                <a:uFillTx/>
                <a:latin typeface="Avenir Next LT Pro"/>
                <a:ea typeface="ＭＳ Ｐゴシック" charset="0"/>
                <a:cs typeface="Arial" charset="0"/>
              </a:rPr>
              <a:t>TAK FOR I DAG!</a:t>
            </a:r>
            <a:endParaRPr kumimoji="0" lang="da-DK" sz="5000" b="0" i="0" u="none" strike="noStrike" kern="1200" cap="none" spc="0" normalizeH="0" baseline="0" noProof="0" dirty="0">
              <a:ln>
                <a:noFill/>
              </a:ln>
              <a:solidFill>
                <a:srgbClr val="374D62"/>
              </a:solidFill>
              <a:effectLst/>
              <a:uLnTx/>
              <a:uFillTx/>
              <a:latin typeface="Avenir Next LT Pro"/>
              <a:ea typeface="ＭＳ Ｐゴシック" charset="0"/>
            </a:endParaRPr>
          </a:p>
        </p:txBody>
      </p:sp>
      <p:pic>
        <p:nvPicPr>
          <p:cNvPr id="11" name="Billede 10">
            <a:extLst>
              <a:ext uri="{FF2B5EF4-FFF2-40B4-BE49-F238E27FC236}">
                <a16:creationId xmlns:a16="http://schemas.microsoft.com/office/drawing/2014/main" id="{E3E7B414-9862-F747-857F-9E2B86F3F9D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9771" b="32124"/>
          <a:stretch/>
        </p:blipFill>
        <p:spPr>
          <a:xfrm>
            <a:off x="3009724" y="2788920"/>
            <a:ext cx="6451527" cy="24583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6545633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ND SLIDE">
    <p:bg>
      <p:bgPr>
        <a:solidFill>
          <a:srgbClr val="374D6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lede 5">
            <a:extLst>
              <a:ext uri="{FF2B5EF4-FFF2-40B4-BE49-F238E27FC236}">
                <a16:creationId xmlns:a16="http://schemas.microsoft.com/office/drawing/2014/main" id="{CD921CE0-295E-0D40-8A52-2F8D2F7FBDA3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82000"/>
            <a:biLevel thresh="25000"/>
          </a:blip>
          <a:stretch>
            <a:fillRect/>
          </a:stretch>
        </p:blipFill>
        <p:spPr>
          <a:xfrm>
            <a:off x="9684007" y="6160338"/>
            <a:ext cx="2094259" cy="556288"/>
          </a:xfrm>
          <a:prstGeom prst="rect">
            <a:avLst/>
          </a:prstGeom>
        </p:spPr>
      </p:pic>
      <p:sp>
        <p:nvSpPr>
          <p:cNvPr id="7" name="Rektangel 6">
            <a:extLst>
              <a:ext uri="{FF2B5EF4-FFF2-40B4-BE49-F238E27FC236}">
                <a16:creationId xmlns:a16="http://schemas.microsoft.com/office/drawing/2014/main" id="{1AE39FE9-3F44-EA48-92C6-3B70A3F20999}"/>
              </a:ext>
            </a:extLst>
          </p:cNvPr>
          <p:cNvSpPr/>
          <p:nvPr/>
        </p:nvSpPr>
        <p:spPr>
          <a:xfrm>
            <a:off x="314195" y="6352389"/>
            <a:ext cx="6582153" cy="3137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5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Arial"/>
              </a:rPr>
              <a:t>This presentation may not be copied, used or distributed publicly without permission.</a:t>
            </a:r>
          </a:p>
        </p:txBody>
      </p:sp>
      <p:sp>
        <p:nvSpPr>
          <p:cNvPr id="8" name="Rektangel 7">
            <a:extLst>
              <a:ext uri="{FF2B5EF4-FFF2-40B4-BE49-F238E27FC236}">
                <a16:creationId xmlns:a16="http://schemas.microsoft.com/office/drawing/2014/main" id="{36CF9940-2A0B-0048-8625-587AE77D0600}"/>
              </a:ext>
            </a:extLst>
          </p:cNvPr>
          <p:cNvSpPr/>
          <p:nvPr/>
        </p:nvSpPr>
        <p:spPr>
          <a:xfrm>
            <a:off x="2529324" y="408545"/>
            <a:ext cx="924894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Arial"/>
              </a:rPr>
              <a:t>TANIA ELLIS - The Social Business Company</a:t>
            </a:r>
            <a:r>
              <a:rPr kumimoji="0" lang="da-DK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Book" panose="02000503020000020003" pitchFamily="2" charset="0"/>
                <a:ea typeface="ＭＳ Ｐゴシック"/>
                <a:cs typeface="Arial"/>
              </a:rPr>
              <a:t>®</a:t>
            </a:r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Book" panose="02000503020000020003" pitchFamily="2" charset="0"/>
              <a:ea typeface="+mn-ea"/>
              <a:cs typeface="Arial"/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Book" panose="02000503020000020003" pitchFamily="2" charset="0"/>
              <a:ea typeface="+mn-ea"/>
              <a:cs typeface="Arial"/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Arial"/>
              </a:rPr>
              <a:t>We inspire and help companies &amp; professionals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Arial"/>
              </a:rPr>
              <a:t>create value for society and the bottom line with our: 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Book" panose="02000503020000020003" pitchFamily="2" charset="0"/>
              <a:ea typeface="+mn-ea"/>
              <a:cs typeface="Arial"/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Arial"/>
              </a:rPr>
              <a:t>Speaking (trends) I Club (networking) I 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Arial"/>
              </a:rPr>
              <a:t>Academy (training) I Consulting (business development)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Book" panose="02000503020000020003" pitchFamily="2" charset="0"/>
              <a:ea typeface="+mn-ea"/>
              <a:cs typeface="Arial"/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3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Arial"/>
              </a:rPr>
              <a:t>WWW.TANIAELLIS.COM</a:t>
            </a:r>
          </a:p>
        </p:txBody>
      </p:sp>
      <p:pic>
        <p:nvPicPr>
          <p:cNvPr id="10" name="Billede 9">
            <a:extLst>
              <a:ext uri="{FF2B5EF4-FFF2-40B4-BE49-F238E27FC236}">
                <a16:creationId xmlns:a16="http://schemas.microsoft.com/office/drawing/2014/main" id="{32154E4F-E3CD-EF42-AF86-BB35ACF9007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68617" y="5692973"/>
            <a:ext cx="683172" cy="997432"/>
          </a:xfrm>
          <a:prstGeom prst="rect">
            <a:avLst/>
          </a:prstGeom>
        </p:spPr>
      </p:pic>
      <p:pic>
        <p:nvPicPr>
          <p:cNvPr id="14" name="Billede 13" descr="Et billede, der indeholder tekst, clipart, rist&#10;&#10;Automatisk genereret beskrivelse">
            <a:extLst>
              <a:ext uri="{FF2B5EF4-FFF2-40B4-BE49-F238E27FC236}">
                <a16:creationId xmlns:a16="http://schemas.microsoft.com/office/drawing/2014/main" id="{9C37CBAF-A171-5D47-AE10-B9C6AF99595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10603" y="1841604"/>
            <a:ext cx="344427" cy="2969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8416522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MODULE HOMEWORK">
    <p:bg>
      <p:bgPr>
        <a:solidFill>
          <a:srgbClr val="EFF2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4">
            <a:extLst>
              <a:ext uri="{FF2B5EF4-FFF2-40B4-BE49-F238E27FC236}">
                <a16:creationId xmlns:a16="http://schemas.microsoft.com/office/drawing/2014/main" id="{B2CB637E-3B7D-5349-AA2B-8E820B64ED9B}"/>
              </a:ext>
            </a:extLst>
          </p:cNvPr>
          <p:cNvSpPr/>
          <p:nvPr userDrawn="1"/>
        </p:nvSpPr>
        <p:spPr>
          <a:xfrm>
            <a:off x="1" y="0"/>
            <a:ext cx="12191999" cy="520589"/>
          </a:xfrm>
          <a:prstGeom prst="rect">
            <a:avLst/>
          </a:prstGeom>
          <a:solidFill>
            <a:srgbClr val="374D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8" name="Lige forbindelse 7">
            <a:extLst>
              <a:ext uri="{FF2B5EF4-FFF2-40B4-BE49-F238E27FC236}">
                <a16:creationId xmlns:a16="http://schemas.microsoft.com/office/drawing/2014/main" id="{882F0922-DB09-6C4D-80B7-7149311C5009}"/>
              </a:ext>
            </a:extLst>
          </p:cNvPr>
          <p:cNvCxnSpPr>
            <a:cxnSpLocks/>
          </p:cNvCxnSpPr>
          <p:nvPr userDrawn="1"/>
        </p:nvCxnSpPr>
        <p:spPr>
          <a:xfrm>
            <a:off x="1517573" y="4356"/>
            <a:ext cx="0" cy="493994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5" descr="Icon&#10;&#10;Description automatically generated">
            <a:extLst>
              <a:ext uri="{FF2B5EF4-FFF2-40B4-BE49-F238E27FC236}">
                <a16:creationId xmlns:a16="http://schemas.microsoft.com/office/drawing/2014/main" id="{35C6D18D-1FBC-8C4A-8C30-6A5E57B881E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99137" y="6111818"/>
            <a:ext cx="628387" cy="628387"/>
          </a:xfrm>
          <a:prstGeom prst="rect">
            <a:avLst/>
          </a:prstGeom>
        </p:spPr>
      </p:pic>
      <p:pic>
        <p:nvPicPr>
          <p:cNvPr id="13" name="Billede 11">
            <a:extLst>
              <a:ext uri="{FF2B5EF4-FFF2-40B4-BE49-F238E27FC236}">
                <a16:creationId xmlns:a16="http://schemas.microsoft.com/office/drawing/2014/main" id="{8D62B37B-08D1-A54A-B5DF-0FA2C378C09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alphaModFix amt="50000"/>
          </a:blip>
          <a:stretch>
            <a:fillRect/>
          </a:stretch>
        </p:blipFill>
        <p:spPr>
          <a:xfrm>
            <a:off x="10846599" y="6426011"/>
            <a:ext cx="1046264" cy="277914"/>
          </a:xfrm>
          <a:prstGeom prst="rect">
            <a:avLst/>
          </a:prstGeom>
        </p:spPr>
      </p:pic>
      <p:sp>
        <p:nvSpPr>
          <p:cNvPr id="9" name="Rectangle 14">
            <a:extLst>
              <a:ext uri="{FF2B5EF4-FFF2-40B4-BE49-F238E27FC236}">
                <a16:creationId xmlns:a16="http://schemas.microsoft.com/office/drawing/2014/main" id="{FAA08166-0FCF-7447-BB03-AE476ECAA0EB}"/>
              </a:ext>
            </a:extLst>
          </p:cNvPr>
          <p:cNvSpPr/>
          <p:nvPr userDrawn="1"/>
        </p:nvSpPr>
        <p:spPr>
          <a:xfrm>
            <a:off x="1" y="0"/>
            <a:ext cx="12191999" cy="520589"/>
          </a:xfrm>
          <a:prstGeom prst="rect">
            <a:avLst/>
          </a:prstGeom>
          <a:solidFill>
            <a:srgbClr val="374D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TextBox 18">
            <a:hlinkClick r:id="rId4" action="ppaction://hlinksldjump"/>
            <a:extLst>
              <a:ext uri="{FF2B5EF4-FFF2-40B4-BE49-F238E27FC236}">
                <a16:creationId xmlns:a16="http://schemas.microsoft.com/office/drawing/2014/main" id="{A47549AF-D567-6941-ACBC-0200D90D269A}"/>
              </a:ext>
            </a:extLst>
          </p:cNvPr>
          <p:cNvSpPr txBox="1"/>
          <p:nvPr userDrawn="1"/>
        </p:nvSpPr>
        <p:spPr>
          <a:xfrm>
            <a:off x="171041" y="160322"/>
            <a:ext cx="1185731" cy="215444"/>
          </a:xfrm>
          <a:prstGeom prst="rect">
            <a:avLst/>
          </a:prstGeom>
          <a:noFill/>
          <a:ln w="9525"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300" normalizeH="0" baseline="0" noProof="0" dirty="0">
                <a:ln>
                  <a:noFill/>
                </a:ln>
                <a:solidFill>
                  <a:srgbClr val="E5E7E7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 EXERCISES</a:t>
            </a:r>
          </a:p>
        </p:txBody>
      </p:sp>
      <p:cxnSp>
        <p:nvCxnSpPr>
          <p:cNvPr id="11" name="Lige forbindelse 10">
            <a:extLst>
              <a:ext uri="{FF2B5EF4-FFF2-40B4-BE49-F238E27FC236}">
                <a16:creationId xmlns:a16="http://schemas.microsoft.com/office/drawing/2014/main" id="{CF7630FC-3946-F444-91DE-C060FF748C0B}"/>
              </a:ext>
            </a:extLst>
          </p:cNvPr>
          <p:cNvCxnSpPr>
            <a:cxnSpLocks/>
          </p:cNvCxnSpPr>
          <p:nvPr userDrawn="1"/>
        </p:nvCxnSpPr>
        <p:spPr>
          <a:xfrm>
            <a:off x="1460421" y="4356"/>
            <a:ext cx="0" cy="516233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ktangel 13">
            <a:extLst>
              <a:ext uri="{FF2B5EF4-FFF2-40B4-BE49-F238E27FC236}">
                <a16:creationId xmlns:a16="http://schemas.microsoft.com/office/drawing/2014/main" id="{D7D01C69-6552-1F42-BCA0-CE7808239C9B}"/>
              </a:ext>
            </a:extLst>
          </p:cNvPr>
          <p:cNvSpPr/>
          <p:nvPr userDrawn="1"/>
        </p:nvSpPr>
        <p:spPr>
          <a:xfrm>
            <a:off x="415636" y="1302205"/>
            <a:ext cx="11277599" cy="4756638"/>
          </a:xfrm>
          <a:prstGeom prst="rect">
            <a:avLst/>
          </a:prstGeom>
          <a:solidFill>
            <a:srgbClr val="BAA39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16" name="Pladsholder til tekst 2">
            <a:extLst>
              <a:ext uri="{FF2B5EF4-FFF2-40B4-BE49-F238E27FC236}">
                <a16:creationId xmlns:a16="http://schemas.microsoft.com/office/drawing/2014/main" id="{D9331550-3710-A840-BCE8-AB25490801B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9376" y="899980"/>
            <a:ext cx="6355812" cy="3492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spc="300">
                <a:solidFill>
                  <a:srgbClr val="374D62"/>
                </a:solidFill>
              </a:defRPr>
            </a:lvl1pPr>
          </a:lstStyle>
          <a:p>
            <a:pPr lvl="0"/>
            <a:r>
              <a:rPr lang="da-DK" dirty="0"/>
              <a:t>KLIK FOR AT INDSÆTTE OVERSKRIFT </a:t>
            </a:r>
          </a:p>
        </p:txBody>
      </p:sp>
      <p:sp>
        <p:nvSpPr>
          <p:cNvPr id="19" name="Pladsholder til tekst 2">
            <a:extLst>
              <a:ext uri="{FF2B5EF4-FFF2-40B4-BE49-F238E27FC236}">
                <a16:creationId xmlns:a16="http://schemas.microsoft.com/office/drawing/2014/main" id="{A46878BD-98DB-594D-BCEB-811EC750DDA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233488" y="2562225"/>
            <a:ext cx="5736655" cy="25701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da-DK" dirty="0"/>
              <a:t>Klik for at redigere teksttypografierne i masteren</a:t>
            </a:r>
          </a:p>
        </p:txBody>
      </p:sp>
      <p:sp>
        <p:nvSpPr>
          <p:cNvPr id="5" name="Pladsholder til billede 4">
            <a:extLst>
              <a:ext uri="{FF2B5EF4-FFF2-40B4-BE49-F238E27FC236}">
                <a16:creationId xmlns:a16="http://schemas.microsoft.com/office/drawing/2014/main" id="{D0160324-13CB-C641-8E77-004DD3F0525C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7134225" y="2552700"/>
            <a:ext cx="3009900" cy="25701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</a:lstStyle>
          <a:p>
            <a:r>
              <a:rPr lang="da-DK" dirty="0"/>
              <a:t>Indsæt grafik</a:t>
            </a:r>
          </a:p>
        </p:txBody>
      </p:sp>
    </p:spTree>
    <p:extLst>
      <p:ext uri="{BB962C8B-B14F-4D97-AF65-F5344CB8AC3E}">
        <p14:creationId xmlns:p14="http://schemas.microsoft.com/office/powerpoint/2010/main" val="2650908223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4856FB-9ECD-574C-A7A5-50F8031ABC19}" type="datetimeFigureOut">
              <a:rPr lang="da-DK" smtClean="0"/>
              <a:t>01-11-2023</a:t>
            </a:fld>
            <a:endParaRPr lang="da-DK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Pladsholder til dias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BB3DFA-1D60-3D44-8C28-0ACFBE1558A0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32131101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Generic_academy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04293602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61936658-471F-4D8F-96D3-F8D0903FE48F}"/>
              </a:ext>
            </a:extLst>
          </p:cNvPr>
          <p:cNvSpPr/>
          <p:nvPr/>
        </p:nvSpPr>
        <p:spPr>
          <a:xfrm>
            <a:off x="1615736" y="683581"/>
            <a:ext cx="9721048" cy="446546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sz="6600" b="1">
                <a:solidFill>
                  <a:schemeClr val="bg1"/>
                </a:solidFill>
              </a:rPr>
              <a:t>M3 day 2 template</a:t>
            </a:r>
            <a:endParaRPr lang="LID4096" sz="6600" b="1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9094519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rugerdefinere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kstfelt 19">
            <a:extLst>
              <a:ext uri="{FF2B5EF4-FFF2-40B4-BE49-F238E27FC236}">
                <a16:creationId xmlns:a16="http://schemas.microsoft.com/office/drawing/2014/main" id="{42998F54-FF3C-A446-A2BA-B000606E2B9C}"/>
              </a:ext>
            </a:extLst>
          </p:cNvPr>
          <p:cNvSpPr txBox="1"/>
          <p:nvPr/>
        </p:nvSpPr>
        <p:spPr>
          <a:xfrm>
            <a:off x="874643" y="588397"/>
            <a:ext cx="443682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pc="300" dirty="0">
                <a:solidFill>
                  <a:srgbClr val="374D62"/>
                </a:solidFill>
                <a:latin typeface="Avenir Book" panose="02000503020000020003" pitchFamily="2" charset="0"/>
              </a:rPr>
              <a:t>SBCM SLIDE STRUCTURE</a:t>
            </a:r>
          </a:p>
          <a:p>
            <a:endParaRPr lang="da-DK" dirty="0"/>
          </a:p>
          <a:p>
            <a:endParaRPr lang="da-DK" dirty="0"/>
          </a:p>
          <a:p>
            <a:endParaRPr lang="da-DK" dirty="0"/>
          </a:p>
        </p:txBody>
      </p:sp>
      <p:sp>
        <p:nvSpPr>
          <p:cNvPr id="21" name="Rektangel 20">
            <a:extLst>
              <a:ext uri="{FF2B5EF4-FFF2-40B4-BE49-F238E27FC236}">
                <a16:creationId xmlns:a16="http://schemas.microsoft.com/office/drawing/2014/main" id="{EB92FD0B-ED4F-FC4E-B8B1-C4CC226FC2A7}"/>
              </a:ext>
            </a:extLst>
          </p:cNvPr>
          <p:cNvSpPr/>
          <p:nvPr/>
        </p:nvSpPr>
        <p:spPr>
          <a:xfrm>
            <a:off x="874643" y="1338004"/>
            <a:ext cx="2296925" cy="49090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a-DK" sz="1200" b="1" dirty="0">
                <a:solidFill>
                  <a:srgbClr val="1E4E79"/>
                </a:solidFill>
                <a:effectLst/>
                <a:latin typeface="Avenir Book" panose="02000503020000020003" pitchFamily="2" charset="0"/>
              </a:rPr>
              <a:t>TOOLS</a:t>
            </a:r>
            <a:endParaRPr lang="da-DK" sz="1600" b="1" dirty="0">
              <a:solidFill>
                <a:srgbClr val="1E4E79"/>
              </a:solidFill>
              <a:effectLst/>
              <a:latin typeface="Avenir Book" panose="02000503020000020003" pitchFamily="2" charset="0"/>
            </a:endParaRPr>
          </a:p>
          <a:p>
            <a:r>
              <a:rPr lang="da-DK" sz="1100" dirty="0">
                <a:latin typeface="Avenir Book" panose="02000503020000020003" pitchFamily="2" charset="0"/>
              </a:rPr>
              <a:t> </a:t>
            </a:r>
          </a:p>
          <a:p>
            <a:r>
              <a:rPr lang="da-DK" sz="1100" dirty="0">
                <a:latin typeface="Avenir Book" panose="02000503020000020003" pitchFamily="2" charset="0"/>
              </a:rPr>
              <a:t>MODEL</a:t>
            </a:r>
          </a:p>
          <a:p>
            <a:r>
              <a:rPr lang="da-DK" sz="1100" dirty="0">
                <a:latin typeface="Avenir Book" panose="02000503020000020003" pitchFamily="2" charset="0"/>
              </a:rPr>
              <a:t>EKSEMPEL</a:t>
            </a:r>
          </a:p>
          <a:p>
            <a:r>
              <a:rPr lang="da-DK" sz="1100" dirty="0">
                <a:latin typeface="Avenir Book" panose="02000503020000020003" pitchFamily="2" charset="0"/>
              </a:rPr>
              <a:t>SKABELON (</a:t>
            </a:r>
            <a:r>
              <a:rPr lang="da-DK" sz="1100" dirty="0" err="1">
                <a:latin typeface="Avenir Book" panose="02000503020000020003" pitchFamily="2" charset="0"/>
              </a:rPr>
              <a:t>redigérbar</a:t>
            </a:r>
            <a:r>
              <a:rPr lang="da-DK" sz="1100" dirty="0">
                <a:latin typeface="Avenir Book" panose="02000503020000020003" pitchFamily="2" charset="0"/>
              </a:rPr>
              <a:t>)</a:t>
            </a:r>
          </a:p>
          <a:p>
            <a:r>
              <a:rPr lang="da-DK" sz="1100" dirty="0">
                <a:latin typeface="Avenir Book" panose="02000503020000020003" pitchFamily="2" charset="0"/>
              </a:rPr>
              <a:t>GUIDE</a:t>
            </a:r>
          </a:p>
          <a:p>
            <a:r>
              <a:rPr lang="da-DK" sz="1100" dirty="0">
                <a:latin typeface="Avenir Book" panose="02000503020000020003" pitchFamily="2" charset="0"/>
              </a:rPr>
              <a:t> </a:t>
            </a:r>
          </a:p>
          <a:p>
            <a:r>
              <a:rPr lang="da-DK" sz="1100" dirty="0">
                <a:latin typeface="Avenir Book" panose="02000503020000020003" pitchFamily="2" charset="0"/>
              </a:rPr>
              <a:t> </a:t>
            </a:r>
          </a:p>
          <a:p>
            <a:r>
              <a:rPr lang="da-DK" sz="1100" dirty="0">
                <a:latin typeface="Avenir Book" panose="02000503020000020003" pitchFamily="2" charset="0"/>
              </a:rPr>
              <a:t> </a:t>
            </a:r>
          </a:p>
          <a:p>
            <a:r>
              <a:rPr lang="da-DK" sz="1200" b="1" dirty="0">
                <a:solidFill>
                  <a:srgbClr val="1E4E79"/>
                </a:solidFill>
                <a:effectLst/>
                <a:latin typeface="Avenir Book" panose="02000503020000020003" pitchFamily="2" charset="0"/>
              </a:rPr>
              <a:t>PINBOARD</a:t>
            </a:r>
          </a:p>
          <a:p>
            <a:r>
              <a:rPr lang="da-DK" sz="1100" dirty="0">
                <a:latin typeface="Avenir Book" panose="02000503020000020003" pitchFamily="2" charset="0"/>
              </a:rPr>
              <a:t> </a:t>
            </a:r>
          </a:p>
          <a:p>
            <a:r>
              <a:rPr lang="da-DK" sz="1100" dirty="0">
                <a:latin typeface="Avenir Book" panose="02000503020000020003" pitchFamily="2" charset="0"/>
              </a:rPr>
              <a:t> </a:t>
            </a:r>
          </a:p>
          <a:p>
            <a:r>
              <a:rPr lang="da-DK" sz="1200" b="1" dirty="0">
                <a:solidFill>
                  <a:srgbClr val="1E4E79"/>
                </a:solidFill>
                <a:effectLst/>
                <a:latin typeface="Avenir Book" panose="02000503020000020003" pitchFamily="2" charset="0"/>
              </a:rPr>
              <a:t>HEADINGS</a:t>
            </a:r>
          </a:p>
          <a:p>
            <a:r>
              <a:rPr lang="da-DK" sz="1100" dirty="0">
                <a:latin typeface="Avenir Book" panose="02000503020000020003" pitchFamily="2" charset="0"/>
              </a:rPr>
              <a:t> </a:t>
            </a:r>
          </a:p>
          <a:p>
            <a:r>
              <a:rPr lang="da-DK" sz="1100" dirty="0">
                <a:latin typeface="Avenir Book" panose="02000503020000020003" pitchFamily="2" charset="0"/>
              </a:rPr>
              <a:t>Capital letters</a:t>
            </a:r>
          </a:p>
          <a:p>
            <a:r>
              <a:rPr lang="da-DK" sz="1100" dirty="0" err="1">
                <a:latin typeface="Avenir Book" panose="02000503020000020003" pitchFamily="2" charset="0"/>
              </a:rPr>
              <a:t>Corporate</a:t>
            </a:r>
            <a:r>
              <a:rPr lang="da-DK" sz="1100" dirty="0">
                <a:latin typeface="Avenir Book" panose="02000503020000020003" pitchFamily="2" charset="0"/>
              </a:rPr>
              <a:t> </a:t>
            </a:r>
            <a:r>
              <a:rPr lang="da-DK" sz="1100" dirty="0" err="1">
                <a:latin typeface="Avenir Book" panose="02000503020000020003" pitchFamily="2" charset="0"/>
              </a:rPr>
              <a:t>blue</a:t>
            </a:r>
            <a:endParaRPr lang="da-DK" sz="1100" dirty="0">
              <a:latin typeface="Avenir Book" panose="02000503020000020003" pitchFamily="2" charset="0"/>
            </a:endParaRPr>
          </a:p>
          <a:p>
            <a:r>
              <a:rPr lang="da-DK" sz="1100" dirty="0" err="1">
                <a:latin typeface="Avenir Book" panose="02000503020000020003" pitchFamily="2" charset="0"/>
              </a:rPr>
              <a:t>Avenir</a:t>
            </a:r>
            <a:r>
              <a:rPr lang="da-DK" sz="1100" dirty="0">
                <a:latin typeface="Avenir Book" panose="02000503020000020003" pitchFamily="2" charset="0"/>
              </a:rPr>
              <a:t> 18 (</a:t>
            </a:r>
            <a:r>
              <a:rPr lang="da-DK" sz="1100" dirty="0" err="1">
                <a:latin typeface="Avenir Book" panose="02000503020000020003" pitchFamily="2" charset="0"/>
              </a:rPr>
              <a:t>generic</a:t>
            </a:r>
            <a:r>
              <a:rPr lang="da-DK" sz="1100" dirty="0">
                <a:latin typeface="Avenir Book" panose="02000503020000020003" pitchFamily="2" charset="0"/>
              </a:rPr>
              <a:t> slides)</a:t>
            </a:r>
          </a:p>
          <a:p>
            <a:r>
              <a:rPr lang="da-DK" sz="1100" dirty="0" err="1">
                <a:latin typeface="Avenir Book" panose="02000503020000020003" pitchFamily="2" charset="0"/>
              </a:rPr>
              <a:t>Avenir</a:t>
            </a:r>
            <a:r>
              <a:rPr lang="da-DK" sz="1100" dirty="0">
                <a:latin typeface="Avenir Book" panose="02000503020000020003" pitchFamily="2" charset="0"/>
              </a:rPr>
              <a:t> 14 (værktøjsslides)</a:t>
            </a:r>
          </a:p>
          <a:p>
            <a:r>
              <a:rPr lang="da-DK" sz="1100" dirty="0">
                <a:latin typeface="Avenir Book" panose="02000503020000020003" pitchFamily="2" charset="0"/>
              </a:rPr>
              <a:t>Stor afstand</a:t>
            </a:r>
          </a:p>
          <a:p>
            <a:r>
              <a:rPr lang="da-DK" sz="1100" dirty="0">
                <a:latin typeface="Avenir Book" panose="02000503020000020003" pitchFamily="2" charset="0"/>
              </a:rPr>
              <a:t> </a:t>
            </a:r>
          </a:p>
          <a:p>
            <a:r>
              <a:rPr lang="da-DK" sz="1200" b="1" dirty="0">
                <a:solidFill>
                  <a:srgbClr val="1E4E79"/>
                </a:solidFill>
                <a:effectLst/>
                <a:latin typeface="Avenir Book" panose="02000503020000020003" pitchFamily="2" charset="0"/>
              </a:rPr>
              <a:t>HEADING NOTE</a:t>
            </a:r>
          </a:p>
          <a:p>
            <a:r>
              <a:rPr lang="da-DK" sz="1100" dirty="0">
                <a:latin typeface="Avenir Book" panose="02000503020000020003" pitchFamily="2" charset="0"/>
              </a:rPr>
              <a:t> </a:t>
            </a:r>
          </a:p>
          <a:p>
            <a:r>
              <a:rPr lang="da-DK" sz="1100" dirty="0">
                <a:latin typeface="Avenir Book" panose="02000503020000020003" pitchFamily="2" charset="0"/>
              </a:rPr>
              <a:t>Capital letters</a:t>
            </a:r>
          </a:p>
          <a:p>
            <a:r>
              <a:rPr lang="da-DK" sz="1100" dirty="0">
                <a:latin typeface="Avenir Book" panose="02000503020000020003" pitchFamily="2" charset="0"/>
              </a:rPr>
              <a:t>Orange</a:t>
            </a:r>
          </a:p>
          <a:p>
            <a:r>
              <a:rPr lang="da-DK" sz="1100" dirty="0">
                <a:latin typeface="Avenir Book" panose="02000503020000020003" pitchFamily="2" charset="0"/>
              </a:rPr>
              <a:t>Stor afstand</a:t>
            </a:r>
          </a:p>
          <a:p>
            <a:endParaRPr lang="da-DK" sz="1100" dirty="0">
              <a:latin typeface="Avenir Book" panose="02000503020000020003" pitchFamily="2" charset="0"/>
            </a:endParaRPr>
          </a:p>
          <a:p>
            <a:r>
              <a:rPr lang="da-DK" sz="1100" b="1" dirty="0">
                <a:solidFill>
                  <a:srgbClr val="1E4E79"/>
                </a:solidFill>
                <a:effectLst/>
                <a:latin typeface="Avenir Book" panose="02000503020000020003" pitchFamily="2" charset="0"/>
              </a:rPr>
              <a:t>FOOT NOTES</a:t>
            </a:r>
          </a:p>
          <a:p>
            <a:r>
              <a:rPr lang="da-DK" sz="1100" dirty="0" err="1">
                <a:latin typeface="Avenir Book" panose="02000503020000020003" pitchFamily="2" charset="0"/>
              </a:rPr>
              <a:t>Avenir</a:t>
            </a:r>
            <a:r>
              <a:rPr lang="da-DK" sz="1100" dirty="0">
                <a:latin typeface="Avenir Book" panose="02000503020000020003" pitchFamily="2" charset="0"/>
              </a:rPr>
              <a:t> 7</a:t>
            </a:r>
          </a:p>
        </p:txBody>
      </p:sp>
      <p:sp>
        <p:nvSpPr>
          <p:cNvPr id="22" name="Rektangel 21">
            <a:extLst>
              <a:ext uri="{FF2B5EF4-FFF2-40B4-BE49-F238E27FC236}">
                <a16:creationId xmlns:a16="http://schemas.microsoft.com/office/drawing/2014/main" id="{718D4428-1CC1-6241-A40B-C1C891A51077}"/>
              </a:ext>
            </a:extLst>
          </p:cNvPr>
          <p:cNvSpPr/>
          <p:nvPr/>
        </p:nvSpPr>
        <p:spPr>
          <a:xfrm>
            <a:off x="3019796" y="1338004"/>
            <a:ext cx="1916358" cy="230832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a-DK" sz="1200" b="1" dirty="0">
                <a:solidFill>
                  <a:srgbClr val="1E4E79"/>
                </a:solidFill>
                <a:effectLst/>
                <a:latin typeface="Avenir Book" panose="02000503020000020003" pitchFamily="2" charset="0"/>
              </a:rPr>
              <a:t>MODEL TITLES</a:t>
            </a:r>
          </a:p>
          <a:p>
            <a:endParaRPr lang="da-DK" sz="1200" b="1" dirty="0">
              <a:solidFill>
                <a:srgbClr val="1E4E79"/>
              </a:solidFill>
              <a:latin typeface="Avenir Book" panose="02000503020000020003" pitchFamily="2" charset="0"/>
            </a:endParaRPr>
          </a:p>
          <a:p>
            <a:r>
              <a:rPr lang="da-DK" sz="1200" dirty="0" err="1">
                <a:latin typeface="Avenir Book" panose="02000503020000020003" pitchFamily="2" charset="0"/>
              </a:rPr>
              <a:t>Avenir</a:t>
            </a:r>
            <a:r>
              <a:rPr lang="da-DK" sz="1200" dirty="0">
                <a:latin typeface="Avenir Book" panose="02000503020000020003" pitchFamily="2" charset="0"/>
              </a:rPr>
              <a:t> 14 (værktøjsslides)</a:t>
            </a:r>
          </a:p>
          <a:p>
            <a:endParaRPr lang="da-DK" sz="1200" b="1" dirty="0">
              <a:solidFill>
                <a:srgbClr val="1E4E79"/>
              </a:solidFill>
              <a:latin typeface="Avenir Book" panose="02000503020000020003" pitchFamily="2" charset="0"/>
            </a:endParaRPr>
          </a:p>
          <a:p>
            <a:r>
              <a:rPr lang="da-DK" sz="1200" b="1" dirty="0">
                <a:solidFill>
                  <a:srgbClr val="1E4E79"/>
                </a:solidFill>
                <a:effectLst/>
                <a:latin typeface="Avenir Book" panose="02000503020000020003" pitchFamily="2" charset="0"/>
              </a:rPr>
              <a:t>MODEL SOURCES</a:t>
            </a:r>
          </a:p>
          <a:p>
            <a:r>
              <a:rPr lang="da-DK" sz="1200" dirty="0" err="1">
                <a:latin typeface="Avenir Book" panose="02000503020000020003" pitchFamily="2" charset="0"/>
              </a:rPr>
              <a:t>Avenir</a:t>
            </a:r>
            <a:r>
              <a:rPr lang="da-DK" sz="1200" dirty="0">
                <a:latin typeface="Avenir Book" panose="02000503020000020003" pitchFamily="2" charset="0"/>
              </a:rPr>
              <a:t> 8</a:t>
            </a:r>
          </a:p>
          <a:p>
            <a:endParaRPr lang="da-DK" sz="1200" dirty="0">
              <a:latin typeface="Avenir Book" panose="02000503020000020003" pitchFamily="2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a-DK" sz="1200" b="1" dirty="0">
                <a:solidFill>
                  <a:srgbClr val="1E4E79"/>
                </a:solidFill>
                <a:effectLst/>
                <a:latin typeface="Avenir Book" panose="02000503020000020003" pitchFamily="2" charset="0"/>
              </a:rPr>
              <a:t>PINBOARD HASHTAGS</a:t>
            </a:r>
          </a:p>
          <a:p>
            <a:r>
              <a:rPr lang="da-DK" sz="1200" dirty="0" err="1">
                <a:latin typeface="Avenir Book" panose="02000503020000020003" pitchFamily="2" charset="0"/>
              </a:rPr>
              <a:t>Avenir</a:t>
            </a:r>
            <a:r>
              <a:rPr lang="da-DK" sz="1200" dirty="0">
                <a:latin typeface="Avenir Book" panose="02000503020000020003" pitchFamily="2" charset="0"/>
              </a:rPr>
              <a:t> 10</a:t>
            </a:r>
          </a:p>
          <a:p>
            <a:r>
              <a:rPr lang="da-DK" sz="1200" dirty="0">
                <a:latin typeface="Avenir Book" panose="02000503020000020003" pitchFamily="2" charset="0"/>
              </a:rPr>
              <a:t>Orange</a:t>
            </a:r>
          </a:p>
          <a:p>
            <a:endParaRPr lang="da-DK" sz="1200" dirty="0">
              <a:latin typeface="Avenir Book" panose="02000503020000020003" pitchFamily="2" charset="0"/>
            </a:endParaRPr>
          </a:p>
          <a:p>
            <a:endParaRPr lang="da-DK" sz="1200" b="1" dirty="0">
              <a:solidFill>
                <a:srgbClr val="1E4E79"/>
              </a:solidFill>
              <a:effectLst/>
              <a:latin typeface="Avenir Book" panose="02000503020000020003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4517100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Welcome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ktangel 5">
            <a:extLst>
              <a:ext uri="{FF2B5EF4-FFF2-40B4-BE49-F238E27FC236}">
                <a16:creationId xmlns:a16="http://schemas.microsoft.com/office/drawing/2014/main" id="{EE992EAB-CA5C-4942-B1FA-E1C9D05ABE76}"/>
              </a:ext>
            </a:extLst>
          </p:cNvPr>
          <p:cNvSpPr/>
          <p:nvPr/>
        </p:nvSpPr>
        <p:spPr>
          <a:xfrm>
            <a:off x="0" y="-1"/>
            <a:ext cx="12192000" cy="6858001"/>
          </a:xfrm>
          <a:prstGeom prst="rect">
            <a:avLst/>
          </a:prstGeom>
          <a:solidFill>
            <a:srgbClr val="374D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Rektangel 6">
            <a:extLst>
              <a:ext uri="{FF2B5EF4-FFF2-40B4-BE49-F238E27FC236}">
                <a16:creationId xmlns:a16="http://schemas.microsoft.com/office/drawing/2014/main" id="{1868C7C2-A921-2C44-96AA-722BE98F5B08}"/>
              </a:ext>
            </a:extLst>
          </p:cNvPr>
          <p:cNvSpPr/>
          <p:nvPr/>
        </p:nvSpPr>
        <p:spPr>
          <a:xfrm>
            <a:off x="319177" y="284672"/>
            <a:ext cx="11559398" cy="62987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Text Box 6">
            <a:extLst>
              <a:ext uri="{FF2B5EF4-FFF2-40B4-BE49-F238E27FC236}">
                <a16:creationId xmlns:a16="http://schemas.microsoft.com/office/drawing/2014/main" id="{F06CDEDA-1F82-6940-A3A7-B3D0E48B795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29934" y="3401063"/>
            <a:ext cx="2191292" cy="30773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ＭＳ Ｐゴシック" charset="0"/>
              <a:cs typeface="+mn-cs"/>
            </a:endParaRPr>
          </a:p>
        </p:txBody>
      </p:sp>
      <p:sp>
        <p:nvSpPr>
          <p:cNvPr id="9" name="Rektangel 8">
            <a:extLst>
              <a:ext uri="{FF2B5EF4-FFF2-40B4-BE49-F238E27FC236}">
                <a16:creationId xmlns:a16="http://schemas.microsoft.com/office/drawing/2014/main" id="{FBFEC3E5-8363-B040-8BC6-24D38A10FE31}"/>
              </a:ext>
            </a:extLst>
          </p:cNvPr>
          <p:cNvSpPr/>
          <p:nvPr/>
        </p:nvSpPr>
        <p:spPr>
          <a:xfrm>
            <a:off x="7429500" y="425381"/>
            <a:ext cx="4271714" cy="6000890"/>
          </a:xfrm>
          <a:prstGeom prst="rect">
            <a:avLst/>
          </a:prstGeom>
          <a:solidFill>
            <a:srgbClr val="374D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ktangel 9">
            <a:extLst>
              <a:ext uri="{FF2B5EF4-FFF2-40B4-BE49-F238E27FC236}">
                <a16:creationId xmlns:a16="http://schemas.microsoft.com/office/drawing/2014/main" id="{8E84322B-2C11-8C44-8647-CD4183882491}"/>
              </a:ext>
            </a:extLst>
          </p:cNvPr>
          <p:cNvSpPr/>
          <p:nvPr/>
        </p:nvSpPr>
        <p:spPr>
          <a:xfrm>
            <a:off x="490786" y="437782"/>
            <a:ext cx="7330440" cy="5980176"/>
          </a:xfrm>
          <a:prstGeom prst="rect">
            <a:avLst/>
          </a:prstGeom>
          <a:noFill/>
          <a:ln w="38100">
            <a:solidFill>
              <a:srgbClr val="374D6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Rektangel 10">
            <a:extLst>
              <a:ext uri="{FF2B5EF4-FFF2-40B4-BE49-F238E27FC236}">
                <a16:creationId xmlns:a16="http://schemas.microsoft.com/office/drawing/2014/main" id="{D63A0C92-08F6-D643-90E1-5A11C9845B4D}"/>
              </a:ext>
            </a:extLst>
          </p:cNvPr>
          <p:cNvSpPr/>
          <p:nvPr/>
        </p:nvSpPr>
        <p:spPr>
          <a:xfrm>
            <a:off x="1009699" y="2168014"/>
            <a:ext cx="5086301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4000" b="0" i="0" u="none" strike="noStrike" kern="1200" cap="none" spc="0" normalizeH="0" baseline="0" noProof="0" dirty="0">
                <a:ln>
                  <a:noFill/>
                </a:ln>
                <a:solidFill>
                  <a:srgbClr val="374D62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Velkommen til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4000" b="0" i="0" u="none" strike="noStrike" kern="1200" cap="none" spc="0" normalizeH="0" baseline="0" noProof="0" dirty="0">
                <a:ln>
                  <a:noFill/>
                </a:ln>
                <a:solidFill>
                  <a:srgbClr val="374D62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Sustainable Business Change Manager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4000" b="0" i="0" u="none" strike="noStrike" kern="1200" cap="none" spc="0" normalizeH="0" baseline="0" noProof="0" dirty="0">
              <a:ln>
                <a:noFill/>
              </a:ln>
              <a:solidFill>
                <a:srgbClr val="374D62"/>
              </a:solidFill>
              <a:effectLst/>
              <a:uLnTx/>
              <a:uFillTx/>
              <a:latin typeface="Avenir Book" panose="02000503020000020003" pitchFamily="2" charset="0"/>
              <a:ea typeface="+mn-ea"/>
              <a:cs typeface="+mn-cs"/>
            </a:endParaRPr>
          </a:p>
        </p:txBody>
      </p:sp>
      <p:pic>
        <p:nvPicPr>
          <p:cNvPr id="12" name="Billede 11">
            <a:extLst>
              <a:ext uri="{FF2B5EF4-FFF2-40B4-BE49-F238E27FC236}">
                <a16:creationId xmlns:a16="http://schemas.microsoft.com/office/drawing/2014/main" id="{4C8BFF07-D2DA-2640-BF71-9BDE5CFA04C2}"/>
              </a:ext>
            </a:extLst>
          </p:cNvPr>
          <p:cNvPicPr>
            <a:picLocks noChangeAspect="1"/>
          </p:cNvPicPr>
          <p:nvPr/>
        </p:nvPicPr>
        <p:blipFill>
          <a:blip r:embed="rId2">
            <a:lum bright="70000" contrast="-70000"/>
            <a:alphaModFix amt="50000"/>
          </a:blip>
          <a:stretch>
            <a:fillRect/>
          </a:stretch>
        </p:blipFill>
        <p:spPr>
          <a:xfrm>
            <a:off x="10846599" y="6601248"/>
            <a:ext cx="1046264" cy="277914"/>
          </a:xfrm>
          <a:prstGeom prst="rect">
            <a:avLst/>
          </a:prstGeom>
        </p:spPr>
      </p:pic>
      <p:sp>
        <p:nvSpPr>
          <p:cNvPr id="13" name="Tekstfelt 12">
            <a:extLst>
              <a:ext uri="{FF2B5EF4-FFF2-40B4-BE49-F238E27FC236}">
                <a16:creationId xmlns:a16="http://schemas.microsoft.com/office/drawing/2014/main" id="{BB789853-C958-1F4D-9A88-4B72C31BFAFE}"/>
              </a:ext>
            </a:extLst>
          </p:cNvPr>
          <p:cNvSpPr txBox="1"/>
          <p:nvPr/>
        </p:nvSpPr>
        <p:spPr>
          <a:xfrm>
            <a:off x="272285" y="6609486"/>
            <a:ext cx="47620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9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© TANIA ELLIS – The Social Business Company®. All rights reserved.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9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Book" panose="02000503020000020003" pitchFamily="2" charset="0"/>
              <a:ea typeface="+mn-ea"/>
              <a:cs typeface="+mn-cs"/>
            </a:endParaRPr>
          </a:p>
        </p:txBody>
      </p:sp>
      <p:cxnSp>
        <p:nvCxnSpPr>
          <p:cNvPr id="14" name="Lige forbindelse 13">
            <a:extLst>
              <a:ext uri="{FF2B5EF4-FFF2-40B4-BE49-F238E27FC236}">
                <a16:creationId xmlns:a16="http://schemas.microsoft.com/office/drawing/2014/main" id="{122E1B04-9B38-A54B-A97F-CD78904C4A99}"/>
              </a:ext>
            </a:extLst>
          </p:cNvPr>
          <p:cNvCxnSpPr/>
          <p:nvPr/>
        </p:nvCxnSpPr>
        <p:spPr>
          <a:xfrm flipH="1">
            <a:off x="7812988" y="6417746"/>
            <a:ext cx="3879988" cy="0"/>
          </a:xfrm>
          <a:prstGeom prst="line">
            <a:avLst/>
          </a:prstGeom>
          <a:ln w="38100">
            <a:solidFill>
              <a:srgbClr val="374D6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Lige forbindelse 14">
            <a:extLst>
              <a:ext uri="{FF2B5EF4-FFF2-40B4-BE49-F238E27FC236}">
                <a16:creationId xmlns:a16="http://schemas.microsoft.com/office/drawing/2014/main" id="{102EAEAF-34E4-444E-8578-252221F437F3}"/>
              </a:ext>
            </a:extLst>
          </p:cNvPr>
          <p:cNvCxnSpPr/>
          <p:nvPr/>
        </p:nvCxnSpPr>
        <p:spPr>
          <a:xfrm flipH="1">
            <a:off x="7812988" y="434133"/>
            <a:ext cx="3879988" cy="0"/>
          </a:xfrm>
          <a:prstGeom prst="line">
            <a:avLst/>
          </a:prstGeom>
          <a:ln w="38100">
            <a:solidFill>
              <a:srgbClr val="374D6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Billede 15" descr="Et billede, der indeholder tekst&#10;&#10;Automatisk genereret beskrivelse">
            <a:extLst>
              <a:ext uri="{FF2B5EF4-FFF2-40B4-BE49-F238E27FC236}">
                <a16:creationId xmlns:a16="http://schemas.microsoft.com/office/drawing/2014/main" id="{844B2201-05D0-EB40-829B-C6484876855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7616" t="32145" r="15402" b="35306"/>
          <a:stretch/>
        </p:blipFill>
        <p:spPr>
          <a:xfrm>
            <a:off x="7689669" y="2569029"/>
            <a:ext cx="3666308" cy="15501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4477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lede 6">
            <a:extLst>
              <a:ext uri="{FF2B5EF4-FFF2-40B4-BE49-F238E27FC236}">
                <a16:creationId xmlns:a16="http://schemas.microsoft.com/office/drawing/2014/main" id="{78AEB113-CF05-334A-86D2-70360E311D6A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0663440" y="6416231"/>
            <a:ext cx="1145633" cy="304309"/>
          </a:xfrm>
          <a:prstGeom prst="rect">
            <a:avLst/>
          </a:prstGeom>
        </p:spPr>
      </p:pic>
      <p:pic>
        <p:nvPicPr>
          <p:cNvPr id="8" name="Billede 7" descr="Et billede, der indeholder computer, bord&#10;&#10;Automatisk genereret beskrivelse">
            <a:extLst>
              <a:ext uri="{FF2B5EF4-FFF2-40B4-BE49-F238E27FC236}">
                <a16:creationId xmlns:a16="http://schemas.microsoft.com/office/drawing/2014/main" id="{F76D8F13-7F0F-B849-B915-30B32E64AC8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3784" y="6444032"/>
            <a:ext cx="317301" cy="230043"/>
          </a:xfrm>
          <a:prstGeom prst="rect">
            <a:avLst/>
          </a:prstGeom>
        </p:spPr>
      </p:pic>
      <p:pic>
        <p:nvPicPr>
          <p:cNvPr id="4" name="Billede 6">
            <a:extLst>
              <a:ext uri="{FF2B5EF4-FFF2-40B4-BE49-F238E27FC236}">
                <a16:creationId xmlns:a16="http://schemas.microsoft.com/office/drawing/2014/main" id="{1A8B3C01-FD37-4EF4-92D5-BA68B5075DFE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0663440" y="6416231"/>
            <a:ext cx="1145633" cy="304309"/>
          </a:xfrm>
          <a:prstGeom prst="rect">
            <a:avLst/>
          </a:prstGeom>
        </p:spPr>
      </p:pic>
      <p:pic>
        <p:nvPicPr>
          <p:cNvPr id="5" name="Billede 7" descr="Et billede, der indeholder computer, bord&#10;&#10;Automatisk genereret beskrivelse">
            <a:extLst>
              <a:ext uri="{FF2B5EF4-FFF2-40B4-BE49-F238E27FC236}">
                <a16:creationId xmlns:a16="http://schemas.microsoft.com/office/drawing/2014/main" id="{894066AC-91DC-444B-A70C-DB55D7CF30F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3784" y="6444032"/>
            <a:ext cx="317301" cy="230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1684901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Welcome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ktangel 5">
            <a:extLst>
              <a:ext uri="{FF2B5EF4-FFF2-40B4-BE49-F238E27FC236}">
                <a16:creationId xmlns:a16="http://schemas.microsoft.com/office/drawing/2014/main" id="{EE992EAB-CA5C-4942-B1FA-E1C9D05ABE76}"/>
              </a:ext>
            </a:extLst>
          </p:cNvPr>
          <p:cNvSpPr/>
          <p:nvPr/>
        </p:nvSpPr>
        <p:spPr>
          <a:xfrm>
            <a:off x="0" y="-1"/>
            <a:ext cx="12192000" cy="6858001"/>
          </a:xfrm>
          <a:prstGeom prst="rect">
            <a:avLst/>
          </a:prstGeom>
          <a:solidFill>
            <a:srgbClr val="374D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Rektangel 6">
            <a:extLst>
              <a:ext uri="{FF2B5EF4-FFF2-40B4-BE49-F238E27FC236}">
                <a16:creationId xmlns:a16="http://schemas.microsoft.com/office/drawing/2014/main" id="{1868C7C2-A921-2C44-96AA-722BE98F5B08}"/>
              </a:ext>
            </a:extLst>
          </p:cNvPr>
          <p:cNvSpPr/>
          <p:nvPr/>
        </p:nvSpPr>
        <p:spPr>
          <a:xfrm>
            <a:off x="319177" y="284672"/>
            <a:ext cx="11559398" cy="62987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Text Box 6">
            <a:extLst>
              <a:ext uri="{FF2B5EF4-FFF2-40B4-BE49-F238E27FC236}">
                <a16:creationId xmlns:a16="http://schemas.microsoft.com/office/drawing/2014/main" id="{F06CDEDA-1F82-6940-A3A7-B3D0E48B795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29934" y="3401063"/>
            <a:ext cx="2191292" cy="30773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ＭＳ Ｐゴシック" charset="0"/>
              <a:cs typeface="+mn-cs"/>
            </a:endParaRPr>
          </a:p>
        </p:txBody>
      </p:sp>
      <p:sp>
        <p:nvSpPr>
          <p:cNvPr id="9" name="Rektangel 8">
            <a:extLst>
              <a:ext uri="{FF2B5EF4-FFF2-40B4-BE49-F238E27FC236}">
                <a16:creationId xmlns:a16="http://schemas.microsoft.com/office/drawing/2014/main" id="{FBFEC3E5-8363-B040-8BC6-24D38A10FE31}"/>
              </a:ext>
            </a:extLst>
          </p:cNvPr>
          <p:cNvSpPr/>
          <p:nvPr/>
        </p:nvSpPr>
        <p:spPr>
          <a:xfrm>
            <a:off x="7429500" y="425381"/>
            <a:ext cx="4271714" cy="6000890"/>
          </a:xfrm>
          <a:prstGeom prst="rect">
            <a:avLst/>
          </a:prstGeom>
          <a:solidFill>
            <a:srgbClr val="374D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ktangel 9">
            <a:extLst>
              <a:ext uri="{FF2B5EF4-FFF2-40B4-BE49-F238E27FC236}">
                <a16:creationId xmlns:a16="http://schemas.microsoft.com/office/drawing/2014/main" id="{8E84322B-2C11-8C44-8647-CD4183882491}"/>
              </a:ext>
            </a:extLst>
          </p:cNvPr>
          <p:cNvSpPr/>
          <p:nvPr/>
        </p:nvSpPr>
        <p:spPr>
          <a:xfrm>
            <a:off x="490786" y="437782"/>
            <a:ext cx="7330440" cy="5980176"/>
          </a:xfrm>
          <a:prstGeom prst="rect">
            <a:avLst/>
          </a:prstGeom>
          <a:noFill/>
          <a:ln w="38100">
            <a:solidFill>
              <a:srgbClr val="374D6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2" name="Billede 11">
            <a:extLst>
              <a:ext uri="{FF2B5EF4-FFF2-40B4-BE49-F238E27FC236}">
                <a16:creationId xmlns:a16="http://schemas.microsoft.com/office/drawing/2014/main" id="{4C8BFF07-D2DA-2640-BF71-9BDE5CFA04C2}"/>
              </a:ext>
            </a:extLst>
          </p:cNvPr>
          <p:cNvPicPr>
            <a:picLocks noChangeAspect="1"/>
          </p:cNvPicPr>
          <p:nvPr/>
        </p:nvPicPr>
        <p:blipFill>
          <a:blip r:embed="rId2">
            <a:lum bright="70000" contrast="-70000"/>
            <a:alphaModFix amt="50000"/>
          </a:blip>
          <a:stretch>
            <a:fillRect/>
          </a:stretch>
        </p:blipFill>
        <p:spPr>
          <a:xfrm>
            <a:off x="10846599" y="6601248"/>
            <a:ext cx="1046264" cy="277914"/>
          </a:xfrm>
          <a:prstGeom prst="rect">
            <a:avLst/>
          </a:prstGeom>
        </p:spPr>
      </p:pic>
      <p:sp>
        <p:nvSpPr>
          <p:cNvPr id="13" name="Tekstfelt 12">
            <a:extLst>
              <a:ext uri="{FF2B5EF4-FFF2-40B4-BE49-F238E27FC236}">
                <a16:creationId xmlns:a16="http://schemas.microsoft.com/office/drawing/2014/main" id="{BB789853-C958-1F4D-9A88-4B72C31BFAFE}"/>
              </a:ext>
            </a:extLst>
          </p:cNvPr>
          <p:cNvSpPr txBox="1"/>
          <p:nvPr/>
        </p:nvSpPr>
        <p:spPr>
          <a:xfrm>
            <a:off x="272285" y="6609486"/>
            <a:ext cx="47620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9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© TANIA ELLIS – The Social Business Company®. All rights reserved.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9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Book" panose="02000503020000020003" pitchFamily="2" charset="0"/>
              <a:ea typeface="+mn-ea"/>
              <a:cs typeface="+mn-cs"/>
            </a:endParaRPr>
          </a:p>
        </p:txBody>
      </p:sp>
      <p:cxnSp>
        <p:nvCxnSpPr>
          <p:cNvPr id="14" name="Lige forbindelse 13">
            <a:extLst>
              <a:ext uri="{FF2B5EF4-FFF2-40B4-BE49-F238E27FC236}">
                <a16:creationId xmlns:a16="http://schemas.microsoft.com/office/drawing/2014/main" id="{122E1B04-9B38-A54B-A97F-CD78904C4A99}"/>
              </a:ext>
            </a:extLst>
          </p:cNvPr>
          <p:cNvCxnSpPr/>
          <p:nvPr/>
        </p:nvCxnSpPr>
        <p:spPr>
          <a:xfrm flipH="1">
            <a:off x="7812988" y="6417746"/>
            <a:ext cx="3879988" cy="0"/>
          </a:xfrm>
          <a:prstGeom prst="line">
            <a:avLst/>
          </a:prstGeom>
          <a:ln w="38100">
            <a:solidFill>
              <a:srgbClr val="374D6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Lige forbindelse 14">
            <a:extLst>
              <a:ext uri="{FF2B5EF4-FFF2-40B4-BE49-F238E27FC236}">
                <a16:creationId xmlns:a16="http://schemas.microsoft.com/office/drawing/2014/main" id="{102EAEAF-34E4-444E-8578-252221F437F3}"/>
              </a:ext>
            </a:extLst>
          </p:cNvPr>
          <p:cNvCxnSpPr/>
          <p:nvPr/>
        </p:nvCxnSpPr>
        <p:spPr>
          <a:xfrm flipH="1">
            <a:off x="7812988" y="434133"/>
            <a:ext cx="3879988" cy="0"/>
          </a:xfrm>
          <a:prstGeom prst="line">
            <a:avLst/>
          </a:prstGeom>
          <a:ln w="38100">
            <a:solidFill>
              <a:srgbClr val="374D6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Billede 15" descr="Et billede, der indeholder tekst&#10;&#10;Automatisk genereret beskrivelse">
            <a:extLst>
              <a:ext uri="{FF2B5EF4-FFF2-40B4-BE49-F238E27FC236}">
                <a16:creationId xmlns:a16="http://schemas.microsoft.com/office/drawing/2014/main" id="{844B2201-05D0-EB40-829B-C6484876855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7616" t="32145" r="15402" b="35306"/>
          <a:stretch/>
        </p:blipFill>
        <p:spPr>
          <a:xfrm>
            <a:off x="7689669" y="2569029"/>
            <a:ext cx="3666308" cy="1550126"/>
          </a:xfrm>
          <a:prstGeom prst="rect">
            <a:avLst/>
          </a:prstGeom>
        </p:spPr>
      </p:pic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A5817A28-E5B7-AD44-AC7E-E1AF2CE4D85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182505" y="2468586"/>
            <a:ext cx="5424487" cy="175101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4000">
                <a:solidFill>
                  <a:srgbClr val="374D62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19856489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M2 Intro - blue frame">
    <p:bg>
      <p:bgPr>
        <a:solidFill>
          <a:srgbClr val="374D6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4">
            <a:extLst>
              <a:ext uri="{FF2B5EF4-FFF2-40B4-BE49-F238E27FC236}">
                <a16:creationId xmlns:a16="http://schemas.microsoft.com/office/drawing/2014/main" id="{B2CB637E-3B7D-5349-AA2B-8E820B64ED9B}"/>
              </a:ext>
            </a:extLst>
          </p:cNvPr>
          <p:cNvSpPr/>
          <p:nvPr/>
        </p:nvSpPr>
        <p:spPr>
          <a:xfrm>
            <a:off x="1" y="0"/>
            <a:ext cx="12191999" cy="520589"/>
          </a:xfrm>
          <a:prstGeom prst="rect">
            <a:avLst/>
          </a:prstGeom>
          <a:solidFill>
            <a:srgbClr val="374D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8" name="Lige forbindelse 7">
            <a:extLst>
              <a:ext uri="{FF2B5EF4-FFF2-40B4-BE49-F238E27FC236}">
                <a16:creationId xmlns:a16="http://schemas.microsoft.com/office/drawing/2014/main" id="{882F0922-DB09-6C4D-80B7-7149311C5009}"/>
              </a:ext>
            </a:extLst>
          </p:cNvPr>
          <p:cNvCxnSpPr>
            <a:cxnSpLocks/>
          </p:cNvCxnSpPr>
          <p:nvPr/>
        </p:nvCxnSpPr>
        <p:spPr>
          <a:xfrm>
            <a:off x="1517573" y="4356"/>
            <a:ext cx="0" cy="493994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ktangel 8">
            <a:extLst>
              <a:ext uri="{FF2B5EF4-FFF2-40B4-BE49-F238E27FC236}">
                <a16:creationId xmlns:a16="http://schemas.microsoft.com/office/drawing/2014/main" id="{1ECA0327-CE2D-0847-8C5C-0A5698B1C91C}"/>
              </a:ext>
            </a:extLst>
          </p:cNvPr>
          <p:cNvSpPr/>
          <p:nvPr/>
        </p:nvSpPr>
        <p:spPr>
          <a:xfrm>
            <a:off x="266576" y="520589"/>
            <a:ext cx="11606337" cy="606594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" name="Billede 11">
            <a:extLst>
              <a:ext uri="{FF2B5EF4-FFF2-40B4-BE49-F238E27FC236}">
                <a16:creationId xmlns:a16="http://schemas.microsoft.com/office/drawing/2014/main" id="{EE78343D-2B28-D042-B3FD-CFB514AACD71}"/>
              </a:ext>
            </a:extLst>
          </p:cNvPr>
          <p:cNvPicPr>
            <a:picLocks noChangeAspect="1"/>
          </p:cNvPicPr>
          <p:nvPr/>
        </p:nvPicPr>
        <p:blipFill>
          <a:blip r:embed="rId2">
            <a:lum bright="70000" contrast="-70000"/>
            <a:alphaModFix amt="50000"/>
          </a:blip>
          <a:stretch>
            <a:fillRect/>
          </a:stretch>
        </p:blipFill>
        <p:spPr>
          <a:xfrm>
            <a:off x="10846599" y="6601248"/>
            <a:ext cx="1046264" cy="277914"/>
          </a:xfrm>
          <a:prstGeom prst="rect">
            <a:avLst/>
          </a:prstGeom>
        </p:spPr>
      </p:pic>
      <p:pic>
        <p:nvPicPr>
          <p:cNvPr id="11" name="Picture 15" descr="Icon&#10;&#10;Description automatically generated">
            <a:extLst>
              <a:ext uri="{FF2B5EF4-FFF2-40B4-BE49-F238E27FC236}">
                <a16:creationId xmlns:a16="http://schemas.microsoft.com/office/drawing/2014/main" id="{8BEB867B-2960-7D44-ABC3-DF8ED7F1AE8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5324" y="5935610"/>
            <a:ext cx="628387" cy="628387"/>
          </a:xfrm>
          <a:prstGeom prst="rect">
            <a:avLst/>
          </a:prstGeom>
        </p:spPr>
      </p:pic>
      <p:sp>
        <p:nvSpPr>
          <p:cNvPr id="12" name="TextBox 18">
            <a:hlinkClick r:id="" action="ppaction://noaction"/>
            <a:extLst>
              <a:ext uri="{FF2B5EF4-FFF2-40B4-BE49-F238E27FC236}">
                <a16:creationId xmlns:a16="http://schemas.microsoft.com/office/drawing/2014/main" id="{75E85762-11CF-D344-8F93-C484293786F5}"/>
              </a:ext>
            </a:extLst>
          </p:cNvPr>
          <p:cNvSpPr txBox="1"/>
          <p:nvPr/>
        </p:nvSpPr>
        <p:spPr>
          <a:xfrm>
            <a:off x="257302" y="99940"/>
            <a:ext cx="1073784" cy="338554"/>
          </a:xfrm>
          <a:prstGeom prst="rect">
            <a:avLst/>
          </a:prstGeom>
          <a:noFill/>
          <a:ln w="9525">
            <a:noFill/>
          </a:ln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b="1" spc="300">
                <a:solidFill>
                  <a:srgbClr val="E5E7E7"/>
                </a:solidFill>
                <a:latin typeface="Avenir Book" panose="02000503020000020003" pitchFamily="2" charset="0"/>
              </a:rPr>
              <a:t>MODULE 3 </a:t>
            </a:r>
            <a:endParaRPr lang="en-US" sz="800" b="1" spc="300" dirty="0">
              <a:solidFill>
                <a:srgbClr val="E5E7E7"/>
              </a:solidFill>
              <a:latin typeface="Avenir Book" panose="02000503020000020003" pitchFamily="2" charset="0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b="1" spc="300" dirty="0">
                <a:solidFill>
                  <a:srgbClr val="E5E7E7"/>
                </a:solidFill>
                <a:latin typeface="Avenir Book" panose="02000503020000020003" pitchFamily="2" charset="0"/>
              </a:rPr>
              <a:t>INTRO</a:t>
            </a:r>
            <a:endParaRPr kumimoji="0" lang="en-US" sz="800" b="1" i="0" u="none" strike="noStrike" kern="1200" cap="none" spc="300" normalizeH="0" baseline="0" noProof="0" dirty="0">
              <a:ln>
                <a:noFill/>
              </a:ln>
              <a:solidFill>
                <a:srgbClr val="E5E7E7"/>
              </a:solidFill>
              <a:effectLst/>
              <a:uLnTx/>
              <a:uFillTx/>
              <a:latin typeface="Avenir Book" panose="02000503020000020003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3838121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Generic TE basis slide">
    <p:bg>
      <p:bgPr>
        <a:solidFill>
          <a:srgbClr val="374D6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>
            <a:extLst>
              <a:ext uri="{FF2B5EF4-FFF2-40B4-BE49-F238E27FC236}">
                <a16:creationId xmlns:a16="http://schemas.microsoft.com/office/drawing/2014/main" id="{FFDA822F-A109-8A45-9C50-58ADCD1F8B27}"/>
              </a:ext>
            </a:extLst>
          </p:cNvPr>
          <p:cNvSpPr/>
          <p:nvPr/>
        </p:nvSpPr>
        <p:spPr>
          <a:xfrm>
            <a:off x="319177" y="284672"/>
            <a:ext cx="11559398" cy="62987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9" name="Billede 4">
            <a:extLst>
              <a:ext uri="{FF2B5EF4-FFF2-40B4-BE49-F238E27FC236}">
                <a16:creationId xmlns:a16="http://schemas.microsoft.com/office/drawing/2014/main" id="{5882899F-076E-CB4F-BD04-DA019BE14671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82000"/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73670" y="6585277"/>
            <a:ext cx="1034680" cy="274837"/>
          </a:xfrm>
          <a:prstGeom prst="rect">
            <a:avLst/>
          </a:prstGeom>
        </p:spPr>
      </p:pic>
      <p:sp>
        <p:nvSpPr>
          <p:cNvPr id="2" name="Tekstfelt 1">
            <a:extLst>
              <a:ext uri="{FF2B5EF4-FFF2-40B4-BE49-F238E27FC236}">
                <a16:creationId xmlns:a16="http://schemas.microsoft.com/office/drawing/2014/main" id="{13E03239-F88A-1045-B26D-B0E06B7B5D94}"/>
              </a:ext>
            </a:extLst>
          </p:cNvPr>
          <p:cNvSpPr txBox="1"/>
          <p:nvPr/>
        </p:nvSpPr>
        <p:spPr>
          <a:xfrm>
            <a:off x="10660707" y="6614973"/>
            <a:ext cx="135172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dirty="0">
                <a:solidFill>
                  <a:schemeClr val="bg1">
                    <a:lumMod val="75000"/>
                  </a:schemeClr>
                </a:solidFill>
                <a:latin typeface="Avenir Book" panose="02000503020000020003" pitchFamily="2" charset="0"/>
              </a:rPr>
              <a:t>WWW.TANIAELLIS.COM</a:t>
            </a:r>
          </a:p>
        </p:txBody>
      </p:sp>
      <p:sp>
        <p:nvSpPr>
          <p:cNvPr id="5" name="Rektangel 4">
            <a:extLst>
              <a:ext uri="{FF2B5EF4-FFF2-40B4-BE49-F238E27FC236}">
                <a16:creationId xmlns:a16="http://schemas.microsoft.com/office/drawing/2014/main" id="{93C75866-5E2E-1445-98E4-30B655825ABA}"/>
              </a:ext>
            </a:extLst>
          </p:cNvPr>
          <p:cNvSpPr/>
          <p:nvPr/>
        </p:nvSpPr>
        <p:spPr>
          <a:xfrm>
            <a:off x="319177" y="284672"/>
            <a:ext cx="11559398" cy="62987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Billede 4">
            <a:extLst>
              <a:ext uri="{FF2B5EF4-FFF2-40B4-BE49-F238E27FC236}">
                <a16:creationId xmlns:a16="http://schemas.microsoft.com/office/drawing/2014/main" id="{4A65E3B4-E6E2-A44B-9319-E288BE983A6F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82000"/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73670" y="6585277"/>
            <a:ext cx="1034680" cy="274837"/>
          </a:xfrm>
          <a:prstGeom prst="rect">
            <a:avLst/>
          </a:prstGeom>
        </p:spPr>
      </p:pic>
      <p:sp>
        <p:nvSpPr>
          <p:cNvPr id="8" name="Tekstfelt 7">
            <a:extLst>
              <a:ext uri="{FF2B5EF4-FFF2-40B4-BE49-F238E27FC236}">
                <a16:creationId xmlns:a16="http://schemas.microsoft.com/office/drawing/2014/main" id="{A74B9AF2-226B-F14A-8A41-3BD9721FB267}"/>
              </a:ext>
            </a:extLst>
          </p:cNvPr>
          <p:cNvSpPr txBox="1"/>
          <p:nvPr/>
        </p:nvSpPr>
        <p:spPr>
          <a:xfrm>
            <a:off x="10660707" y="6614973"/>
            <a:ext cx="135172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dirty="0">
                <a:solidFill>
                  <a:schemeClr val="bg1">
                    <a:lumMod val="75000"/>
                  </a:schemeClr>
                </a:solidFill>
                <a:latin typeface="Avenir Book" panose="02000503020000020003" pitchFamily="2" charset="0"/>
              </a:rPr>
              <a:t>WWW.TANIAELLIS.COM</a:t>
            </a:r>
          </a:p>
        </p:txBody>
      </p:sp>
      <p:sp>
        <p:nvSpPr>
          <p:cNvPr id="10" name="Rektangel 4">
            <a:extLst>
              <a:ext uri="{FF2B5EF4-FFF2-40B4-BE49-F238E27FC236}">
                <a16:creationId xmlns:a16="http://schemas.microsoft.com/office/drawing/2014/main" id="{2DD603E0-9B4B-49EC-B92E-4EE01465A266}"/>
              </a:ext>
            </a:extLst>
          </p:cNvPr>
          <p:cNvSpPr/>
          <p:nvPr/>
        </p:nvSpPr>
        <p:spPr>
          <a:xfrm>
            <a:off x="319177" y="284672"/>
            <a:ext cx="11559398" cy="62987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1" name="Billede 4">
            <a:extLst>
              <a:ext uri="{FF2B5EF4-FFF2-40B4-BE49-F238E27FC236}">
                <a16:creationId xmlns:a16="http://schemas.microsoft.com/office/drawing/2014/main" id="{3EC8A7DE-8785-4FBF-A4EE-F4A40BFA893E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82000"/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73670" y="6585277"/>
            <a:ext cx="1034680" cy="274837"/>
          </a:xfrm>
          <a:prstGeom prst="rect">
            <a:avLst/>
          </a:prstGeom>
        </p:spPr>
      </p:pic>
      <p:sp>
        <p:nvSpPr>
          <p:cNvPr id="12" name="Tekstfelt 7">
            <a:extLst>
              <a:ext uri="{FF2B5EF4-FFF2-40B4-BE49-F238E27FC236}">
                <a16:creationId xmlns:a16="http://schemas.microsoft.com/office/drawing/2014/main" id="{6D6CD425-A03B-4216-81DD-FF5DD4A8D630}"/>
              </a:ext>
            </a:extLst>
          </p:cNvPr>
          <p:cNvSpPr txBox="1"/>
          <p:nvPr/>
        </p:nvSpPr>
        <p:spPr>
          <a:xfrm>
            <a:off x="10660707" y="6614973"/>
            <a:ext cx="135172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dirty="0">
                <a:solidFill>
                  <a:schemeClr val="bg1">
                    <a:lumMod val="75000"/>
                  </a:schemeClr>
                </a:solidFill>
                <a:latin typeface="Avenir Book" panose="02000503020000020003" pitchFamily="2" charset="0"/>
              </a:rPr>
              <a:t>WWW.TANIAELLIS.COM</a:t>
            </a:r>
          </a:p>
        </p:txBody>
      </p:sp>
    </p:spTree>
    <p:extLst>
      <p:ext uri="{BB962C8B-B14F-4D97-AF65-F5344CB8AC3E}">
        <p14:creationId xmlns:p14="http://schemas.microsoft.com/office/powerpoint/2010/main" val="3093673065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Generic SBCM basis slide_V1">
    <p:bg>
      <p:bgPr>
        <a:solidFill>
          <a:srgbClr val="374D6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>
            <a:extLst>
              <a:ext uri="{FF2B5EF4-FFF2-40B4-BE49-F238E27FC236}">
                <a16:creationId xmlns:a16="http://schemas.microsoft.com/office/drawing/2014/main" id="{FFDA822F-A109-8A45-9C50-58ADCD1F8B27}"/>
              </a:ext>
            </a:extLst>
          </p:cNvPr>
          <p:cNvSpPr/>
          <p:nvPr/>
        </p:nvSpPr>
        <p:spPr>
          <a:xfrm>
            <a:off x="319177" y="284672"/>
            <a:ext cx="11559398" cy="62987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9" name="Billede 4">
            <a:extLst>
              <a:ext uri="{FF2B5EF4-FFF2-40B4-BE49-F238E27FC236}">
                <a16:creationId xmlns:a16="http://schemas.microsoft.com/office/drawing/2014/main" id="{5882899F-076E-CB4F-BD04-DA019BE14671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82000"/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0843895" y="6591084"/>
            <a:ext cx="1034680" cy="274837"/>
          </a:xfrm>
          <a:prstGeom prst="rect">
            <a:avLst/>
          </a:prstGeom>
        </p:spPr>
      </p:pic>
      <p:pic>
        <p:nvPicPr>
          <p:cNvPr id="4" name="Picture 3" descr="Icon&#10;&#10;Description automatically generated">
            <a:extLst>
              <a:ext uri="{FF2B5EF4-FFF2-40B4-BE49-F238E27FC236}">
                <a16:creationId xmlns:a16="http://schemas.microsoft.com/office/drawing/2014/main" id="{A2C5AC10-33F3-4B2F-87D9-9B49CBEE38B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5324" y="5935610"/>
            <a:ext cx="628387" cy="628387"/>
          </a:xfrm>
          <a:prstGeom prst="rect">
            <a:avLst/>
          </a:prstGeom>
        </p:spPr>
      </p:pic>
      <p:sp>
        <p:nvSpPr>
          <p:cNvPr id="5" name="Rektangel 4">
            <a:extLst>
              <a:ext uri="{FF2B5EF4-FFF2-40B4-BE49-F238E27FC236}">
                <a16:creationId xmlns:a16="http://schemas.microsoft.com/office/drawing/2014/main" id="{1FF7A878-4A09-3847-98A7-6C6879A6F873}"/>
              </a:ext>
            </a:extLst>
          </p:cNvPr>
          <p:cNvSpPr/>
          <p:nvPr/>
        </p:nvSpPr>
        <p:spPr>
          <a:xfrm>
            <a:off x="319177" y="284672"/>
            <a:ext cx="11559398" cy="62987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Billede 4">
            <a:extLst>
              <a:ext uri="{FF2B5EF4-FFF2-40B4-BE49-F238E27FC236}">
                <a16:creationId xmlns:a16="http://schemas.microsoft.com/office/drawing/2014/main" id="{7983828E-232A-1C44-B0BC-30F4ECA12141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82000"/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0843895" y="6591084"/>
            <a:ext cx="1034680" cy="274837"/>
          </a:xfrm>
          <a:prstGeom prst="rect">
            <a:avLst/>
          </a:prstGeom>
        </p:spPr>
      </p:pic>
      <p:pic>
        <p:nvPicPr>
          <p:cNvPr id="8" name="Picture 3" descr="Icon&#10;&#10;Description automatically generated">
            <a:extLst>
              <a:ext uri="{FF2B5EF4-FFF2-40B4-BE49-F238E27FC236}">
                <a16:creationId xmlns:a16="http://schemas.microsoft.com/office/drawing/2014/main" id="{55F0CB84-B571-F641-B4EC-2C70B729896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5324" y="5935610"/>
            <a:ext cx="628387" cy="6283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7571163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Generic SBCM basis slide_V2">
    <p:bg>
      <p:bgPr>
        <a:solidFill>
          <a:srgbClr val="374D6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>
            <a:extLst>
              <a:ext uri="{FF2B5EF4-FFF2-40B4-BE49-F238E27FC236}">
                <a16:creationId xmlns:a16="http://schemas.microsoft.com/office/drawing/2014/main" id="{FFDA822F-A109-8A45-9C50-58ADCD1F8B27}"/>
              </a:ext>
            </a:extLst>
          </p:cNvPr>
          <p:cNvSpPr/>
          <p:nvPr/>
        </p:nvSpPr>
        <p:spPr>
          <a:xfrm>
            <a:off x="319177" y="284672"/>
            <a:ext cx="11559398" cy="62987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9" name="Billede 4">
            <a:extLst>
              <a:ext uri="{FF2B5EF4-FFF2-40B4-BE49-F238E27FC236}">
                <a16:creationId xmlns:a16="http://schemas.microsoft.com/office/drawing/2014/main" id="{5882899F-076E-CB4F-BD04-DA019BE14671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82000"/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0843895" y="6591084"/>
            <a:ext cx="1034680" cy="274837"/>
          </a:xfrm>
          <a:prstGeom prst="rect">
            <a:avLst/>
          </a:prstGeom>
        </p:spPr>
      </p:pic>
      <p:pic>
        <p:nvPicPr>
          <p:cNvPr id="4" name="Picture 3" descr="Icon&#10;&#10;Description automatically generated">
            <a:extLst>
              <a:ext uri="{FF2B5EF4-FFF2-40B4-BE49-F238E27FC236}">
                <a16:creationId xmlns:a16="http://schemas.microsoft.com/office/drawing/2014/main" id="{A2C5AC10-33F3-4B2F-87D9-9B49CBEE38B1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37000"/>
          </a:blip>
          <a:stretch>
            <a:fillRect/>
          </a:stretch>
        </p:blipFill>
        <p:spPr>
          <a:xfrm>
            <a:off x="425324" y="5935610"/>
            <a:ext cx="628387" cy="628387"/>
          </a:xfrm>
          <a:prstGeom prst="rect">
            <a:avLst/>
          </a:prstGeom>
        </p:spPr>
      </p:pic>
      <p:sp>
        <p:nvSpPr>
          <p:cNvPr id="5" name="Rektangel 4">
            <a:extLst>
              <a:ext uri="{FF2B5EF4-FFF2-40B4-BE49-F238E27FC236}">
                <a16:creationId xmlns:a16="http://schemas.microsoft.com/office/drawing/2014/main" id="{5B18014D-7318-4E40-9BD6-694375F8FEF9}"/>
              </a:ext>
            </a:extLst>
          </p:cNvPr>
          <p:cNvSpPr/>
          <p:nvPr/>
        </p:nvSpPr>
        <p:spPr>
          <a:xfrm>
            <a:off x="319177" y="284672"/>
            <a:ext cx="11559398" cy="62987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Billede 4">
            <a:extLst>
              <a:ext uri="{FF2B5EF4-FFF2-40B4-BE49-F238E27FC236}">
                <a16:creationId xmlns:a16="http://schemas.microsoft.com/office/drawing/2014/main" id="{8A63A2A7-3DCD-004F-AC03-F5E00447B975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82000"/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0843895" y="6591084"/>
            <a:ext cx="1034680" cy="274837"/>
          </a:xfrm>
          <a:prstGeom prst="rect">
            <a:avLst/>
          </a:prstGeom>
        </p:spPr>
      </p:pic>
      <p:pic>
        <p:nvPicPr>
          <p:cNvPr id="8" name="Picture 3" descr="Icon&#10;&#10;Description automatically generated">
            <a:extLst>
              <a:ext uri="{FF2B5EF4-FFF2-40B4-BE49-F238E27FC236}">
                <a16:creationId xmlns:a16="http://schemas.microsoft.com/office/drawing/2014/main" id="{58FB489B-FCF2-2441-A92B-2ED624DF64F5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37000"/>
          </a:blip>
          <a:stretch>
            <a:fillRect/>
          </a:stretch>
        </p:blipFill>
        <p:spPr>
          <a:xfrm>
            <a:off x="425324" y="5935610"/>
            <a:ext cx="628387" cy="6283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4865631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M3-Day2-Case:EnergySo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15" descr="Icon&#10;&#10;Description automatically generated">
            <a:extLst>
              <a:ext uri="{FF2B5EF4-FFF2-40B4-BE49-F238E27FC236}">
                <a16:creationId xmlns:a16="http://schemas.microsoft.com/office/drawing/2014/main" id="{7FB44BA9-38A5-964C-B72A-84A49DA6F98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9137" y="6111818"/>
            <a:ext cx="628387" cy="628387"/>
          </a:xfrm>
          <a:prstGeom prst="rect">
            <a:avLst/>
          </a:prstGeom>
        </p:spPr>
      </p:pic>
      <p:pic>
        <p:nvPicPr>
          <p:cNvPr id="23" name="Billede 11">
            <a:extLst>
              <a:ext uri="{FF2B5EF4-FFF2-40B4-BE49-F238E27FC236}">
                <a16:creationId xmlns:a16="http://schemas.microsoft.com/office/drawing/2014/main" id="{367596CB-A5B3-AF43-B8E0-8F2921406BBF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73000"/>
          </a:blip>
          <a:stretch>
            <a:fillRect/>
          </a:stretch>
        </p:blipFill>
        <p:spPr>
          <a:xfrm>
            <a:off x="10846599" y="6426011"/>
            <a:ext cx="1046264" cy="277914"/>
          </a:xfrm>
          <a:prstGeom prst="rect">
            <a:avLst/>
          </a:prstGeom>
        </p:spPr>
      </p:pic>
      <p:sp>
        <p:nvSpPr>
          <p:cNvPr id="24" name="Rectangle 14">
            <a:extLst>
              <a:ext uri="{FF2B5EF4-FFF2-40B4-BE49-F238E27FC236}">
                <a16:creationId xmlns:a16="http://schemas.microsoft.com/office/drawing/2014/main" id="{2D123A55-A3E3-4288-8663-B1C4FB7B8336}"/>
              </a:ext>
            </a:extLst>
          </p:cNvPr>
          <p:cNvSpPr/>
          <p:nvPr/>
        </p:nvSpPr>
        <p:spPr>
          <a:xfrm>
            <a:off x="1" y="0"/>
            <a:ext cx="12191999" cy="520589"/>
          </a:xfrm>
          <a:prstGeom prst="rect">
            <a:avLst/>
          </a:prstGeom>
          <a:solidFill>
            <a:srgbClr val="374D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TextBox 18">
            <a:hlinkClick r:id="" action="ppaction://noaction"/>
            <a:extLst>
              <a:ext uri="{FF2B5EF4-FFF2-40B4-BE49-F238E27FC236}">
                <a16:creationId xmlns:a16="http://schemas.microsoft.com/office/drawing/2014/main" id="{F95F4AAC-51C1-4D37-BCBF-9DF38B9EC118}"/>
              </a:ext>
            </a:extLst>
          </p:cNvPr>
          <p:cNvSpPr txBox="1"/>
          <p:nvPr userDrawn="1"/>
        </p:nvSpPr>
        <p:spPr>
          <a:xfrm>
            <a:off x="238247" y="100471"/>
            <a:ext cx="1073784" cy="338554"/>
          </a:xfrm>
          <a:prstGeom prst="rect">
            <a:avLst/>
          </a:prstGeom>
          <a:noFill/>
          <a:ln w="9525"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300" normalizeH="0" baseline="0" noProof="0">
                <a:ln>
                  <a:noFill/>
                </a:ln>
                <a:solidFill>
                  <a:srgbClr val="E5E7E7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MODULE 3 </a:t>
            </a:r>
            <a:endParaRPr kumimoji="0" lang="en-US" sz="800" b="1" i="0" u="none" strike="noStrike" kern="1200" cap="none" spc="300" normalizeH="0" baseline="0" noProof="0" dirty="0">
              <a:ln>
                <a:noFill/>
              </a:ln>
              <a:solidFill>
                <a:srgbClr val="E5E7E7"/>
              </a:solidFill>
              <a:effectLst/>
              <a:uLnTx/>
              <a:uFillTx/>
              <a:latin typeface="Avenir Book" panose="02000503020000020003" pitchFamily="2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300" normalizeH="0" baseline="0" noProof="0" dirty="0">
                <a:ln>
                  <a:noFill/>
                </a:ln>
                <a:solidFill>
                  <a:srgbClr val="E5E7E7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INTRO</a:t>
            </a:r>
          </a:p>
        </p:txBody>
      </p:sp>
      <p:cxnSp>
        <p:nvCxnSpPr>
          <p:cNvPr id="17" name="Lige forbindelse 32">
            <a:extLst>
              <a:ext uri="{FF2B5EF4-FFF2-40B4-BE49-F238E27FC236}">
                <a16:creationId xmlns:a16="http://schemas.microsoft.com/office/drawing/2014/main" id="{ED381289-CC75-491F-8CA5-D77DFD049E4A}"/>
              </a:ext>
            </a:extLst>
          </p:cNvPr>
          <p:cNvCxnSpPr>
            <a:cxnSpLocks/>
          </p:cNvCxnSpPr>
          <p:nvPr userDrawn="1"/>
        </p:nvCxnSpPr>
        <p:spPr>
          <a:xfrm>
            <a:off x="1312774" y="9762"/>
            <a:ext cx="0" cy="493994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ktangel 33">
            <a:extLst>
              <a:ext uri="{FF2B5EF4-FFF2-40B4-BE49-F238E27FC236}">
                <a16:creationId xmlns:a16="http://schemas.microsoft.com/office/drawing/2014/main" id="{70A0ABA8-1EA2-4660-BD07-055620A14AAE}"/>
              </a:ext>
            </a:extLst>
          </p:cNvPr>
          <p:cNvSpPr/>
          <p:nvPr userDrawn="1"/>
        </p:nvSpPr>
        <p:spPr>
          <a:xfrm>
            <a:off x="1637544" y="65758"/>
            <a:ext cx="2647766" cy="365091"/>
          </a:xfrm>
          <a:prstGeom prst="rect">
            <a:avLst/>
          </a:prstGeom>
          <a:ln>
            <a:noFill/>
          </a:ln>
        </p:spPr>
        <p:txBody>
          <a:bodyPr wrap="square" lIns="144000" tIns="7200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300" normalizeH="0" baseline="0" noProof="0">
                <a:ln>
                  <a:noFill/>
                </a:ln>
                <a:solidFill>
                  <a:srgbClr val="E5E7E7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DAY 2 – THE SUSTAINABLE VALUE CHAIN</a:t>
            </a:r>
            <a:endParaRPr kumimoji="0" lang="en-US" sz="800" b="1" i="0" u="none" strike="noStrike" kern="1200" cap="none" spc="300" normalizeH="0" baseline="0" noProof="0" dirty="0">
              <a:ln>
                <a:noFill/>
              </a:ln>
              <a:solidFill>
                <a:srgbClr val="E5E7E7"/>
              </a:solidFill>
              <a:effectLst/>
              <a:uLnTx/>
              <a:uFillTx/>
              <a:latin typeface="Avenir Book" panose="02000503020000020003" pitchFamily="2" charset="0"/>
              <a:ea typeface="+mn-ea"/>
              <a:cs typeface="+mn-cs"/>
            </a:endParaRPr>
          </a:p>
        </p:txBody>
      </p:sp>
      <p:cxnSp>
        <p:nvCxnSpPr>
          <p:cNvPr id="19" name="Lige forbindelse 35">
            <a:extLst>
              <a:ext uri="{FF2B5EF4-FFF2-40B4-BE49-F238E27FC236}">
                <a16:creationId xmlns:a16="http://schemas.microsoft.com/office/drawing/2014/main" id="{6615749F-4F50-45EE-A7B6-8B6069849D13}"/>
              </a:ext>
            </a:extLst>
          </p:cNvPr>
          <p:cNvCxnSpPr>
            <a:cxnSpLocks/>
          </p:cNvCxnSpPr>
          <p:nvPr userDrawn="1"/>
        </p:nvCxnSpPr>
        <p:spPr>
          <a:xfrm>
            <a:off x="4028781" y="884"/>
            <a:ext cx="0" cy="515532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18">
            <a:hlinkClick r:id="" action="ppaction://noaction"/>
            <a:extLst>
              <a:ext uri="{FF2B5EF4-FFF2-40B4-BE49-F238E27FC236}">
                <a16:creationId xmlns:a16="http://schemas.microsoft.com/office/drawing/2014/main" id="{ADB994B2-2B4D-4CDE-B327-2FB5DE26D2A7}"/>
              </a:ext>
            </a:extLst>
          </p:cNvPr>
          <p:cNvSpPr txBox="1"/>
          <p:nvPr userDrawn="1"/>
        </p:nvSpPr>
        <p:spPr>
          <a:xfrm>
            <a:off x="4281169" y="124554"/>
            <a:ext cx="4392314" cy="241980"/>
          </a:xfrm>
          <a:prstGeom prst="rect">
            <a:avLst/>
          </a:prstGeom>
          <a:noFill/>
          <a:ln w="9525">
            <a:noFill/>
          </a:ln>
        </p:spPr>
        <p:txBody>
          <a:bodyPr wrap="square" tIns="7200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300" normalizeH="0" baseline="0" noProof="0">
                <a:ln>
                  <a:noFill/>
                </a:ln>
                <a:solidFill>
                  <a:srgbClr val="E5E7E7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CASE: ENERGY SOLUTION (SCOPE 1-3 EMISSIONS)</a:t>
            </a:r>
            <a:endParaRPr kumimoji="0" lang="en-US" sz="800" b="1" i="0" u="none" strike="noStrike" kern="1200" cap="none" spc="300" normalizeH="0" baseline="0" noProof="0" dirty="0">
              <a:ln>
                <a:noFill/>
              </a:ln>
              <a:solidFill>
                <a:srgbClr val="E5E7E7"/>
              </a:solidFill>
              <a:effectLst/>
              <a:uLnTx/>
              <a:uFillTx/>
              <a:latin typeface="Avenir Book" panose="02000503020000020003" pitchFamily="2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32020258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M3-Day2-whitebac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15" descr="Icon&#10;&#10;Description automatically generated">
            <a:extLst>
              <a:ext uri="{FF2B5EF4-FFF2-40B4-BE49-F238E27FC236}">
                <a16:creationId xmlns:a16="http://schemas.microsoft.com/office/drawing/2014/main" id="{7FB44BA9-38A5-964C-B72A-84A49DA6F98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9137" y="6111818"/>
            <a:ext cx="628387" cy="628387"/>
          </a:xfrm>
          <a:prstGeom prst="rect">
            <a:avLst/>
          </a:prstGeom>
        </p:spPr>
      </p:pic>
      <p:pic>
        <p:nvPicPr>
          <p:cNvPr id="23" name="Billede 11">
            <a:extLst>
              <a:ext uri="{FF2B5EF4-FFF2-40B4-BE49-F238E27FC236}">
                <a16:creationId xmlns:a16="http://schemas.microsoft.com/office/drawing/2014/main" id="{367596CB-A5B3-AF43-B8E0-8F2921406BBF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50000"/>
          </a:blip>
          <a:stretch>
            <a:fillRect/>
          </a:stretch>
        </p:blipFill>
        <p:spPr>
          <a:xfrm>
            <a:off x="10846599" y="6426011"/>
            <a:ext cx="1046264" cy="277914"/>
          </a:xfrm>
          <a:prstGeom prst="rect">
            <a:avLst/>
          </a:prstGeom>
        </p:spPr>
      </p:pic>
      <p:sp>
        <p:nvSpPr>
          <p:cNvPr id="31" name="Rectangle 14">
            <a:extLst>
              <a:ext uri="{FF2B5EF4-FFF2-40B4-BE49-F238E27FC236}">
                <a16:creationId xmlns:a16="http://schemas.microsoft.com/office/drawing/2014/main" id="{38253BCC-809D-9342-B23F-8FDE4D279D68}"/>
              </a:ext>
            </a:extLst>
          </p:cNvPr>
          <p:cNvSpPr/>
          <p:nvPr/>
        </p:nvSpPr>
        <p:spPr>
          <a:xfrm>
            <a:off x="1" y="0"/>
            <a:ext cx="12191999" cy="520589"/>
          </a:xfrm>
          <a:prstGeom prst="rect">
            <a:avLst/>
          </a:prstGeom>
          <a:solidFill>
            <a:srgbClr val="374D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" name="TextBox 18">
            <a:hlinkClick r:id="" action="ppaction://noaction"/>
            <a:extLst>
              <a:ext uri="{FF2B5EF4-FFF2-40B4-BE49-F238E27FC236}">
                <a16:creationId xmlns:a16="http://schemas.microsoft.com/office/drawing/2014/main" id="{5CDC1B45-5155-4F9F-8A93-A1567214967D}"/>
              </a:ext>
            </a:extLst>
          </p:cNvPr>
          <p:cNvSpPr txBox="1"/>
          <p:nvPr userDrawn="1"/>
        </p:nvSpPr>
        <p:spPr>
          <a:xfrm>
            <a:off x="238247" y="100471"/>
            <a:ext cx="1073784" cy="338554"/>
          </a:xfrm>
          <a:prstGeom prst="rect">
            <a:avLst/>
          </a:prstGeom>
          <a:noFill/>
          <a:ln w="9525"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300" normalizeH="0" baseline="0" noProof="0">
                <a:ln>
                  <a:noFill/>
                </a:ln>
                <a:solidFill>
                  <a:srgbClr val="E5E7E7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MODULE 3 </a:t>
            </a:r>
            <a:endParaRPr kumimoji="0" lang="en-US" sz="800" b="1" i="0" u="none" strike="noStrike" kern="1200" cap="none" spc="300" normalizeH="0" baseline="0" noProof="0" dirty="0">
              <a:ln>
                <a:noFill/>
              </a:ln>
              <a:solidFill>
                <a:srgbClr val="E5E7E7"/>
              </a:solidFill>
              <a:effectLst/>
              <a:uLnTx/>
              <a:uFillTx/>
              <a:latin typeface="Avenir Book" panose="02000503020000020003" pitchFamily="2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300" normalizeH="0" baseline="0" noProof="0" dirty="0">
                <a:ln>
                  <a:noFill/>
                </a:ln>
                <a:solidFill>
                  <a:srgbClr val="E5E7E7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INTRO</a:t>
            </a:r>
          </a:p>
        </p:txBody>
      </p:sp>
      <p:sp>
        <p:nvSpPr>
          <p:cNvPr id="25" name="Rektangel 33">
            <a:extLst>
              <a:ext uri="{FF2B5EF4-FFF2-40B4-BE49-F238E27FC236}">
                <a16:creationId xmlns:a16="http://schemas.microsoft.com/office/drawing/2014/main" id="{5647B8AB-ED50-4579-9A7B-931A69257413}"/>
              </a:ext>
            </a:extLst>
          </p:cNvPr>
          <p:cNvSpPr/>
          <p:nvPr userDrawn="1"/>
        </p:nvSpPr>
        <p:spPr>
          <a:xfrm>
            <a:off x="1619787" y="68914"/>
            <a:ext cx="2526085" cy="365091"/>
          </a:xfrm>
          <a:prstGeom prst="rect">
            <a:avLst/>
          </a:prstGeom>
          <a:ln>
            <a:noFill/>
          </a:ln>
        </p:spPr>
        <p:txBody>
          <a:bodyPr wrap="square" lIns="144000" tIns="7200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300" normalizeH="0" baseline="0" noProof="0">
                <a:ln>
                  <a:noFill/>
                </a:ln>
                <a:solidFill>
                  <a:srgbClr val="E5E7E7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DAY 2 – COLLABORATIVE ALLIANCES</a:t>
            </a:r>
          </a:p>
        </p:txBody>
      </p:sp>
      <p:sp>
        <p:nvSpPr>
          <p:cNvPr id="26" name="TextBox 25">
            <a:hlinkClick r:id="" action="ppaction://noaction"/>
            <a:extLst>
              <a:ext uri="{FF2B5EF4-FFF2-40B4-BE49-F238E27FC236}">
                <a16:creationId xmlns:a16="http://schemas.microsoft.com/office/drawing/2014/main" id="{1D35CBAF-E01B-459C-9DC8-DC0A5AEFF0A9}"/>
              </a:ext>
            </a:extLst>
          </p:cNvPr>
          <p:cNvSpPr txBox="1"/>
          <p:nvPr userDrawn="1"/>
        </p:nvSpPr>
        <p:spPr>
          <a:xfrm>
            <a:off x="8313928" y="137660"/>
            <a:ext cx="1514229" cy="241980"/>
          </a:xfrm>
          <a:prstGeom prst="rect">
            <a:avLst/>
          </a:prstGeom>
          <a:noFill/>
          <a:ln w="9525">
            <a:noFill/>
          </a:ln>
        </p:spPr>
        <p:txBody>
          <a:bodyPr wrap="square" tIns="7200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300" normalizeH="0" baseline="0" noProof="0" dirty="0">
                <a:ln>
                  <a:noFill/>
                </a:ln>
                <a:solidFill>
                  <a:srgbClr val="E5E7E7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HOW</a:t>
            </a:r>
          </a:p>
        </p:txBody>
      </p:sp>
      <p:sp>
        <p:nvSpPr>
          <p:cNvPr id="27" name="TextBox 18">
            <a:hlinkClick r:id="" action="ppaction://noaction"/>
            <a:extLst>
              <a:ext uri="{FF2B5EF4-FFF2-40B4-BE49-F238E27FC236}">
                <a16:creationId xmlns:a16="http://schemas.microsoft.com/office/drawing/2014/main" id="{546EF59B-9F50-461A-83F6-7EF65CFF3581}"/>
              </a:ext>
            </a:extLst>
          </p:cNvPr>
          <p:cNvSpPr txBox="1"/>
          <p:nvPr userDrawn="1"/>
        </p:nvSpPr>
        <p:spPr>
          <a:xfrm>
            <a:off x="4457557" y="130470"/>
            <a:ext cx="1514229" cy="241980"/>
          </a:xfrm>
          <a:prstGeom prst="rect">
            <a:avLst/>
          </a:prstGeom>
          <a:noFill/>
          <a:ln w="9525">
            <a:noFill/>
          </a:ln>
        </p:spPr>
        <p:txBody>
          <a:bodyPr wrap="square" tIns="7200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300" normalizeH="0" baseline="0" noProof="0" dirty="0">
                <a:ln>
                  <a:noFill/>
                </a:ln>
                <a:solidFill>
                  <a:srgbClr val="E5E7E7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WHY</a:t>
            </a:r>
          </a:p>
        </p:txBody>
      </p:sp>
      <p:sp>
        <p:nvSpPr>
          <p:cNvPr id="28" name="TextBox 18">
            <a:hlinkClick r:id="" action="ppaction://noaction"/>
            <a:extLst>
              <a:ext uri="{FF2B5EF4-FFF2-40B4-BE49-F238E27FC236}">
                <a16:creationId xmlns:a16="http://schemas.microsoft.com/office/drawing/2014/main" id="{E1993B2B-A8F2-4BA5-814C-E631786DFF94}"/>
              </a:ext>
            </a:extLst>
          </p:cNvPr>
          <p:cNvSpPr txBox="1"/>
          <p:nvPr userDrawn="1"/>
        </p:nvSpPr>
        <p:spPr>
          <a:xfrm>
            <a:off x="6386804" y="130470"/>
            <a:ext cx="1514230" cy="241980"/>
          </a:xfrm>
          <a:prstGeom prst="rect">
            <a:avLst/>
          </a:prstGeom>
          <a:noFill/>
          <a:ln w="9525">
            <a:noFill/>
          </a:ln>
        </p:spPr>
        <p:txBody>
          <a:bodyPr wrap="square" tIns="7200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300" normalizeH="0" baseline="0" noProof="0" dirty="0">
                <a:ln>
                  <a:noFill/>
                </a:ln>
                <a:solidFill>
                  <a:srgbClr val="E5E7E7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WHAT</a:t>
            </a:r>
          </a:p>
        </p:txBody>
      </p:sp>
      <p:cxnSp>
        <p:nvCxnSpPr>
          <p:cNvPr id="29" name="Lige forbindelse 32">
            <a:extLst>
              <a:ext uri="{FF2B5EF4-FFF2-40B4-BE49-F238E27FC236}">
                <a16:creationId xmlns:a16="http://schemas.microsoft.com/office/drawing/2014/main" id="{96EF3FD8-FF86-480D-8D4C-475A9636BAC8}"/>
              </a:ext>
            </a:extLst>
          </p:cNvPr>
          <p:cNvCxnSpPr>
            <a:cxnSpLocks/>
          </p:cNvCxnSpPr>
          <p:nvPr userDrawn="1"/>
        </p:nvCxnSpPr>
        <p:spPr>
          <a:xfrm>
            <a:off x="1312774" y="9762"/>
            <a:ext cx="0" cy="493994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Lige forbindelse 35">
            <a:extLst>
              <a:ext uri="{FF2B5EF4-FFF2-40B4-BE49-F238E27FC236}">
                <a16:creationId xmlns:a16="http://schemas.microsoft.com/office/drawing/2014/main" id="{FB5CBA7F-0181-4E83-B790-6D8D8AE11F9A}"/>
              </a:ext>
            </a:extLst>
          </p:cNvPr>
          <p:cNvCxnSpPr>
            <a:cxnSpLocks/>
          </p:cNvCxnSpPr>
          <p:nvPr userDrawn="1"/>
        </p:nvCxnSpPr>
        <p:spPr>
          <a:xfrm>
            <a:off x="4028781" y="884"/>
            <a:ext cx="0" cy="515532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9897498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1096">
          <p15:clr>
            <a:srgbClr val="FBAE40"/>
          </p15:clr>
        </p15:guide>
      </p15:sldGuideLst>
    </p:ext>
  </p:extLst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M3-Day2-whiteback-P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15" descr="Icon&#10;&#10;Description automatically generated">
            <a:extLst>
              <a:ext uri="{FF2B5EF4-FFF2-40B4-BE49-F238E27FC236}">
                <a16:creationId xmlns:a16="http://schemas.microsoft.com/office/drawing/2014/main" id="{7FB44BA9-38A5-964C-B72A-84A49DA6F98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9137" y="6111818"/>
            <a:ext cx="628387" cy="628387"/>
          </a:xfrm>
          <a:prstGeom prst="rect">
            <a:avLst/>
          </a:prstGeom>
        </p:spPr>
      </p:pic>
      <p:pic>
        <p:nvPicPr>
          <p:cNvPr id="23" name="Billede 11">
            <a:extLst>
              <a:ext uri="{FF2B5EF4-FFF2-40B4-BE49-F238E27FC236}">
                <a16:creationId xmlns:a16="http://schemas.microsoft.com/office/drawing/2014/main" id="{367596CB-A5B3-AF43-B8E0-8F2921406BBF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73000"/>
          </a:blip>
          <a:stretch>
            <a:fillRect/>
          </a:stretch>
        </p:blipFill>
        <p:spPr>
          <a:xfrm>
            <a:off x="10846599" y="6426011"/>
            <a:ext cx="1046264" cy="277914"/>
          </a:xfrm>
          <a:prstGeom prst="rect">
            <a:avLst/>
          </a:prstGeom>
        </p:spPr>
      </p:pic>
      <p:sp>
        <p:nvSpPr>
          <p:cNvPr id="24" name="Rectangle 14">
            <a:extLst>
              <a:ext uri="{FF2B5EF4-FFF2-40B4-BE49-F238E27FC236}">
                <a16:creationId xmlns:a16="http://schemas.microsoft.com/office/drawing/2014/main" id="{2D123A55-A3E3-4288-8663-B1C4FB7B8336}"/>
              </a:ext>
            </a:extLst>
          </p:cNvPr>
          <p:cNvSpPr/>
          <p:nvPr/>
        </p:nvSpPr>
        <p:spPr>
          <a:xfrm>
            <a:off x="1" y="0"/>
            <a:ext cx="12191999" cy="520589"/>
          </a:xfrm>
          <a:prstGeom prst="rect">
            <a:avLst/>
          </a:prstGeom>
          <a:solidFill>
            <a:srgbClr val="374D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6" name="Grafik 26" descr="Knappenål med massiv udfyldning">
            <a:extLst>
              <a:ext uri="{FF2B5EF4-FFF2-40B4-BE49-F238E27FC236}">
                <a16:creationId xmlns:a16="http://schemas.microsoft.com/office/drawing/2014/main" id="{BE9F4B7A-3C2C-4D1A-9201-8C13A3361C9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5400000">
            <a:off x="11613523" y="52595"/>
            <a:ext cx="385899" cy="385899"/>
          </a:xfrm>
          <a:prstGeom prst="rect">
            <a:avLst/>
          </a:prstGeom>
        </p:spPr>
      </p:pic>
      <p:sp>
        <p:nvSpPr>
          <p:cNvPr id="12" name="TextBox 18">
            <a:hlinkClick r:id="" action="ppaction://noaction"/>
            <a:extLst>
              <a:ext uri="{FF2B5EF4-FFF2-40B4-BE49-F238E27FC236}">
                <a16:creationId xmlns:a16="http://schemas.microsoft.com/office/drawing/2014/main" id="{F14094FA-32AD-41EF-A58C-6ECC4F572D85}"/>
              </a:ext>
            </a:extLst>
          </p:cNvPr>
          <p:cNvSpPr txBox="1"/>
          <p:nvPr userDrawn="1"/>
        </p:nvSpPr>
        <p:spPr>
          <a:xfrm>
            <a:off x="238247" y="100471"/>
            <a:ext cx="1073784" cy="338554"/>
          </a:xfrm>
          <a:prstGeom prst="rect">
            <a:avLst/>
          </a:prstGeom>
          <a:noFill/>
          <a:ln w="9525"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300" normalizeH="0" baseline="0" noProof="0">
                <a:ln>
                  <a:noFill/>
                </a:ln>
                <a:solidFill>
                  <a:srgbClr val="E5E7E7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MODULE 3 </a:t>
            </a:r>
            <a:endParaRPr kumimoji="0" lang="en-US" sz="800" b="1" i="0" u="none" strike="noStrike" kern="1200" cap="none" spc="300" normalizeH="0" baseline="0" noProof="0" dirty="0">
              <a:ln>
                <a:noFill/>
              </a:ln>
              <a:solidFill>
                <a:srgbClr val="E5E7E7"/>
              </a:solidFill>
              <a:effectLst/>
              <a:uLnTx/>
              <a:uFillTx/>
              <a:latin typeface="Avenir Book" panose="02000503020000020003" pitchFamily="2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300" normalizeH="0" baseline="0" noProof="0" dirty="0">
                <a:ln>
                  <a:noFill/>
                </a:ln>
                <a:solidFill>
                  <a:srgbClr val="E5E7E7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INTRO</a:t>
            </a:r>
          </a:p>
        </p:txBody>
      </p:sp>
      <p:sp>
        <p:nvSpPr>
          <p:cNvPr id="13" name="Rektangel 33">
            <a:extLst>
              <a:ext uri="{FF2B5EF4-FFF2-40B4-BE49-F238E27FC236}">
                <a16:creationId xmlns:a16="http://schemas.microsoft.com/office/drawing/2014/main" id="{73339FE2-8C84-4BB9-B20F-A25E9DD77DDF}"/>
              </a:ext>
            </a:extLst>
          </p:cNvPr>
          <p:cNvSpPr/>
          <p:nvPr userDrawn="1"/>
        </p:nvSpPr>
        <p:spPr>
          <a:xfrm>
            <a:off x="1619787" y="68914"/>
            <a:ext cx="2526085" cy="365091"/>
          </a:xfrm>
          <a:prstGeom prst="rect">
            <a:avLst/>
          </a:prstGeom>
          <a:ln>
            <a:noFill/>
          </a:ln>
        </p:spPr>
        <p:txBody>
          <a:bodyPr wrap="square" lIns="144000" tIns="7200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300" normalizeH="0" baseline="0" noProof="0">
                <a:ln>
                  <a:noFill/>
                </a:ln>
                <a:solidFill>
                  <a:srgbClr val="E5E7E7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DAY 2 – COLLABORATIVE ALLIANCES</a:t>
            </a:r>
          </a:p>
        </p:txBody>
      </p:sp>
      <p:sp>
        <p:nvSpPr>
          <p:cNvPr id="14" name="TextBox 13">
            <a:hlinkClick r:id="" action="ppaction://noaction"/>
            <a:extLst>
              <a:ext uri="{FF2B5EF4-FFF2-40B4-BE49-F238E27FC236}">
                <a16:creationId xmlns:a16="http://schemas.microsoft.com/office/drawing/2014/main" id="{F26E9793-05FB-4C5B-9E3C-16228855F3D4}"/>
              </a:ext>
            </a:extLst>
          </p:cNvPr>
          <p:cNvSpPr txBox="1"/>
          <p:nvPr userDrawn="1"/>
        </p:nvSpPr>
        <p:spPr>
          <a:xfrm>
            <a:off x="8313928" y="137660"/>
            <a:ext cx="1514229" cy="241980"/>
          </a:xfrm>
          <a:prstGeom prst="rect">
            <a:avLst/>
          </a:prstGeom>
          <a:noFill/>
          <a:ln w="9525">
            <a:noFill/>
          </a:ln>
        </p:spPr>
        <p:txBody>
          <a:bodyPr wrap="square" tIns="7200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300" normalizeH="0" baseline="0" noProof="0" dirty="0">
                <a:ln>
                  <a:noFill/>
                </a:ln>
                <a:solidFill>
                  <a:srgbClr val="E5E7E7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HOW</a:t>
            </a:r>
          </a:p>
        </p:txBody>
      </p:sp>
      <p:sp>
        <p:nvSpPr>
          <p:cNvPr id="15" name="TextBox 18">
            <a:hlinkClick r:id="" action="ppaction://noaction"/>
            <a:extLst>
              <a:ext uri="{FF2B5EF4-FFF2-40B4-BE49-F238E27FC236}">
                <a16:creationId xmlns:a16="http://schemas.microsoft.com/office/drawing/2014/main" id="{50D596F9-C4F2-41F4-9BCD-5192C9773233}"/>
              </a:ext>
            </a:extLst>
          </p:cNvPr>
          <p:cNvSpPr txBox="1"/>
          <p:nvPr userDrawn="1"/>
        </p:nvSpPr>
        <p:spPr>
          <a:xfrm>
            <a:off x="4457557" y="130470"/>
            <a:ext cx="1514229" cy="241980"/>
          </a:xfrm>
          <a:prstGeom prst="rect">
            <a:avLst/>
          </a:prstGeom>
          <a:noFill/>
          <a:ln w="9525">
            <a:noFill/>
          </a:ln>
        </p:spPr>
        <p:txBody>
          <a:bodyPr wrap="square" tIns="7200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300" normalizeH="0" baseline="0" noProof="0" dirty="0">
                <a:ln>
                  <a:noFill/>
                </a:ln>
                <a:solidFill>
                  <a:srgbClr val="E5E7E7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WHY</a:t>
            </a:r>
          </a:p>
        </p:txBody>
      </p:sp>
      <p:sp>
        <p:nvSpPr>
          <p:cNvPr id="16" name="TextBox 18">
            <a:hlinkClick r:id="" action="ppaction://noaction"/>
            <a:extLst>
              <a:ext uri="{FF2B5EF4-FFF2-40B4-BE49-F238E27FC236}">
                <a16:creationId xmlns:a16="http://schemas.microsoft.com/office/drawing/2014/main" id="{9866DC6A-BA36-4DC7-BF8B-C03D02E4C62D}"/>
              </a:ext>
            </a:extLst>
          </p:cNvPr>
          <p:cNvSpPr txBox="1"/>
          <p:nvPr userDrawn="1"/>
        </p:nvSpPr>
        <p:spPr>
          <a:xfrm>
            <a:off x="6386804" y="130470"/>
            <a:ext cx="1514230" cy="241980"/>
          </a:xfrm>
          <a:prstGeom prst="rect">
            <a:avLst/>
          </a:prstGeom>
          <a:noFill/>
          <a:ln w="9525">
            <a:noFill/>
          </a:ln>
        </p:spPr>
        <p:txBody>
          <a:bodyPr wrap="square" tIns="7200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300" normalizeH="0" baseline="0" noProof="0" dirty="0">
                <a:ln>
                  <a:noFill/>
                </a:ln>
                <a:solidFill>
                  <a:srgbClr val="E5E7E7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WHAT</a:t>
            </a:r>
          </a:p>
        </p:txBody>
      </p:sp>
      <p:cxnSp>
        <p:nvCxnSpPr>
          <p:cNvPr id="20" name="Lige forbindelse 32">
            <a:extLst>
              <a:ext uri="{FF2B5EF4-FFF2-40B4-BE49-F238E27FC236}">
                <a16:creationId xmlns:a16="http://schemas.microsoft.com/office/drawing/2014/main" id="{DECAAE3D-FF82-4219-A6CC-F77FB3200AF6}"/>
              </a:ext>
            </a:extLst>
          </p:cNvPr>
          <p:cNvCxnSpPr>
            <a:cxnSpLocks/>
          </p:cNvCxnSpPr>
          <p:nvPr userDrawn="1"/>
        </p:nvCxnSpPr>
        <p:spPr>
          <a:xfrm>
            <a:off x="1312774" y="9762"/>
            <a:ext cx="0" cy="493994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Lige forbindelse 35">
            <a:extLst>
              <a:ext uri="{FF2B5EF4-FFF2-40B4-BE49-F238E27FC236}">
                <a16:creationId xmlns:a16="http://schemas.microsoft.com/office/drawing/2014/main" id="{EDACD9B5-8068-4A76-BD4C-F901FF49A808}"/>
              </a:ext>
            </a:extLst>
          </p:cNvPr>
          <p:cNvCxnSpPr>
            <a:cxnSpLocks/>
          </p:cNvCxnSpPr>
          <p:nvPr userDrawn="1"/>
        </p:nvCxnSpPr>
        <p:spPr>
          <a:xfrm>
            <a:off x="4028781" y="884"/>
            <a:ext cx="0" cy="515532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98091169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M3-Day2-whiteback-TOO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15" descr="Icon&#10;&#10;Description automatically generated">
            <a:extLst>
              <a:ext uri="{FF2B5EF4-FFF2-40B4-BE49-F238E27FC236}">
                <a16:creationId xmlns:a16="http://schemas.microsoft.com/office/drawing/2014/main" id="{7FB44BA9-38A5-964C-B72A-84A49DA6F98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9137" y="6111818"/>
            <a:ext cx="628387" cy="628387"/>
          </a:xfrm>
          <a:prstGeom prst="rect">
            <a:avLst/>
          </a:prstGeom>
        </p:spPr>
      </p:pic>
      <p:pic>
        <p:nvPicPr>
          <p:cNvPr id="23" name="Billede 11">
            <a:extLst>
              <a:ext uri="{FF2B5EF4-FFF2-40B4-BE49-F238E27FC236}">
                <a16:creationId xmlns:a16="http://schemas.microsoft.com/office/drawing/2014/main" id="{367596CB-A5B3-AF43-B8E0-8F2921406BBF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73000"/>
          </a:blip>
          <a:stretch>
            <a:fillRect/>
          </a:stretch>
        </p:blipFill>
        <p:spPr>
          <a:xfrm>
            <a:off x="10846599" y="6426011"/>
            <a:ext cx="1046264" cy="277914"/>
          </a:xfrm>
          <a:prstGeom prst="rect">
            <a:avLst/>
          </a:prstGeom>
        </p:spPr>
      </p:pic>
      <p:sp>
        <p:nvSpPr>
          <p:cNvPr id="26" name="Rectangle 14">
            <a:extLst>
              <a:ext uri="{FF2B5EF4-FFF2-40B4-BE49-F238E27FC236}">
                <a16:creationId xmlns:a16="http://schemas.microsoft.com/office/drawing/2014/main" id="{06DED14C-F5B5-41E8-9C15-14E9503C4AD8}"/>
              </a:ext>
            </a:extLst>
          </p:cNvPr>
          <p:cNvSpPr/>
          <p:nvPr/>
        </p:nvSpPr>
        <p:spPr>
          <a:xfrm>
            <a:off x="1" y="0"/>
            <a:ext cx="12191999" cy="520589"/>
          </a:xfrm>
          <a:prstGeom prst="rect">
            <a:avLst/>
          </a:prstGeom>
          <a:solidFill>
            <a:srgbClr val="374D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4" name="Grafik 23" descr="Værktøjer med massiv udfyldning">
            <a:extLst>
              <a:ext uri="{FF2B5EF4-FFF2-40B4-BE49-F238E27FC236}">
                <a16:creationId xmlns:a16="http://schemas.microsoft.com/office/drawing/2014/main" id="{C029AE4D-6AD1-F94B-BD2B-DA0B376BB69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1551708" y="89329"/>
            <a:ext cx="341929" cy="341929"/>
          </a:xfrm>
          <a:prstGeom prst="rect">
            <a:avLst/>
          </a:prstGeom>
        </p:spPr>
      </p:pic>
      <p:sp>
        <p:nvSpPr>
          <p:cNvPr id="28" name="TextBox 18">
            <a:hlinkClick r:id="" action="ppaction://noaction"/>
            <a:extLst>
              <a:ext uri="{FF2B5EF4-FFF2-40B4-BE49-F238E27FC236}">
                <a16:creationId xmlns:a16="http://schemas.microsoft.com/office/drawing/2014/main" id="{1CF58124-F523-401D-8C62-195EE3192D66}"/>
              </a:ext>
            </a:extLst>
          </p:cNvPr>
          <p:cNvSpPr txBox="1"/>
          <p:nvPr userDrawn="1"/>
        </p:nvSpPr>
        <p:spPr>
          <a:xfrm>
            <a:off x="238247" y="100471"/>
            <a:ext cx="1073784" cy="338554"/>
          </a:xfrm>
          <a:prstGeom prst="rect">
            <a:avLst/>
          </a:prstGeom>
          <a:noFill/>
          <a:ln w="9525"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300" normalizeH="0" baseline="0" noProof="0">
                <a:ln>
                  <a:noFill/>
                </a:ln>
                <a:solidFill>
                  <a:srgbClr val="E5E7E7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MODULE 3 </a:t>
            </a:r>
            <a:endParaRPr kumimoji="0" lang="en-US" sz="800" b="1" i="0" u="none" strike="noStrike" kern="1200" cap="none" spc="300" normalizeH="0" baseline="0" noProof="0" dirty="0">
              <a:ln>
                <a:noFill/>
              </a:ln>
              <a:solidFill>
                <a:srgbClr val="E5E7E7"/>
              </a:solidFill>
              <a:effectLst/>
              <a:uLnTx/>
              <a:uFillTx/>
              <a:latin typeface="Avenir Book" panose="02000503020000020003" pitchFamily="2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300" normalizeH="0" baseline="0" noProof="0" dirty="0">
                <a:ln>
                  <a:noFill/>
                </a:ln>
                <a:solidFill>
                  <a:srgbClr val="E5E7E7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INTRO</a:t>
            </a:r>
          </a:p>
        </p:txBody>
      </p:sp>
      <p:sp>
        <p:nvSpPr>
          <p:cNvPr id="29" name="Rektangel 33">
            <a:extLst>
              <a:ext uri="{FF2B5EF4-FFF2-40B4-BE49-F238E27FC236}">
                <a16:creationId xmlns:a16="http://schemas.microsoft.com/office/drawing/2014/main" id="{072095C1-123F-4C96-807E-D0100B100AF4}"/>
              </a:ext>
            </a:extLst>
          </p:cNvPr>
          <p:cNvSpPr/>
          <p:nvPr userDrawn="1"/>
        </p:nvSpPr>
        <p:spPr>
          <a:xfrm>
            <a:off x="1619787" y="68914"/>
            <a:ext cx="2526085" cy="365091"/>
          </a:xfrm>
          <a:prstGeom prst="rect">
            <a:avLst/>
          </a:prstGeom>
          <a:ln>
            <a:noFill/>
          </a:ln>
        </p:spPr>
        <p:txBody>
          <a:bodyPr wrap="square" lIns="144000" tIns="7200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300" normalizeH="0" baseline="0" noProof="0">
                <a:ln>
                  <a:noFill/>
                </a:ln>
                <a:solidFill>
                  <a:srgbClr val="E5E7E7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DAY 2 – COLLABORATIVE ALLIANCES</a:t>
            </a:r>
          </a:p>
        </p:txBody>
      </p:sp>
      <p:sp>
        <p:nvSpPr>
          <p:cNvPr id="30" name="TextBox 29">
            <a:hlinkClick r:id="" action="ppaction://noaction"/>
            <a:extLst>
              <a:ext uri="{FF2B5EF4-FFF2-40B4-BE49-F238E27FC236}">
                <a16:creationId xmlns:a16="http://schemas.microsoft.com/office/drawing/2014/main" id="{94CA895D-E8F1-4069-9562-E3A56A5F55FE}"/>
              </a:ext>
            </a:extLst>
          </p:cNvPr>
          <p:cNvSpPr txBox="1"/>
          <p:nvPr userDrawn="1"/>
        </p:nvSpPr>
        <p:spPr>
          <a:xfrm>
            <a:off x="8313928" y="137660"/>
            <a:ext cx="1514229" cy="241980"/>
          </a:xfrm>
          <a:prstGeom prst="rect">
            <a:avLst/>
          </a:prstGeom>
          <a:noFill/>
          <a:ln w="9525">
            <a:noFill/>
          </a:ln>
        </p:spPr>
        <p:txBody>
          <a:bodyPr wrap="square" tIns="7200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300" normalizeH="0" baseline="0" noProof="0" dirty="0">
                <a:ln>
                  <a:noFill/>
                </a:ln>
                <a:solidFill>
                  <a:srgbClr val="E5E7E7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HOW</a:t>
            </a:r>
          </a:p>
        </p:txBody>
      </p:sp>
      <p:sp>
        <p:nvSpPr>
          <p:cNvPr id="31" name="TextBox 18">
            <a:hlinkClick r:id="" action="ppaction://noaction"/>
            <a:extLst>
              <a:ext uri="{FF2B5EF4-FFF2-40B4-BE49-F238E27FC236}">
                <a16:creationId xmlns:a16="http://schemas.microsoft.com/office/drawing/2014/main" id="{898BDB07-FB6D-4A42-90CF-4B1A3F15453C}"/>
              </a:ext>
            </a:extLst>
          </p:cNvPr>
          <p:cNvSpPr txBox="1"/>
          <p:nvPr userDrawn="1"/>
        </p:nvSpPr>
        <p:spPr>
          <a:xfrm>
            <a:off x="4457557" y="130470"/>
            <a:ext cx="1514229" cy="241980"/>
          </a:xfrm>
          <a:prstGeom prst="rect">
            <a:avLst/>
          </a:prstGeom>
          <a:noFill/>
          <a:ln w="9525">
            <a:noFill/>
          </a:ln>
        </p:spPr>
        <p:txBody>
          <a:bodyPr wrap="square" tIns="7200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300" normalizeH="0" baseline="0" noProof="0" dirty="0">
                <a:ln>
                  <a:noFill/>
                </a:ln>
                <a:solidFill>
                  <a:srgbClr val="E5E7E7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WHY</a:t>
            </a:r>
          </a:p>
        </p:txBody>
      </p:sp>
      <p:sp>
        <p:nvSpPr>
          <p:cNvPr id="32" name="TextBox 18">
            <a:hlinkClick r:id="" action="ppaction://noaction"/>
            <a:extLst>
              <a:ext uri="{FF2B5EF4-FFF2-40B4-BE49-F238E27FC236}">
                <a16:creationId xmlns:a16="http://schemas.microsoft.com/office/drawing/2014/main" id="{EE21EF38-EC88-4201-8C60-2147C1B1D918}"/>
              </a:ext>
            </a:extLst>
          </p:cNvPr>
          <p:cNvSpPr txBox="1"/>
          <p:nvPr userDrawn="1"/>
        </p:nvSpPr>
        <p:spPr>
          <a:xfrm>
            <a:off x="6386804" y="130470"/>
            <a:ext cx="1514230" cy="241980"/>
          </a:xfrm>
          <a:prstGeom prst="rect">
            <a:avLst/>
          </a:prstGeom>
          <a:noFill/>
          <a:ln w="9525">
            <a:noFill/>
          </a:ln>
        </p:spPr>
        <p:txBody>
          <a:bodyPr wrap="square" tIns="7200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300" normalizeH="0" baseline="0" noProof="0" dirty="0">
                <a:ln>
                  <a:noFill/>
                </a:ln>
                <a:solidFill>
                  <a:srgbClr val="E5E7E7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WHAT</a:t>
            </a:r>
          </a:p>
        </p:txBody>
      </p:sp>
      <p:cxnSp>
        <p:nvCxnSpPr>
          <p:cNvPr id="33" name="Lige forbindelse 32">
            <a:extLst>
              <a:ext uri="{FF2B5EF4-FFF2-40B4-BE49-F238E27FC236}">
                <a16:creationId xmlns:a16="http://schemas.microsoft.com/office/drawing/2014/main" id="{54D29E38-AFEF-4F5D-80BB-E5F22ED6CC0D}"/>
              </a:ext>
            </a:extLst>
          </p:cNvPr>
          <p:cNvCxnSpPr>
            <a:cxnSpLocks/>
          </p:cNvCxnSpPr>
          <p:nvPr userDrawn="1"/>
        </p:nvCxnSpPr>
        <p:spPr>
          <a:xfrm>
            <a:off x="1312774" y="9762"/>
            <a:ext cx="0" cy="493994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Lige forbindelse 35">
            <a:extLst>
              <a:ext uri="{FF2B5EF4-FFF2-40B4-BE49-F238E27FC236}">
                <a16:creationId xmlns:a16="http://schemas.microsoft.com/office/drawing/2014/main" id="{B4C3FCE8-8AD8-472C-9033-27050AAFE77F}"/>
              </a:ext>
            </a:extLst>
          </p:cNvPr>
          <p:cNvCxnSpPr>
            <a:cxnSpLocks/>
          </p:cNvCxnSpPr>
          <p:nvPr userDrawn="1"/>
        </p:nvCxnSpPr>
        <p:spPr>
          <a:xfrm>
            <a:off x="4028781" y="884"/>
            <a:ext cx="0" cy="515532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84689297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eader-M3-Day2-colouredbac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Billede 31">
            <a:extLst>
              <a:ext uri="{FF2B5EF4-FFF2-40B4-BE49-F238E27FC236}">
                <a16:creationId xmlns:a16="http://schemas.microsoft.com/office/drawing/2014/main" id="{639B9AE3-929B-E841-A2FE-C381E1ACFEA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</a:blip>
          <a:srcRect l="8285" t="28774" r="58175" b="41828"/>
          <a:stretch/>
        </p:blipFill>
        <p:spPr>
          <a:xfrm>
            <a:off x="257302" y="6201113"/>
            <a:ext cx="716895" cy="628387"/>
          </a:xfrm>
          <a:prstGeom prst="rect">
            <a:avLst/>
          </a:prstGeom>
        </p:spPr>
      </p:pic>
      <p:pic>
        <p:nvPicPr>
          <p:cNvPr id="33" name="Billede 32">
            <a:extLst>
              <a:ext uri="{FF2B5EF4-FFF2-40B4-BE49-F238E27FC236}">
                <a16:creationId xmlns:a16="http://schemas.microsoft.com/office/drawing/2014/main" id="{CFE1FB3C-98A5-8144-AE3E-46B92CE4CF0B}"/>
              </a:ext>
            </a:extLst>
          </p:cNvPr>
          <p:cNvPicPr>
            <a:picLocks noChangeAspect="1"/>
          </p:cNvPicPr>
          <p:nvPr/>
        </p:nvPicPr>
        <p:blipFill>
          <a:blip r:embed="rId3">
            <a:biLevel thresh="25000"/>
            <a:alphaModFix amt="5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1500"/>
                    </a14:imgEffect>
                    <a14:imgEffect>
                      <a14:saturation sat="191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723783" y="6415290"/>
            <a:ext cx="1034680" cy="274837"/>
          </a:xfrm>
          <a:prstGeom prst="rect">
            <a:avLst/>
          </a:prstGeom>
        </p:spPr>
      </p:pic>
      <p:sp>
        <p:nvSpPr>
          <p:cNvPr id="13" name="Rectangle 14">
            <a:extLst>
              <a:ext uri="{FF2B5EF4-FFF2-40B4-BE49-F238E27FC236}">
                <a16:creationId xmlns:a16="http://schemas.microsoft.com/office/drawing/2014/main" id="{E3B3EC23-E2B4-4C6D-BB92-170A4F518DEB}"/>
              </a:ext>
            </a:extLst>
          </p:cNvPr>
          <p:cNvSpPr/>
          <p:nvPr/>
        </p:nvSpPr>
        <p:spPr>
          <a:xfrm>
            <a:off x="1" y="0"/>
            <a:ext cx="12191999" cy="520589"/>
          </a:xfrm>
          <a:prstGeom prst="rect">
            <a:avLst/>
          </a:prstGeom>
          <a:solidFill>
            <a:srgbClr val="374D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TextBox 18">
            <a:hlinkClick r:id="" action="ppaction://noaction"/>
            <a:extLst>
              <a:ext uri="{FF2B5EF4-FFF2-40B4-BE49-F238E27FC236}">
                <a16:creationId xmlns:a16="http://schemas.microsoft.com/office/drawing/2014/main" id="{0B3CC734-5AF5-4096-9084-0C11969F970A}"/>
              </a:ext>
            </a:extLst>
          </p:cNvPr>
          <p:cNvSpPr txBox="1"/>
          <p:nvPr userDrawn="1"/>
        </p:nvSpPr>
        <p:spPr>
          <a:xfrm>
            <a:off x="238247" y="100471"/>
            <a:ext cx="1073784" cy="338554"/>
          </a:xfrm>
          <a:prstGeom prst="rect">
            <a:avLst/>
          </a:prstGeom>
          <a:noFill/>
          <a:ln w="9525"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300" normalizeH="0" baseline="0" noProof="0">
                <a:ln>
                  <a:noFill/>
                </a:ln>
                <a:solidFill>
                  <a:srgbClr val="E5E7E7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MODULE 3 </a:t>
            </a:r>
            <a:endParaRPr kumimoji="0" lang="en-US" sz="800" b="1" i="0" u="none" strike="noStrike" kern="1200" cap="none" spc="300" normalizeH="0" baseline="0" noProof="0" dirty="0">
              <a:ln>
                <a:noFill/>
              </a:ln>
              <a:solidFill>
                <a:srgbClr val="E5E7E7"/>
              </a:solidFill>
              <a:effectLst/>
              <a:uLnTx/>
              <a:uFillTx/>
              <a:latin typeface="Avenir Book" panose="02000503020000020003" pitchFamily="2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300" normalizeH="0" baseline="0" noProof="0" dirty="0">
                <a:ln>
                  <a:noFill/>
                </a:ln>
                <a:solidFill>
                  <a:srgbClr val="E5E7E7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INTRO</a:t>
            </a:r>
          </a:p>
        </p:txBody>
      </p:sp>
      <p:sp>
        <p:nvSpPr>
          <p:cNvPr id="14" name="Rektangel 33">
            <a:extLst>
              <a:ext uri="{FF2B5EF4-FFF2-40B4-BE49-F238E27FC236}">
                <a16:creationId xmlns:a16="http://schemas.microsoft.com/office/drawing/2014/main" id="{F8F444F3-6701-4DF3-8D89-909637533AA2}"/>
              </a:ext>
            </a:extLst>
          </p:cNvPr>
          <p:cNvSpPr/>
          <p:nvPr userDrawn="1"/>
        </p:nvSpPr>
        <p:spPr>
          <a:xfrm>
            <a:off x="1619787" y="68914"/>
            <a:ext cx="2526085" cy="365091"/>
          </a:xfrm>
          <a:prstGeom prst="rect">
            <a:avLst/>
          </a:prstGeom>
          <a:ln>
            <a:noFill/>
          </a:ln>
        </p:spPr>
        <p:txBody>
          <a:bodyPr wrap="square" lIns="144000" tIns="7200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300" normalizeH="0" baseline="0" noProof="0">
                <a:ln>
                  <a:noFill/>
                </a:ln>
                <a:solidFill>
                  <a:srgbClr val="E5E7E7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DAY 2 – COLLABORATIVE ALLIANCES</a:t>
            </a:r>
          </a:p>
        </p:txBody>
      </p:sp>
      <p:sp>
        <p:nvSpPr>
          <p:cNvPr id="15" name="TextBox 14">
            <a:hlinkClick r:id="" action="ppaction://noaction"/>
            <a:extLst>
              <a:ext uri="{FF2B5EF4-FFF2-40B4-BE49-F238E27FC236}">
                <a16:creationId xmlns:a16="http://schemas.microsoft.com/office/drawing/2014/main" id="{1B3A6C58-D323-481F-A6CF-47FA5D870020}"/>
              </a:ext>
            </a:extLst>
          </p:cNvPr>
          <p:cNvSpPr txBox="1"/>
          <p:nvPr userDrawn="1"/>
        </p:nvSpPr>
        <p:spPr>
          <a:xfrm>
            <a:off x="8313928" y="137660"/>
            <a:ext cx="1514229" cy="241980"/>
          </a:xfrm>
          <a:prstGeom prst="rect">
            <a:avLst/>
          </a:prstGeom>
          <a:noFill/>
          <a:ln w="9525">
            <a:noFill/>
          </a:ln>
        </p:spPr>
        <p:txBody>
          <a:bodyPr wrap="square" tIns="7200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300" normalizeH="0" baseline="0" noProof="0" dirty="0">
                <a:ln>
                  <a:noFill/>
                </a:ln>
                <a:solidFill>
                  <a:srgbClr val="E5E7E7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HOW</a:t>
            </a:r>
          </a:p>
        </p:txBody>
      </p:sp>
      <p:sp>
        <p:nvSpPr>
          <p:cNvPr id="16" name="TextBox 18">
            <a:hlinkClick r:id="" action="ppaction://noaction"/>
            <a:extLst>
              <a:ext uri="{FF2B5EF4-FFF2-40B4-BE49-F238E27FC236}">
                <a16:creationId xmlns:a16="http://schemas.microsoft.com/office/drawing/2014/main" id="{A2964BC4-8EB5-4A46-9DE0-2377688A6B65}"/>
              </a:ext>
            </a:extLst>
          </p:cNvPr>
          <p:cNvSpPr txBox="1"/>
          <p:nvPr userDrawn="1"/>
        </p:nvSpPr>
        <p:spPr>
          <a:xfrm>
            <a:off x="4457557" y="130470"/>
            <a:ext cx="1514229" cy="241980"/>
          </a:xfrm>
          <a:prstGeom prst="rect">
            <a:avLst/>
          </a:prstGeom>
          <a:noFill/>
          <a:ln w="9525">
            <a:noFill/>
          </a:ln>
        </p:spPr>
        <p:txBody>
          <a:bodyPr wrap="square" tIns="7200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300" normalizeH="0" baseline="0" noProof="0" dirty="0">
                <a:ln>
                  <a:noFill/>
                </a:ln>
                <a:solidFill>
                  <a:srgbClr val="E5E7E7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WHY</a:t>
            </a:r>
          </a:p>
        </p:txBody>
      </p:sp>
      <p:sp>
        <p:nvSpPr>
          <p:cNvPr id="17" name="TextBox 18">
            <a:hlinkClick r:id="" action="ppaction://noaction"/>
            <a:extLst>
              <a:ext uri="{FF2B5EF4-FFF2-40B4-BE49-F238E27FC236}">
                <a16:creationId xmlns:a16="http://schemas.microsoft.com/office/drawing/2014/main" id="{16951B67-F2E0-428D-8F97-2B1878F4DB56}"/>
              </a:ext>
            </a:extLst>
          </p:cNvPr>
          <p:cNvSpPr txBox="1"/>
          <p:nvPr userDrawn="1"/>
        </p:nvSpPr>
        <p:spPr>
          <a:xfrm>
            <a:off x="6386804" y="130470"/>
            <a:ext cx="1514230" cy="241980"/>
          </a:xfrm>
          <a:prstGeom prst="rect">
            <a:avLst/>
          </a:prstGeom>
          <a:noFill/>
          <a:ln w="9525">
            <a:noFill/>
          </a:ln>
        </p:spPr>
        <p:txBody>
          <a:bodyPr wrap="square" tIns="7200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300" normalizeH="0" baseline="0" noProof="0" dirty="0">
                <a:ln>
                  <a:noFill/>
                </a:ln>
                <a:solidFill>
                  <a:srgbClr val="E5E7E7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WHAT</a:t>
            </a:r>
          </a:p>
        </p:txBody>
      </p:sp>
      <p:cxnSp>
        <p:nvCxnSpPr>
          <p:cNvPr id="18" name="Lige forbindelse 32">
            <a:extLst>
              <a:ext uri="{FF2B5EF4-FFF2-40B4-BE49-F238E27FC236}">
                <a16:creationId xmlns:a16="http://schemas.microsoft.com/office/drawing/2014/main" id="{F37527F3-9157-4DD3-AD85-6E57A52988A1}"/>
              </a:ext>
            </a:extLst>
          </p:cNvPr>
          <p:cNvCxnSpPr>
            <a:cxnSpLocks/>
          </p:cNvCxnSpPr>
          <p:nvPr userDrawn="1"/>
        </p:nvCxnSpPr>
        <p:spPr>
          <a:xfrm>
            <a:off x="1312774" y="9762"/>
            <a:ext cx="0" cy="493994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Lige forbindelse 35">
            <a:extLst>
              <a:ext uri="{FF2B5EF4-FFF2-40B4-BE49-F238E27FC236}">
                <a16:creationId xmlns:a16="http://schemas.microsoft.com/office/drawing/2014/main" id="{04500D89-EDCA-4E9C-BBE8-68D54FE794A0}"/>
              </a:ext>
            </a:extLst>
          </p:cNvPr>
          <p:cNvCxnSpPr>
            <a:cxnSpLocks/>
          </p:cNvCxnSpPr>
          <p:nvPr userDrawn="1"/>
        </p:nvCxnSpPr>
        <p:spPr>
          <a:xfrm>
            <a:off x="4028781" y="884"/>
            <a:ext cx="0" cy="515532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392682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/Relationships>
</file>

<file path=ppt/slideMasters/_rels/slideMaster2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41.xml"/><Relationship Id="rId18" Type="http://schemas.openxmlformats.org/officeDocument/2006/relationships/slideLayout" Target="../slideLayouts/slideLayout46.xml"/><Relationship Id="rId26" Type="http://schemas.openxmlformats.org/officeDocument/2006/relationships/slideLayout" Target="../slideLayouts/slideLayout54.xml"/><Relationship Id="rId39" Type="http://schemas.openxmlformats.org/officeDocument/2006/relationships/slideLayout" Target="../slideLayouts/slideLayout67.xml"/><Relationship Id="rId21" Type="http://schemas.openxmlformats.org/officeDocument/2006/relationships/slideLayout" Target="../slideLayouts/slideLayout49.xml"/><Relationship Id="rId34" Type="http://schemas.openxmlformats.org/officeDocument/2006/relationships/slideLayout" Target="../slideLayouts/slideLayout62.xml"/><Relationship Id="rId42" Type="http://schemas.openxmlformats.org/officeDocument/2006/relationships/slideLayout" Target="../slideLayouts/slideLayout70.xml"/><Relationship Id="rId47" Type="http://schemas.openxmlformats.org/officeDocument/2006/relationships/slideLayout" Target="../slideLayouts/slideLayout75.xml"/><Relationship Id="rId50" Type="http://schemas.openxmlformats.org/officeDocument/2006/relationships/slideLayout" Target="../slideLayouts/slideLayout78.xml"/><Relationship Id="rId55" Type="http://schemas.openxmlformats.org/officeDocument/2006/relationships/slideLayout" Target="../slideLayouts/slideLayout83.xml"/><Relationship Id="rId7" Type="http://schemas.openxmlformats.org/officeDocument/2006/relationships/slideLayout" Target="../slideLayouts/slideLayout35.xml"/><Relationship Id="rId2" Type="http://schemas.openxmlformats.org/officeDocument/2006/relationships/slideLayout" Target="../slideLayouts/slideLayout30.xml"/><Relationship Id="rId16" Type="http://schemas.openxmlformats.org/officeDocument/2006/relationships/slideLayout" Target="../slideLayouts/slideLayout44.xml"/><Relationship Id="rId29" Type="http://schemas.openxmlformats.org/officeDocument/2006/relationships/slideLayout" Target="../slideLayouts/slideLayout57.xml"/><Relationship Id="rId11" Type="http://schemas.openxmlformats.org/officeDocument/2006/relationships/slideLayout" Target="../slideLayouts/slideLayout39.xml"/><Relationship Id="rId24" Type="http://schemas.openxmlformats.org/officeDocument/2006/relationships/slideLayout" Target="../slideLayouts/slideLayout52.xml"/><Relationship Id="rId32" Type="http://schemas.openxmlformats.org/officeDocument/2006/relationships/slideLayout" Target="../slideLayouts/slideLayout60.xml"/><Relationship Id="rId37" Type="http://schemas.openxmlformats.org/officeDocument/2006/relationships/slideLayout" Target="../slideLayouts/slideLayout65.xml"/><Relationship Id="rId40" Type="http://schemas.openxmlformats.org/officeDocument/2006/relationships/slideLayout" Target="../slideLayouts/slideLayout68.xml"/><Relationship Id="rId45" Type="http://schemas.openxmlformats.org/officeDocument/2006/relationships/slideLayout" Target="../slideLayouts/slideLayout73.xml"/><Relationship Id="rId53" Type="http://schemas.openxmlformats.org/officeDocument/2006/relationships/slideLayout" Target="../slideLayouts/slideLayout81.xml"/><Relationship Id="rId58" Type="http://schemas.openxmlformats.org/officeDocument/2006/relationships/slideLayout" Target="../slideLayouts/slideLayout86.xml"/><Relationship Id="rId5" Type="http://schemas.openxmlformats.org/officeDocument/2006/relationships/slideLayout" Target="../slideLayouts/slideLayout33.xml"/><Relationship Id="rId19" Type="http://schemas.openxmlformats.org/officeDocument/2006/relationships/slideLayout" Target="../slideLayouts/slideLayout47.xml"/><Relationship Id="rId4" Type="http://schemas.openxmlformats.org/officeDocument/2006/relationships/slideLayout" Target="../slideLayouts/slideLayout32.xml"/><Relationship Id="rId9" Type="http://schemas.openxmlformats.org/officeDocument/2006/relationships/slideLayout" Target="../slideLayouts/slideLayout37.xml"/><Relationship Id="rId14" Type="http://schemas.openxmlformats.org/officeDocument/2006/relationships/slideLayout" Target="../slideLayouts/slideLayout42.xml"/><Relationship Id="rId22" Type="http://schemas.openxmlformats.org/officeDocument/2006/relationships/slideLayout" Target="../slideLayouts/slideLayout50.xml"/><Relationship Id="rId27" Type="http://schemas.openxmlformats.org/officeDocument/2006/relationships/slideLayout" Target="../slideLayouts/slideLayout55.xml"/><Relationship Id="rId30" Type="http://schemas.openxmlformats.org/officeDocument/2006/relationships/slideLayout" Target="../slideLayouts/slideLayout58.xml"/><Relationship Id="rId35" Type="http://schemas.openxmlformats.org/officeDocument/2006/relationships/slideLayout" Target="../slideLayouts/slideLayout63.xml"/><Relationship Id="rId43" Type="http://schemas.openxmlformats.org/officeDocument/2006/relationships/slideLayout" Target="../slideLayouts/slideLayout71.xml"/><Relationship Id="rId48" Type="http://schemas.openxmlformats.org/officeDocument/2006/relationships/slideLayout" Target="../slideLayouts/slideLayout76.xml"/><Relationship Id="rId56" Type="http://schemas.openxmlformats.org/officeDocument/2006/relationships/slideLayout" Target="../slideLayouts/slideLayout84.xml"/><Relationship Id="rId8" Type="http://schemas.openxmlformats.org/officeDocument/2006/relationships/slideLayout" Target="../slideLayouts/slideLayout36.xml"/><Relationship Id="rId51" Type="http://schemas.openxmlformats.org/officeDocument/2006/relationships/slideLayout" Target="../slideLayouts/slideLayout79.xml"/><Relationship Id="rId3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40.xml"/><Relationship Id="rId17" Type="http://schemas.openxmlformats.org/officeDocument/2006/relationships/slideLayout" Target="../slideLayouts/slideLayout45.xml"/><Relationship Id="rId25" Type="http://schemas.openxmlformats.org/officeDocument/2006/relationships/slideLayout" Target="../slideLayouts/slideLayout53.xml"/><Relationship Id="rId33" Type="http://schemas.openxmlformats.org/officeDocument/2006/relationships/slideLayout" Target="../slideLayouts/slideLayout61.xml"/><Relationship Id="rId38" Type="http://schemas.openxmlformats.org/officeDocument/2006/relationships/slideLayout" Target="../slideLayouts/slideLayout66.xml"/><Relationship Id="rId46" Type="http://schemas.openxmlformats.org/officeDocument/2006/relationships/slideLayout" Target="../slideLayouts/slideLayout74.xml"/><Relationship Id="rId59" Type="http://schemas.openxmlformats.org/officeDocument/2006/relationships/theme" Target="../theme/theme2.xml"/><Relationship Id="rId20" Type="http://schemas.openxmlformats.org/officeDocument/2006/relationships/slideLayout" Target="../slideLayouts/slideLayout48.xml"/><Relationship Id="rId41" Type="http://schemas.openxmlformats.org/officeDocument/2006/relationships/slideLayout" Target="../slideLayouts/slideLayout69.xml"/><Relationship Id="rId54" Type="http://schemas.openxmlformats.org/officeDocument/2006/relationships/slideLayout" Target="../slideLayouts/slideLayout82.xml"/><Relationship Id="rId1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4.xml"/><Relationship Id="rId15" Type="http://schemas.openxmlformats.org/officeDocument/2006/relationships/slideLayout" Target="../slideLayouts/slideLayout43.xml"/><Relationship Id="rId23" Type="http://schemas.openxmlformats.org/officeDocument/2006/relationships/slideLayout" Target="../slideLayouts/slideLayout51.xml"/><Relationship Id="rId28" Type="http://schemas.openxmlformats.org/officeDocument/2006/relationships/slideLayout" Target="../slideLayouts/slideLayout56.xml"/><Relationship Id="rId36" Type="http://schemas.openxmlformats.org/officeDocument/2006/relationships/slideLayout" Target="../slideLayouts/slideLayout64.xml"/><Relationship Id="rId49" Type="http://schemas.openxmlformats.org/officeDocument/2006/relationships/slideLayout" Target="../slideLayouts/slideLayout77.xml"/><Relationship Id="rId57" Type="http://schemas.openxmlformats.org/officeDocument/2006/relationships/slideLayout" Target="../slideLayouts/slideLayout85.xml"/><Relationship Id="rId10" Type="http://schemas.openxmlformats.org/officeDocument/2006/relationships/slideLayout" Target="../slideLayouts/slideLayout38.xml"/><Relationship Id="rId31" Type="http://schemas.openxmlformats.org/officeDocument/2006/relationships/slideLayout" Target="../slideLayouts/slideLayout59.xml"/><Relationship Id="rId44" Type="http://schemas.openxmlformats.org/officeDocument/2006/relationships/slideLayout" Target="../slideLayouts/slideLayout72.xml"/><Relationship Id="rId52" Type="http://schemas.openxmlformats.org/officeDocument/2006/relationships/slideLayout" Target="../slideLayouts/slideLayout80.xml"/></Relationships>
</file>

<file path=ppt/slideMasters/_rels/slideMaster3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99.xml"/><Relationship Id="rId18" Type="http://schemas.openxmlformats.org/officeDocument/2006/relationships/slideLayout" Target="../slideLayouts/slideLayout104.xml"/><Relationship Id="rId26" Type="http://schemas.openxmlformats.org/officeDocument/2006/relationships/slideLayout" Target="../slideLayouts/slideLayout112.xml"/><Relationship Id="rId39" Type="http://schemas.openxmlformats.org/officeDocument/2006/relationships/slideLayout" Target="../slideLayouts/slideLayout125.xml"/><Relationship Id="rId21" Type="http://schemas.openxmlformats.org/officeDocument/2006/relationships/slideLayout" Target="../slideLayouts/slideLayout107.xml"/><Relationship Id="rId34" Type="http://schemas.openxmlformats.org/officeDocument/2006/relationships/slideLayout" Target="../slideLayouts/slideLayout120.xml"/><Relationship Id="rId42" Type="http://schemas.openxmlformats.org/officeDocument/2006/relationships/slideLayout" Target="../slideLayouts/slideLayout128.xml"/><Relationship Id="rId47" Type="http://schemas.openxmlformats.org/officeDocument/2006/relationships/slideLayout" Target="../slideLayouts/slideLayout133.xml"/><Relationship Id="rId50" Type="http://schemas.openxmlformats.org/officeDocument/2006/relationships/slideLayout" Target="../slideLayouts/slideLayout136.xml"/><Relationship Id="rId55" Type="http://schemas.openxmlformats.org/officeDocument/2006/relationships/theme" Target="../theme/theme3.xml"/><Relationship Id="rId7" Type="http://schemas.openxmlformats.org/officeDocument/2006/relationships/slideLayout" Target="../slideLayouts/slideLayout93.xml"/><Relationship Id="rId2" Type="http://schemas.openxmlformats.org/officeDocument/2006/relationships/slideLayout" Target="../slideLayouts/slideLayout88.xml"/><Relationship Id="rId16" Type="http://schemas.openxmlformats.org/officeDocument/2006/relationships/slideLayout" Target="../slideLayouts/slideLayout102.xml"/><Relationship Id="rId29" Type="http://schemas.openxmlformats.org/officeDocument/2006/relationships/slideLayout" Target="../slideLayouts/slideLayout115.xml"/><Relationship Id="rId11" Type="http://schemas.openxmlformats.org/officeDocument/2006/relationships/slideLayout" Target="../slideLayouts/slideLayout97.xml"/><Relationship Id="rId24" Type="http://schemas.openxmlformats.org/officeDocument/2006/relationships/slideLayout" Target="../slideLayouts/slideLayout110.xml"/><Relationship Id="rId32" Type="http://schemas.openxmlformats.org/officeDocument/2006/relationships/slideLayout" Target="../slideLayouts/slideLayout118.xml"/><Relationship Id="rId37" Type="http://schemas.openxmlformats.org/officeDocument/2006/relationships/slideLayout" Target="../slideLayouts/slideLayout123.xml"/><Relationship Id="rId40" Type="http://schemas.openxmlformats.org/officeDocument/2006/relationships/slideLayout" Target="../slideLayouts/slideLayout126.xml"/><Relationship Id="rId45" Type="http://schemas.openxmlformats.org/officeDocument/2006/relationships/slideLayout" Target="../slideLayouts/slideLayout131.xml"/><Relationship Id="rId53" Type="http://schemas.openxmlformats.org/officeDocument/2006/relationships/slideLayout" Target="../slideLayouts/slideLayout139.xml"/><Relationship Id="rId5" Type="http://schemas.openxmlformats.org/officeDocument/2006/relationships/slideLayout" Target="../slideLayouts/slideLayout91.xml"/><Relationship Id="rId10" Type="http://schemas.openxmlformats.org/officeDocument/2006/relationships/slideLayout" Target="../slideLayouts/slideLayout96.xml"/><Relationship Id="rId19" Type="http://schemas.openxmlformats.org/officeDocument/2006/relationships/slideLayout" Target="../slideLayouts/slideLayout105.xml"/><Relationship Id="rId31" Type="http://schemas.openxmlformats.org/officeDocument/2006/relationships/slideLayout" Target="../slideLayouts/slideLayout117.xml"/><Relationship Id="rId44" Type="http://schemas.openxmlformats.org/officeDocument/2006/relationships/slideLayout" Target="../slideLayouts/slideLayout130.xml"/><Relationship Id="rId52" Type="http://schemas.openxmlformats.org/officeDocument/2006/relationships/slideLayout" Target="../slideLayouts/slideLayout138.xml"/><Relationship Id="rId4" Type="http://schemas.openxmlformats.org/officeDocument/2006/relationships/slideLayout" Target="../slideLayouts/slideLayout90.xml"/><Relationship Id="rId9" Type="http://schemas.openxmlformats.org/officeDocument/2006/relationships/slideLayout" Target="../slideLayouts/slideLayout95.xml"/><Relationship Id="rId14" Type="http://schemas.openxmlformats.org/officeDocument/2006/relationships/slideLayout" Target="../slideLayouts/slideLayout100.xml"/><Relationship Id="rId22" Type="http://schemas.openxmlformats.org/officeDocument/2006/relationships/slideLayout" Target="../slideLayouts/slideLayout108.xml"/><Relationship Id="rId27" Type="http://schemas.openxmlformats.org/officeDocument/2006/relationships/slideLayout" Target="../slideLayouts/slideLayout113.xml"/><Relationship Id="rId30" Type="http://schemas.openxmlformats.org/officeDocument/2006/relationships/slideLayout" Target="../slideLayouts/slideLayout116.xml"/><Relationship Id="rId35" Type="http://schemas.openxmlformats.org/officeDocument/2006/relationships/slideLayout" Target="../slideLayouts/slideLayout121.xml"/><Relationship Id="rId43" Type="http://schemas.openxmlformats.org/officeDocument/2006/relationships/slideLayout" Target="../slideLayouts/slideLayout129.xml"/><Relationship Id="rId48" Type="http://schemas.openxmlformats.org/officeDocument/2006/relationships/slideLayout" Target="../slideLayouts/slideLayout134.xml"/><Relationship Id="rId8" Type="http://schemas.openxmlformats.org/officeDocument/2006/relationships/slideLayout" Target="../slideLayouts/slideLayout94.xml"/><Relationship Id="rId51" Type="http://schemas.openxmlformats.org/officeDocument/2006/relationships/slideLayout" Target="../slideLayouts/slideLayout137.xml"/><Relationship Id="rId3" Type="http://schemas.openxmlformats.org/officeDocument/2006/relationships/slideLayout" Target="../slideLayouts/slideLayout89.xml"/><Relationship Id="rId12" Type="http://schemas.openxmlformats.org/officeDocument/2006/relationships/slideLayout" Target="../slideLayouts/slideLayout98.xml"/><Relationship Id="rId17" Type="http://schemas.openxmlformats.org/officeDocument/2006/relationships/slideLayout" Target="../slideLayouts/slideLayout103.xml"/><Relationship Id="rId25" Type="http://schemas.openxmlformats.org/officeDocument/2006/relationships/slideLayout" Target="../slideLayouts/slideLayout111.xml"/><Relationship Id="rId33" Type="http://schemas.openxmlformats.org/officeDocument/2006/relationships/slideLayout" Target="../slideLayouts/slideLayout119.xml"/><Relationship Id="rId38" Type="http://schemas.openxmlformats.org/officeDocument/2006/relationships/slideLayout" Target="../slideLayouts/slideLayout124.xml"/><Relationship Id="rId46" Type="http://schemas.openxmlformats.org/officeDocument/2006/relationships/slideLayout" Target="../slideLayouts/slideLayout132.xml"/><Relationship Id="rId20" Type="http://schemas.openxmlformats.org/officeDocument/2006/relationships/slideLayout" Target="../slideLayouts/slideLayout106.xml"/><Relationship Id="rId41" Type="http://schemas.openxmlformats.org/officeDocument/2006/relationships/slideLayout" Target="../slideLayouts/slideLayout127.xml"/><Relationship Id="rId54" Type="http://schemas.openxmlformats.org/officeDocument/2006/relationships/slideLayout" Target="../slideLayouts/slideLayout140.xml"/><Relationship Id="rId1" Type="http://schemas.openxmlformats.org/officeDocument/2006/relationships/slideLayout" Target="../slideLayouts/slideLayout87.xml"/><Relationship Id="rId6" Type="http://schemas.openxmlformats.org/officeDocument/2006/relationships/slideLayout" Target="../slideLayouts/slideLayout92.xml"/><Relationship Id="rId15" Type="http://schemas.openxmlformats.org/officeDocument/2006/relationships/slideLayout" Target="../slideLayouts/slideLayout101.xml"/><Relationship Id="rId23" Type="http://schemas.openxmlformats.org/officeDocument/2006/relationships/slideLayout" Target="../slideLayouts/slideLayout109.xml"/><Relationship Id="rId28" Type="http://schemas.openxmlformats.org/officeDocument/2006/relationships/slideLayout" Target="../slideLayouts/slideLayout114.xml"/><Relationship Id="rId36" Type="http://schemas.openxmlformats.org/officeDocument/2006/relationships/slideLayout" Target="../slideLayouts/slideLayout122.xml"/><Relationship Id="rId49" Type="http://schemas.openxmlformats.org/officeDocument/2006/relationships/slideLayout" Target="../slideLayouts/slideLayout135.xml"/></Relationships>
</file>

<file path=ppt/slideMasters/_rels/slideMaster4.xml.rels><?xml version="1.0" encoding="UTF-8" standalone="yes"?>
<Relationships xmlns="http://schemas.openxmlformats.org/package/2006/relationships"><Relationship Id="rId26" Type="http://schemas.openxmlformats.org/officeDocument/2006/relationships/slideLayout" Target="../slideLayouts/slideLayout166.xml"/><Relationship Id="rId21" Type="http://schemas.openxmlformats.org/officeDocument/2006/relationships/slideLayout" Target="../slideLayouts/slideLayout161.xml"/><Relationship Id="rId42" Type="http://schemas.openxmlformats.org/officeDocument/2006/relationships/slideLayout" Target="../slideLayouts/slideLayout182.xml"/><Relationship Id="rId47" Type="http://schemas.openxmlformats.org/officeDocument/2006/relationships/slideLayout" Target="../slideLayouts/slideLayout187.xml"/><Relationship Id="rId63" Type="http://schemas.openxmlformats.org/officeDocument/2006/relationships/slideLayout" Target="../slideLayouts/slideLayout203.xml"/><Relationship Id="rId68" Type="http://schemas.openxmlformats.org/officeDocument/2006/relationships/slideLayout" Target="../slideLayouts/slideLayout208.xml"/><Relationship Id="rId7" Type="http://schemas.openxmlformats.org/officeDocument/2006/relationships/slideLayout" Target="../slideLayouts/slideLayout147.xml"/><Relationship Id="rId2" Type="http://schemas.openxmlformats.org/officeDocument/2006/relationships/slideLayout" Target="../slideLayouts/slideLayout142.xml"/><Relationship Id="rId16" Type="http://schemas.openxmlformats.org/officeDocument/2006/relationships/slideLayout" Target="../slideLayouts/slideLayout156.xml"/><Relationship Id="rId29" Type="http://schemas.openxmlformats.org/officeDocument/2006/relationships/slideLayout" Target="../slideLayouts/slideLayout169.xml"/><Relationship Id="rId11" Type="http://schemas.openxmlformats.org/officeDocument/2006/relationships/slideLayout" Target="../slideLayouts/slideLayout151.xml"/><Relationship Id="rId24" Type="http://schemas.openxmlformats.org/officeDocument/2006/relationships/slideLayout" Target="../slideLayouts/slideLayout164.xml"/><Relationship Id="rId32" Type="http://schemas.openxmlformats.org/officeDocument/2006/relationships/slideLayout" Target="../slideLayouts/slideLayout172.xml"/><Relationship Id="rId37" Type="http://schemas.openxmlformats.org/officeDocument/2006/relationships/slideLayout" Target="../slideLayouts/slideLayout177.xml"/><Relationship Id="rId40" Type="http://schemas.openxmlformats.org/officeDocument/2006/relationships/slideLayout" Target="../slideLayouts/slideLayout180.xml"/><Relationship Id="rId45" Type="http://schemas.openxmlformats.org/officeDocument/2006/relationships/slideLayout" Target="../slideLayouts/slideLayout185.xml"/><Relationship Id="rId53" Type="http://schemas.openxmlformats.org/officeDocument/2006/relationships/slideLayout" Target="../slideLayouts/slideLayout193.xml"/><Relationship Id="rId58" Type="http://schemas.openxmlformats.org/officeDocument/2006/relationships/slideLayout" Target="../slideLayouts/slideLayout198.xml"/><Relationship Id="rId66" Type="http://schemas.openxmlformats.org/officeDocument/2006/relationships/slideLayout" Target="../slideLayouts/slideLayout206.xml"/><Relationship Id="rId5" Type="http://schemas.openxmlformats.org/officeDocument/2006/relationships/slideLayout" Target="../slideLayouts/slideLayout145.xml"/><Relationship Id="rId61" Type="http://schemas.openxmlformats.org/officeDocument/2006/relationships/slideLayout" Target="../slideLayouts/slideLayout201.xml"/><Relationship Id="rId19" Type="http://schemas.openxmlformats.org/officeDocument/2006/relationships/slideLayout" Target="../slideLayouts/slideLayout159.xml"/><Relationship Id="rId14" Type="http://schemas.openxmlformats.org/officeDocument/2006/relationships/slideLayout" Target="../slideLayouts/slideLayout154.xml"/><Relationship Id="rId22" Type="http://schemas.openxmlformats.org/officeDocument/2006/relationships/slideLayout" Target="../slideLayouts/slideLayout162.xml"/><Relationship Id="rId27" Type="http://schemas.openxmlformats.org/officeDocument/2006/relationships/slideLayout" Target="../slideLayouts/slideLayout167.xml"/><Relationship Id="rId30" Type="http://schemas.openxmlformats.org/officeDocument/2006/relationships/slideLayout" Target="../slideLayouts/slideLayout170.xml"/><Relationship Id="rId35" Type="http://schemas.openxmlformats.org/officeDocument/2006/relationships/slideLayout" Target="../slideLayouts/slideLayout175.xml"/><Relationship Id="rId43" Type="http://schemas.openxmlformats.org/officeDocument/2006/relationships/slideLayout" Target="../slideLayouts/slideLayout183.xml"/><Relationship Id="rId48" Type="http://schemas.openxmlformats.org/officeDocument/2006/relationships/slideLayout" Target="../slideLayouts/slideLayout188.xml"/><Relationship Id="rId56" Type="http://schemas.openxmlformats.org/officeDocument/2006/relationships/slideLayout" Target="../slideLayouts/slideLayout196.xml"/><Relationship Id="rId64" Type="http://schemas.openxmlformats.org/officeDocument/2006/relationships/slideLayout" Target="../slideLayouts/slideLayout204.xml"/><Relationship Id="rId69" Type="http://schemas.openxmlformats.org/officeDocument/2006/relationships/slideLayout" Target="../slideLayouts/slideLayout209.xml"/><Relationship Id="rId8" Type="http://schemas.openxmlformats.org/officeDocument/2006/relationships/slideLayout" Target="../slideLayouts/slideLayout148.xml"/><Relationship Id="rId51" Type="http://schemas.openxmlformats.org/officeDocument/2006/relationships/slideLayout" Target="../slideLayouts/slideLayout191.xml"/><Relationship Id="rId3" Type="http://schemas.openxmlformats.org/officeDocument/2006/relationships/slideLayout" Target="../slideLayouts/slideLayout143.xml"/><Relationship Id="rId12" Type="http://schemas.openxmlformats.org/officeDocument/2006/relationships/slideLayout" Target="../slideLayouts/slideLayout152.xml"/><Relationship Id="rId17" Type="http://schemas.openxmlformats.org/officeDocument/2006/relationships/slideLayout" Target="../slideLayouts/slideLayout157.xml"/><Relationship Id="rId25" Type="http://schemas.openxmlformats.org/officeDocument/2006/relationships/slideLayout" Target="../slideLayouts/slideLayout165.xml"/><Relationship Id="rId33" Type="http://schemas.openxmlformats.org/officeDocument/2006/relationships/slideLayout" Target="../slideLayouts/slideLayout173.xml"/><Relationship Id="rId38" Type="http://schemas.openxmlformats.org/officeDocument/2006/relationships/slideLayout" Target="../slideLayouts/slideLayout178.xml"/><Relationship Id="rId46" Type="http://schemas.openxmlformats.org/officeDocument/2006/relationships/slideLayout" Target="../slideLayouts/slideLayout186.xml"/><Relationship Id="rId59" Type="http://schemas.openxmlformats.org/officeDocument/2006/relationships/slideLayout" Target="../slideLayouts/slideLayout199.xml"/><Relationship Id="rId67" Type="http://schemas.openxmlformats.org/officeDocument/2006/relationships/slideLayout" Target="../slideLayouts/slideLayout207.xml"/><Relationship Id="rId20" Type="http://schemas.openxmlformats.org/officeDocument/2006/relationships/slideLayout" Target="../slideLayouts/slideLayout160.xml"/><Relationship Id="rId41" Type="http://schemas.openxmlformats.org/officeDocument/2006/relationships/slideLayout" Target="../slideLayouts/slideLayout181.xml"/><Relationship Id="rId54" Type="http://schemas.openxmlformats.org/officeDocument/2006/relationships/slideLayout" Target="../slideLayouts/slideLayout194.xml"/><Relationship Id="rId62" Type="http://schemas.openxmlformats.org/officeDocument/2006/relationships/slideLayout" Target="../slideLayouts/slideLayout202.xml"/><Relationship Id="rId70" Type="http://schemas.openxmlformats.org/officeDocument/2006/relationships/theme" Target="../theme/theme4.xml"/><Relationship Id="rId1" Type="http://schemas.openxmlformats.org/officeDocument/2006/relationships/slideLayout" Target="../slideLayouts/slideLayout141.xml"/><Relationship Id="rId6" Type="http://schemas.openxmlformats.org/officeDocument/2006/relationships/slideLayout" Target="../slideLayouts/slideLayout146.xml"/><Relationship Id="rId15" Type="http://schemas.openxmlformats.org/officeDocument/2006/relationships/slideLayout" Target="../slideLayouts/slideLayout155.xml"/><Relationship Id="rId23" Type="http://schemas.openxmlformats.org/officeDocument/2006/relationships/slideLayout" Target="../slideLayouts/slideLayout163.xml"/><Relationship Id="rId28" Type="http://schemas.openxmlformats.org/officeDocument/2006/relationships/slideLayout" Target="../slideLayouts/slideLayout168.xml"/><Relationship Id="rId36" Type="http://schemas.openxmlformats.org/officeDocument/2006/relationships/slideLayout" Target="../slideLayouts/slideLayout176.xml"/><Relationship Id="rId49" Type="http://schemas.openxmlformats.org/officeDocument/2006/relationships/slideLayout" Target="../slideLayouts/slideLayout189.xml"/><Relationship Id="rId57" Type="http://schemas.openxmlformats.org/officeDocument/2006/relationships/slideLayout" Target="../slideLayouts/slideLayout197.xml"/><Relationship Id="rId10" Type="http://schemas.openxmlformats.org/officeDocument/2006/relationships/slideLayout" Target="../slideLayouts/slideLayout150.xml"/><Relationship Id="rId31" Type="http://schemas.openxmlformats.org/officeDocument/2006/relationships/slideLayout" Target="../slideLayouts/slideLayout171.xml"/><Relationship Id="rId44" Type="http://schemas.openxmlformats.org/officeDocument/2006/relationships/slideLayout" Target="../slideLayouts/slideLayout184.xml"/><Relationship Id="rId52" Type="http://schemas.openxmlformats.org/officeDocument/2006/relationships/slideLayout" Target="../slideLayouts/slideLayout192.xml"/><Relationship Id="rId60" Type="http://schemas.openxmlformats.org/officeDocument/2006/relationships/slideLayout" Target="../slideLayouts/slideLayout200.xml"/><Relationship Id="rId65" Type="http://schemas.openxmlformats.org/officeDocument/2006/relationships/slideLayout" Target="../slideLayouts/slideLayout205.xml"/><Relationship Id="rId4" Type="http://schemas.openxmlformats.org/officeDocument/2006/relationships/slideLayout" Target="../slideLayouts/slideLayout144.xml"/><Relationship Id="rId9" Type="http://schemas.openxmlformats.org/officeDocument/2006/relationships/slideLayout" Target="../slideLayouts/slideLayout149.xml"/><Relationship Id="rId13" Type="http://schemas.openxmlformats.org/officeDocument/2006/relationships/slideLayout" Target="../slideLayouts/slideLayout153.xml"/><Relationship Id="rId18" Type="http://schemas.openxmlformats.org/officeDocument/2006/relationships/slideLayout" Target="../slideLayouts/slideLayout158.xml"/><Relationship Id="rId39" Type="http://schemas.openxmlformats.org/officeDocument/2006/relationships/slideLayout" Target="../slideLayouts/slideLayout179.xml"/><Relationship Id="rId34" Type="http://schemas.openxmlformats.org/officeDocument/2006/relationships/slideLayout" Target="../slideLayouts/slideLayout174.xml"/><Relationship Id="rId50" Type="http://schemas.openxmlformats.org/officeDocument/2006/relationships/slideLayout" Target="../slideLayouts/slideLayout190.xml"/><Relationship Id="rId55" Type="http://schemas.openxmlformats.org/officeDocument/2006/relationships/slideLayout" Target="../slideLayouts/slideLayout195.xml"/></Relationships>
</file>

<file path=ppt/slideMasters/_rels/slideMaster5.xml.rels><?xml version="1.0" encoding="UTF-8" standalone="yes"?>
<Relationships xmlns="http://schemas.openxmlformats.org/package/2006/relationships"><Relationship Id="rId117" Type="http://schemas.openxmlformats.org/officeDocument/2006/relationships/slideLayout" Target="../slideLayouts/slideLayout326.xml"/><Relationship Id="rId21" Type="http://schemas.openxmlformats.org/officeDocument/2006/relationships/slideLayout" Target="../slideLayouts/slideLayout230.xml"/><Relationship Id="rId42" Type="http://schemas.openxmlformats.org/officeDocument/2006/relationships/slideLayout" Target="../slideLayouts/slideLayout251.xml"/><Relationship Id="rId63" Type="http://schemas.openxmlformats.org/officeDocument/2006/relationships/slideLayout" Target="../slideLayouts/slideLayout272.xml"/><Relationship Id="rId84" Type="http://schemas.openxmlformats.org/officeDocument/2006/relationships/slideLayout" Target="../slideLayouts/slideLayout293.xml"/><Relationship Id="rId138" Type="http://schemas.openxmlformats.org/officeDocument/2006/relationships/slideLayout" Target="../slideLayouts/slideLayout347.xml"/><Relationship Id="rId107" Type="http://schemas.openxmlformats.org/officeDocument/2006/relationships/slideLayout" Target="../slideLayouts/slideLayout316.xml"/><Relationship Id="rId11" Type="http://schemas.openxmlformats.org/officeDocument/2006/relationships/slideLayout" Target="../slideLayouts/slideLayout220.xml"/><Relationship Id="rId32" Type="http://schemas.openxmlformats.org/officeDocument/2006/relationships/slideLayout" Target="../slideLayouts/slideLayout241.xml"/><Relationship Id="rId53" Type="http://schemas.openxmlformats.org/officeDocument/2006/relationships/slideLayout" Target="../slideLayouts/slideLayout262.xml"/><Relationship Id="rId74" Type="http://schemas.openxmlformats.org/officeDocument/2006/relationships/slideLayout" Target="../slideLayouts/slideLayout283.xml"/><Relationship Id="rId128" Type="http://schemas.openxmlformats.org/officeDocument/2006/relationships/slideLayout" Target="../slideLayouts/slideLayout337.xml"/><Relationship Id="rId149" Type="http://schemas.openxmlformats.org/officeDocument/2006/relationships/slideLayout" Target="../slideLayouts/slideLayout358.xml"/><Relationship Id="rId5" Type="http://schemas.openxmlformats.org/officeDocument/2006/relationships/slideLayout" Target="../slideLayouts/slideLayout214.xml"/><Relationship Id="rId95" Type="http://schemas.openxmlformats.org/officeDocument/2006/relationships/slideLayout" Target="../slideLayouts/slideLayout304.xml"/><Relationship Id="rId22" Type="http://schemas.openxmlformats.org/officeDocument/2006/relationships/slideLayout" Target="../slideLayouts/slideLayout231.xml"/><Relationship Id="rId27" Type="http://schemas.openxmlformats.org/officeDocument/2006/relationships/slideLayout" Target="../slideLayouts/slideLayout236.xml"/><Relationship Id="rId43" Type="http://schemas.openxmlformats.org/officeDocument/2006/relationships/slideLayout" Target="../slideLayouts/slideLayout252.xml"/><Relationship Id="rId48" Type="http://schemas.openxmlformats.org/officeDocument/2006/relationships/slideLayout" Target="../slideLayouts/slideLayout257.xml"/><Relationship Id="rId64" Type="http://schemas.openxmlformats.org/officeDocument/2006/relationships/slideLayout" Target="../slideLayouts/slideLayout273.xml"/><Relationship Id="rId69" Type="http://schemas.openxmlformats.org/officeDocument/2006/relationships/slideLayout" Target="../slideLayouts/slideLayout278.xml"/><Relationship Id="rId113" Type="http://schemas.openxmlformats.org/officeDocument/2006/relationships/slideLayout" Target="../slideLayouts/slideLayout322.xml"/><Relationship Id="rId118" Type="http://schemas.openxmlformats.org/officeDocument/2006/relationships/slideLayout" Target="../slideLayouts/slideLayout327.xml"/><Relationship Id="rId134" Type="http://schemas.openxmlformats.org/officeDocument/2006/relationships/slideLayout" Target="../slideLayouts/slideLayout343.xml"/><Relationship Id="rId139" Type="http://schemas.openxmlformats.org/officeDocument/2006/relationships/slideLayout" Target="../slideLayouts/slideLayout348.xml"/><Relationship Id="rId80" Type="http://schemas.openxmlformats.org/officeDocument/2006/relationships/slideLayout" Target="../slideLayouts/slideLayout289.xml"/><Relationship Id="rId85" Type="http://schemas.openxmlformats.org/officeDocument/2006/relationships/slideLayout" Target="../slideLayouts/slideLayout294.xml"/><Relationship Id="rId150" Type="http://schemas.openxmlformats.org/officeDocument/2006/relationships/slideLayout" Target="../slideLayouts/slideLayout359.xml"/><Relationship Id="rId12" Type="http://schemas.openxmlformats.org/officeDocument/2006/relationships/slideLayout" Target="../slideLayouts/slideLayout221.xml"/><Relationship Id="rId17" Type="http://schemas.openxmlformats.org/officeDocument/2006/relationships/slideLayout" Target="../slideLayouts/slideLayout226.xml"/><Relationship Id="rId33" Type="http://schemas.openxmlformats.org/officeDocument/2006/relationships/slideLayout" Target="../slideLayouts/slideLayout242.xml"/><Relationship Id="rId38" Type="http://schemas.openxmlformats.org/officeDocument/2006/relationships/slideLayout" Target="../slideLayouts/slideLayout247.xml"/><Relationship Id="rId59" Type="http://schemas.openxmlformats.org/officeDocument/2006/relationships/slideLayout" Target="../slideLayouts/slideLayout268.xml"/><Relationship Id="rId103" Type="http://schemas.openxmlformats.org/officeDocument/2006/relationships/slideLayout" Target="../slideLayouts/slideLayout312.xml"/><Relationship Id="rId108" Type="http://schemas.openxmlformats.org/officeDocument/2006/relationships/slideLayout" Target="../slideLayouts/slideLayout317.xml"/><Relationship Id="rId124" Type="http://schemas.openxmlformats.org/officeDocument/2006/relationships/slideLayout" Target="../slideLayouts/slideLayout333.xml"/><Relationship Id="rId129" Type="http://schemas.openxmlformats.org/officeDocument/2006/relationships/slideLayout" Target="../slideLayouts/slideLayout338.xml"/><Relationship Id="rId54" Type="http://schemas.openxmlformats.org/officeDocument/2006/relationships/slideLayout" Target="../slideLayouts/slideLayout263.xml"/><Relationship Id="rId70" Type="http://schemas.openxmlformats.org/officeDocument/2006/relationships/slideLayout" Target="../slideLayouts/slideLayout279.xml"/><Relationship Id="rId75" Type="http://schemas.openxmlformats.org/officeDocument/2006/relationships/slideLayout" Target="../slideLayouts/slideLayout284.xml"/><Relationship Id="rId91" Type="http://schemas.openxmlformats.org/officeDocument/2006/relationships/slideLayout" Target="../slideLayouts/slideLayout300.xml"/><Relationship Id="rId96" Type="http://schemas.openxmlformats.org/officeDocument/2006/relationships/slideLayout" Target="../slideLayouts/slideLayout305.xml"/><Relationship Id="rId140" Type="http://schemas.openxmlformats.org/officeDocument/2006/relationships/slideLayout" Target="../slideLayouts/slideLayout349.xml"/><Relationship Id="rId145" Type="http://schemas.openxmlformats.org/officeDocument/2006/relationships/slideLayout" Target="../slideLayouts/slideLayout354.xml"/><Relationship Id="rId1" Type="http://schemas.openxmlformats.org/officeDocument/2006/relationships/slideLayout" Target="../slideLayouts/slideLayout210.xml"/><Relationship Id="rId6" Type="http://schemas.openxmlformats.org/officeDocument/2006/relationships/slideLayout" Target="../slideLayouts/slideLayout215.xml"/><Relationship Id="rId23" Type="http://schemas.openxmlformats.org/officeDocument/2006/relationships/slideLayout" Target="../slideLayouts/slideLayout232.xml"/><Relationship Id="rId28" Type="http://schemas.openxmlformats.org/officeDocument/2006/relationships/slideLayout" Target="../slideLayouts/slideLayout237.xml"/><Relationship Id="rId49" Type="http://schemas.openxmlformats.org/officeDocument/2006/relationships/slideLayout" Target="../slideLayouts/slideLayout258.xml"/><Relationship Id="rId114" Type="http://schemas.openxmlformats.org/officeDocument/2006/relationships/slideLayout" Target="../slideLayouts/slideLayout323.xml"/><Relationship Id="rId119" Type="http://schemas.openxmlformats.org/officeDocument/2006/relationships/slideLayout" Target="../slideLayouts/slideLayout328.xml"/><Relationship Id="rId44" Type="http://schemas.openxmlformats.org/officeDocument/2006/relationships/slideLayout" Target="../slideLayouts/slideLayout253.xml"/><Relationship Id="rId60" Type="http://schemas.openxmlformats.org/officeDocument/2006/relationships/slideLayout" Target="../slideLayouts/slideLayout269.xml"/><Relationship Id="rId65" Type="http://schemas.openxmlformats.org/officeDocument/2006/relationships/slideLayout" Target="../slideLayouts/slideLayout274.xml"/><Relationship Id="rId81" Type="http://schemas.openxmlformats.org/officeDocument/2006/relationships/slideLayout" Target="../slideLayouts/slideLayout290.xml"/><Relationship Id="rId86" Type="http://schemas.openxmlformats.org/officeDocument/2006/relationships/slideLayout" Target="../slideLayouts/slideLayout295.xml"/><Relationship Id="rId130" Type="http://schemas.openxmlformats.org/officeDocument/2006/relationships/slideLayout" Target="../slideLayouts/slideLayout339.xml"/><Relationship Id="rId135" Type="http://schemas.openxmlformats.org/officeDocument/2006/relationships/slideLayout" Target="../slideLayouts/slideLayout344.xml"/><Relationship Id="rId151" Type="http://schemas.openxmlformats.org/officeDocument/2006/relationships/slideLayout" Target="../slideLayouts/slideLayout360.xml"/><Relationship Id="rId13" Type="http://schemas.openxmlformats.org/officeDocument/2006/relationships/slideLayout" Target="../slideLayouts/slideLayout222.xml"/><Relationship Id="rId18" Type="http://schemas.openxmlformats.org/officeDocument/2006/relationships/slideLayout" Target="../slideLayouts/slideLayout227.xml"/><Relationship Id="rId39" Type="http://schemas.openxmlformats.org/officeDocument/2006/relationships/slideLayout" Target="../slideLayouts/slideLayout248.xml"/><Relationship Id="rId109" Type="http://schemas.openxmlformats.org/officeDocument/2006/relationships/slideLayout" Target="../slideLayouts/slideLayout318.xml"/><Relationship Id="rId34" Type="http://schemas.openxmlformats.org/officeDocument/2006/relationships/slideLayout" Target="../slideLayouts/slideLayout243.xml"/><Relationship Id="rId50" Type="http://schemas.openxmlformats.org/officeDocument/2006/relationships/slideLayout" Target="../slideLayouts/slideLayout259.xml"/><Relationship Id="rId55" Type="http://schemas.openxmlformats.org/officeDocument/2006/relationships/slideLayout" Target="../slideLayouts/slideLayout264.xml"/><Relationship Id="rId76" Type="http://schemas.openxmlformats.org/officeDocument/2006/relationships/slideLayout" Target="../slideLayouts/slideLayout285.xml"/><Relationship Id="rId97" Type="http://schemas.openxmlformats.org/officeDocument/2006/relationships/slideLayout" Target="../slideLayouts/slideLayout306.xml"/><Relationship Id="rId104" Type="http://schemas.openxmlformats.org/officeDocument/2006/relationships/slideLayout" Target="../slideLayouts/slideLayout313.xml"/><Relationship Id="rId120" Type="http://schemas.openxmlformats.org/officeDocument/2006/relationships/slideLayout" Target="../slideLayouts/slideLayout329.xml"/><Relationship Id="rId125" Type="http://schemas.openxmlformats.org/officeDocument/2006/relationships/slideLayout" Target="../slideLayouts/slideLayout334.xml"/><Relationship Id="rId141" Type="http://schemas.openxmlformats.org/officeDocument/2006/relationships/slideLayout" Target="../slideLayouts/slideLayout350.xml"/><Relationship Id="rId146" Type="http://schemas.openxmlformats.org/officeDocument/2006/relationships/slideLayout" Target="../slideLayouts/slideLayout355.xml"/><Relationship Id="rId7" Type="http://schemas.openxmlformats.org/officeDocument/2006/relationships/slideLayout" Target="../slideLayouts/slideLayout216.xml"/><Relationship Id="rId71" Type="http://schemas.openxmlformats.org/officeDocument/2006/relationships/slideLayout" Target="../slideLayouts/slideLayout280.xml"/><Relationship Id="rId92" Type="http://schemas.openxmlformats.org/officeDocument/2006/relationships/slideLayout" Target="../slideLayouts/slideLayout301.xml"/><Relationship Id="rId2" Type="http://schemas.openxmlformats.org/officeDocument/2006/relationships/slideLayout" Target="../slideLayouts/slideLayout211.xml"/><Relationship Id="rId29" Type="http://schemas.openxmlformats.org/officeDocument/2006/relationships/slideLayout" Target="../slideLayouts/slideLayout238.xml"/><Relationship Id="rId24" Type="http://schemas.openxmlformats.org/officeDocument/2006/relationships/slideLayout" Target="../slideLayouts/slideLayout233.xml"/><Relationship Id="rId40" Type="http://schemas.openxmlformats.org/officeDocument/2006/relationships/slideLayout" Target="../slideLayouts/slideLayout249.xml"/><Relationship Id="rId45" Type="http://schemas.openxmlformats.org/officeDocument/2006/relationships/slideLayout" Target="../slideLayouts/slideLayout254.xml"/><Relationship Id="rId66" Type="http://schemas.openxmlformats.org/officeDocument/2006/relationships/slideLayout" Target="../slideLayouts/slideLayout275.xml"/><Relationship Id="rId87" Type="http://schemas.openxmlformats.org/officeDocument/2006/relationships/slideLayout" Target="../slideLayouts/slideLayout296.xml"/><Relationship Id="rId110" Type="http://schemas.openxmlformats.org/officeDocument/2006/relationships/slideLayout" Target="../slideLayouts/slideLayout319.xml"/><Relationship Id="rId115" Type="http://schemas.openxmlformats.org/officeDocument/2006/relationships/slideLayout" Target="../slideLayouts/slideLayout324.xml"/><Relationship Id="rId131" Type="http://schemas.openxmlformats.org/officeDocument/2006/relationships/slideLayout" Target="../slideLayouts/slideLayout340.xml"/><Relationship Id="rId136" Type="http://schemas.openxmlformats.org/officeDocument/2006/relationships/slideLayout" Target="../slideLayouts/slideLayout345.xml"/><Relationship Id="rId61" Type="http://schemas.openxmlformats.org/officeDocument/2006/relationships/slideLayout" Target="../slideLayouts/slideLayout270.xml"/><Relationship Id="rId82" Type="http://schemas.openxmlformats.org/officeDocument/2006/relationships/slideLayout" Target="../slideLayouts/slideLayout291.xml"/><Relationship Id="rId152" Type="http://schemas.openxmlformats.org/officeDocument/2006/relationships/slideLayout" Target="../slideLayouts/slideLayout361.xml"/><Relationship Id="rId19" Type="http://schemas.openxmlformats.org/officeDocument/2006/relationships/slideLayout" Target="../slideLayouts/slideLayout228.xml"/><Relationship Id="rId14" Type="http://schemas.openxmlformats.org/officeDocument/2006/relationships/slideLayout" Target="../slideLayouts/slideLayout223.xml"/><Relationship Id="rId30" Type="http://schemas.openxmlformats.org/officeDocument/2006/relationships/slideLayout" Target="../slideLayouts/slideLayout239.xml"/><Relationship Id="rId35" Type="http://schemas.openxmlformats.org/officeDocument/2006/relationships/slideLayout" Target="../slideLayouts/slideLayout244.xml"/><Relationship Id="rId56" Type="http://schemas.openxmlformats.org/officeDocument/2006/relationships/slideLayout" Target="../slideLayouts/slideLayout265.xml"/><Relationship Id="rId77" Type="http://schemas.openxmlformats.org/officeDocument/2006/relationships/slideLayout" Target="../slideLayouts/slideLayout286.xml"/><Relationship Id="rId100" Type="http://schemas.openxmlformats.org/officeDocument/2006/relationships/slideLayout" Target="../slideLayouts/slideLayout309.xml"/><Relationship Id="rId105" Type="http://schemas.openxmlformats.org/officeDocument/2006/relationships/slideLayout" Target="../slideLayouts/slideLayout314.xml"/><Relationship Id="rId126" Type="http://schemas.openxmlformats.org/officeDocument/2006/relationships/slideLayout" Target="../slideLayouts/slideLayout335.xml"/><Relationship Id="rId147" Type="http://schemas.openxmlformats.org/officeDocument/2006/relationships/slideLayout" Target="../slideLayouts/slideLayout356.xml"/><Relationship Id="rId8" Type="http://schemas.openxmlformats.org/officeDocument/2006/relationships/slideLayout" Target="../slideLayouts/slideLayout217.xml"/><Relationship Id="rId51" Type="http://schemas.openxmlformats.org/officeDocument/2006/relationships/slideLayout" Target="../slideLayouts/slideLayout260.xml"/><Relationship Id="rId72" Type="http://schemas.openxmlformats.org/officeDocument/2006/relationships/slideLayout" Target="../slideLayouts/slideLayout281.xml"/><Relationship Id="rId93" Type="http://schemas.openxmlformats.org/officeDocument/2006/relationships/slideLayout" Target="../slideLayouts/slideLayout302.xml"/><Relationship Id="rId98" Type="http://schemas.openxmlformats.org/officeDocument/2006/relationships/slideLayout" Target="../slideLayouts/slideLayout307.xml"/><Relationship Id="rId121" Type="http://schemas.openxmlformats.org/officeDocument/2006/relationships/slideLayout" Target="../slideLayouts/slideLayout330.xml"/><Relationship Id="rId142" Type="http://schemas.openxmlformats.org/officeDocument/2006/relationships/slideLayout" Target="../slideLayouts/slideLayout351.xml"/><Relationship Id="rId3" Type="http://schemas.openxmlformats.org/officeDocument/2006/relationships/slideLayout" Target="../slideLayouts/slideLayout212.xml"/><Relationship Id="rId25" Type="http://schemas.openxmlformats.org/officeDocument/2006/relationships/slideLayout" Target="../slideLayouts/slideLayout234.xml"/><Relationship Id="rId46" Type="http://schemas.openxmlformats.org/officeDocument/2006/relationships/slideLayout" Target="../slideLayouts/slideLayout255.xml"/><Relationship Id="rId67" Type="http://schemas.openxmlformats.org/officeDocument/2006/relationships/slideLayout" Target="../slideLayouts/slideLayout276.xml"/><Relationship Id="rId116" Type="http://schemas.openxmlformats.org/officeDocument/2006/relationships/slideLayout" Target="../slideLayouts/slideLayout325.xml"/><Relationship Id="rId137" Type="http://schemas.openxmlformats.org/officeDocument/2006/relationships/slideLayout" Target="../slideLayouts/slideLayout346.xml"/><Relationship Id="rId20" Type="http://schemas.openxmlformats.org/officeDocument/2006/relationships/slideLayout" Target="../slideLayouts/slideLayout229.xml"/><Relationship Id="rId41" Type="http://schemas.openxmlformats.org/officeDocument/2006/relationships/slideLayout" Target="../slideLayouts/slideLayout250.xml"/><Relationship Id="rId62" Type="http://schemas.openxmlformats.org/officeDocument/2006/relationships/slideLayout" Target="../slideLayouts/slideLayout271.xml"/><Relationship Id="rId83" Type="http://schemas.openxmlformats.org/officeDocument/2006/relationships/slideLayout" Target="../slideLayouts/slideLayout292.xml"/><Relationship Id="rId88" Type="http://schemas.openxmlformats.org/officeDocument/2006/relationships/slideLayout" Target="../slideLayouts/slideLayout297.xml"/><Relationship Id="rId111" Type="http://schemas.openxmlformats.org/officeDocument/2006/relationships/slideLayout" Target="../slideLayouts/slideLayout320.xml"/><Relationship Id="rId132" Type="http://schemas.openxmlformats.org/officeDocument/2006/relationships/slideLayout" Target="../slideLayouts/slideLayout341.xml"/><Relationship Id="rId153" Type="http://schemas.openxmlformats.org/officeDocument/2006/relationships/slideLayout" Target="../slideLayouts/slideLayout362.xml"/><Relationship Id="rId15" Type="http://schemas.openxmlformats.org/officeDocument/2006/relationships/slideLayout" Target="../slideLayouts/slideLayout224.xml"/><Relationship Id="rId36" Type="http://schemas.openxmlformats.org/officeDocument/2006/relationships/slideLayout" Target="../slideLayouts/slideLayout245.xml"/><Relationship Id="rId57" Type="http://schemas.openxmlformats.org/officeDocument/2006/relationships/slideLayout" Target="../slideLayouts/slideLayout266.xml"/><Relationship Id="rId106" Type="http://schemas.openxmlformats.org/officeDocument/2006/relationships/slideLayout" Target="../slideLayouts/slideLayout315.xml"/><Relationship Id="rId127" Type="http://schemas.openxmlformats.org/officeDocument/2006/relationships/slideLayout" Target="../slideLayouts/slideLayout336.xml"/><Relationship Id="rId10" Type="http://schemas.openxmlformats.org/officeDocument/2006/relationships/slideLayout" Target="../slideLayouts/slideLayout219.xml"/><Relationship Id="rId31" Type="http://schemas.openxmlformats.org/officeDocument/2006/relationships/slideLayout" Target="../slideLayouts/slideLayout240.xml"/><Relationship Id="rId52" Type="http://schemas.openxmlformats.org/officeDocument/2006/relationships/slideLayout" Target="../slideLayouts/slideLayout261.xml"/><Relationship Id="rId73" Type="http://schemas.openxmlformats.org/officeDocument/2006/relationships/slideLayout" Target="../slideLayouts/slideLayout282.xml"/><Relationship Id="rId78" Type="http://schemas.openxmlformats.org/officeDocument/2006/relationships/slideLayout" Target="../slideLayouts/slideLayout287.xml"/><Relationship Id="rId94" Type="http://schemas.openxmlformats.org/officeDocument/2006/relationships/slideLayout" Target="../slideLayouts/slideLayout303.xml"/><Relationship Id="rId99" Type="http://schemas.openxmlformats.org/officeDocument/2006/relationships/slideLayout" Target="../slideLayouts/slideLayout308.xml"/><Relationship Id="rId101" Type="http://schemas.openxmlformats.org/officeDocument/2006/relationships/slideLayout" Target="../slideLayouts/slideLayout310.xml"/><Relationship Id="rId122" Type="http://schemas.openxmlformats.org/officeDocument/2006/relationships/slideLayout" Target="../slideLayouts/slideLayout331.xml"/><Relationship Id="rId143" Type="http://schemas.openxmlformats.org/officeDocument/2006/relationships/slideLayout" Target="../slideLayouts/slideLayout352.xml"/><Relationship Id="rId148" Type="http://schemas.openxmlformats.org/officeDocument/2006/relationships/slideLayout" Target="../slideLayouts/slideLayout357.xml"/><Relationship Id="rId4" Type="http://schemas.openxmlformats.org/officeDocument/2006/relationships/slideLayout" Target="../slideLayouts/slideLayout213.xml"/><Relationship Id="rId9" Type="http://schemas.openxmlformats.org/officeDocument/2006/relationships/slideLayout" Target="../slideLayouts/slideLayout218.xml"/><Relationship Id="rId26" Type="http://schemas.openxmlformats.org/officeDocument/2006/relationships/slideLayout" Target="../slideLayouts/slideLayout235.xml"/><Relationship Id="rId47" Type="http://schemas.openxmlformats.org/officeDocument/2006/relationships/slideLayout" Target="../slideLayouts/slideLayout256.xml"/><Relationship Id="rId68" Type="http://schemas.openxmlformats.org/officeDocument/2006/relationships/slideLayout" Target="../slideLayouts/slideLayout277.xml"/><Relationship Id="rId89" Type="http://schemas.openxmlformats.org/officeDocument/2006/relationships/slideLayout" Target="../slideLayouts/slideLayout298.xml"/><Relationship Id="rId112" Type="http://schemas.openxmlformats.org/officeDocument/2006/relationships/slideLayout" Target="../slideLayouts/slideLayout321.xml"/><Relationship Id="rId133" Type="http://schemas.openxmlformats.org/officeDocument/2006/relationships/slideLayout" Target="../slideLayouts/slideLayout342.xml"/><Relationship Id="rId154" Type="http://schemas.openxmlformats.org/officeDocument/2006/relationships/theme" Target="../theme/theme5.xml"/><Relationship Id="rId16" Type="http://schemas.openxmlformats.org/officeDocument/2006/relationships/slideLayout" Target="../slideLayouts/slideLayout225.xml"/><Relationship Id="rId37" Type="http://schemas.openxmlformats.org/officeDocument/2006/relationships/slideLayout" Target="../slideLayouts/slideLayout246.xml"/><Relationship Id="rId58" Type="http://schemas.openxmlformats.org/officeDocument/2006/relationships/slideLayout" Target="../slideLayouts/slideLayout267.xml"/><Relationship Id="rId79" Type="http://schemas.openxmlformats.org/officeDocument/2006/relationships/slideLayout" Target="../slideLayouts/slideLayout288.xml"/><Relationship Id="rId102" Type="http://schemas.openxmlformats.org/officeDocument/2006/relationships/slideLayout" Target="../slideLayouts/slideLayout311.xml"/><Relationship Id="rId123" Type="http://schemas.openxmlformats.org/officeDocument/2006/relationships/slideLayout" Target="../slideLayouts/slideLayout332.xml"/><Relationship Id="rId144" Type="http://schemas.openxmlformats.org/officeDocument/2006/relationships/slideLayout" Target="../slideLayouts/slideLayout353.xml"/><Relationship Id="rId90" Type="http://schemas.openxmlformats.org/officeDocument/2006/relationships/slideLayout" Target="../slideLayouts/slideLayout299.xml"/></Relationships>
</file>

<file path=ppt/slideMasters/_rels/slideMaster6.xml.rels><?xml version="1.0" encoding="UTF-8" standalone="yes"?>
<Relationships xmlns="http://schemas.openxmlformats.org/package/2006/relationships"><Relationship Id="rId26" Type="http://schemas.openxmlformats.org/officeDocument/2006/relationships/slideLayout" Target="../slideLayouts/slideLayout388.xml"/><Relationship Id="rId21" Type="http://schemas.openxmlformats.org/officeDocument/2006/relationships/slideLayout" Target="../slideLayouts/slideLayout383.xml"/><Relationship Id="rId42" Type="http://schemas.openxmlformats.org/officeDocument/2006/relationships/slideLayout" Target="../slideLayouts/slideLayout404.xml"/><Relationship Id="rId47" Type="http://schemas.openxmlformats.org/officeDocument/2006/relationships/slideLayout" Target="../slideLayouts/slideLayout409.xml"/><Relationship Id="rId63" Type="http://schemas.openxmlformats.org/officeDocument/2006/relationships/slideLayout" Target="../slideLayouts/slideLayout425.xml"/><Relationship Id="rId68" Type="http://schemas.openxmlformats.org/officeDocument/2006/relationships/slideLayout" Target="../slideLayouts/slideLayout430.xml"/><Relationship Id="rId7" Type="http://schemas.openxmlformats.org/officeDocument/2006/relationships/slideLayout" Target="../slideLayouts/slideLayout369.xml"/><Relationship Id="rId2" Type="http://schemas.openxmlformats.org/officeDocument/2006/relationships/slideLayout" Target="../slideLayouts/slideLayout364.xml"/><Relationship Id="rId16" Type="http://schemas.openxmlformats.org/officeDocument/2006/relationships/slideLayout" Target="../slideLayouts/slideLayout378.xml"/><Relationship Id="rId29" Type="http://schemas.openxmlformats.org/officeDocument/2006/relationships/slideLayout" Target="../slideLayouts/slideLayout391.xml"/><Relationship Id="rId11" Type="http://schemas.openxmlformats.org/officeDocument/2006/relationships/slideLayout" Target="../slideLayouts/slideLayout373.xml"/><Relationship Id="rId24" Type="http://schemas.openxmlformats.org/officeDocument/2006/relationships/slideLayout" Target="../slideLayouts/slideLayout386.xml"/><Relationship Id="rId32" Type="http://schemas.openxmlformats.org/officeDocument/2006/relationships/slideLayout" Target="../slideLayouts/slideLayout394.xml"/><Relationship Id="rId37" Type="http://schemas.openxmlformats.org/officeDocument/2006/relationships/slideLayout" Target="../slideLayouts/slideLayout399.xml"/><Relationship Id="rId40" Type="http://schemas.openxmlformats.org/officeDocument/2006/relationships/slideLayout" Target="../slideLayouts/slideLayout402.xml"/><Relationship Id="rId45" Type="http://schemas.openxmlformats.org/officeDocument/2006/relationships/slideLayout" Target="../slideLayouts/slideLayout407.xml"/><Relationship Id="rId53" Type="http://schemas.openxmlformats.org/officeDocument/2006/relationships/slideLayout" Target="../slideLayouts/slideLayout415.xml"/><Relationship Id="rId58" Type="http://schemas.openxmlformats.org/officeDocument/2006/relationships/slideLayout" Target="../slideLayouts/slideLayout420.xml"/><Relationship Id="rId66" Type="http://schemas.openxmlformats.org/officeDocument/2006/relationships/slideLayout" Target="../slideLayouts/slideLayout428.xml"/><Relationship Id="rId5" Type="http://schemas.openxmlformats.org/officeDocument/2006/relationships/slideLayout" Target="../slideLayouts/slideLayout367.xml"/><Relationship Id="rId61" Type="http://schemas.openxmlformats.org/officeDocument/2006/relationships/slideLayout" Target="../slideLayouts/slideLayout423.xml"/><Relationship Id="rId19" Type="http://schemas.openxmlformats.org/officeDocument/2006/relationships/slideLayout" Target="../slideLayouts/slideLayout381.xml"/><Relationship Id="rId14" Type="http://schemas.openxmlformats.org/officeDocument/2006/relationships/slideLayout" Target="../slideLayouts/slideLayout376.xml"/><Relationship Id="rId22" Type="http://schemas.openxmlformats.org/officeDocument/2006/relationships/slideLayout" Target="../slideLayouts/slideLayout384.xml"/><Relationship Id="rId27" Type="http://schemas.openxmlformats.org/officeDocument/2006/relationships/slideLayout" Target="../slideLayouts/slideLayout389.xml"/><Relationship Id="rId30" Type="http://schemas.openxmlformats.org/officeDocument/2006/relationships/slideLayout" Target="../slideLayouts/slideLayout392.xml"/><Relationship Id="rId35" Type="http://schemas.openxmlformats.org/officeDocument/2006/relationships/slideLayout" Target="../slideLayouts/slideLayout397.xml"/><Relationship Id="rId43" Type="http://schemas.openxmlformats.org/officeDocument/2006/relationships/slideLayout" Target="../slideLayouts/slideLayout405.xml"/><Relationship Id="rId48" Type="http://schemas.openxmlformats.org/officeDocument/2006/relationships/slideLayout" Target="../slideLayouts/slideLayout410.xml"/><Relationship Id="rId56" Type="http://schemas.openxmlformats.org/officeDocument/2006/relationships/slideLayout" Target="../slideLayouts/slideLayout418.xml"/><Relationship Id="rId64" Type="http://schemas.openxmlformats.org/officeDocument/2006/relationships/slideLayout" Target="../slideLayouts/slideLayout426.xml"/><Relationship Id="rId69" Type="http://schemas.openxmlformats.org/officeDocument/2006/relationships/theme" Target="../theme/theme6.xml"/><Relationship Id="rId8" Type="http://schemas.openxmlformats.org/officeDocument/2006/relationships/slideLayout" Target="../slideLayouts/slideLayout370.xml"/><Relationship Id="rId51" Type="http://schemas.openxmlformats.org/officeDocument/2006/relationships/slideLayout" Target="../slideLayouts/slideLayout413.xml"/><Relationship Id="rId3" Type="http://schemas.openxmlformats.org/officeDocument/2006/relationships/slideLayout" Target="../slideLayouts/slideLayout365.xml"/><Relationship Id="rId12" Type="http://schemas.openxmlformats.org/officeDocument/2006/relationships/slideLayout" Target="../slideLayouts/slideLayout374.xml"/><Relationship Id="rId17" Type="http://schemas.openxmlformats.org/officeDocument/2006/relationships/slideLayout" Target="../slideLayouts/slideLayout379.xml"/><Relationship Id="rId25" Type="http://schemas.openxmlformats.org/officeDocument/2006/relationships/slideLayout" Target="../slideLayouts/slideLayout387.xml"/><Relationship Id="rId33" Type="http://schemas.openxmlformats.org/officeDocument/2006/relationships/slideLayout" Target="../slideLayouts/slideLayout395.xml"/><Relationship Id="rId38" Type="http://schemas.openxmlformats.org/officeDocument/2006/relationships/slideLayout" Target="../slideLayouts/slideLayout400.xml"/><Relationship Id="rId46" Type="http://schemas.openxmlformats.org/officeDocument/2006/relationships/slideLayout" Target="../slideLayouts/slideLayout408.xml"/><Relationship Id="rId59" Type="http://schemas.openxmlformats.org/officeDocument/2006/relationships/slideLayout" Target="../slideLayouts/slideLayout421.xml"/><Relationship Id="rId67" Type="http://schemas.openxmlformats.org/officeDocument/2006/relationships/slideLayout" Target="../slideLayouts/slideLayout429.xml"/><Relationship Id="rId20" Type="http://schemas.openxmlformats.org/officeDocument/2006/relationships/slideLayout" Target="../slideLayouts/slideLayout382.xml"/><Relationship Id="rId41" Type="http://schemas.openxmlformats.org/officeDocument/2006/relationships/slideLayout" Target="../slideLayouts/slideLayout403.xml"/><Relationship Id="rId54" Type="http://schemas.openxmlformats.org/officeDocument/2006/relationships/slideLayout" Target="../slideLayouts/slideLayout416.xml"/><Relationship Id="rId62" Type="http://schemas.openxmlformats.org/officeDocument/2006/relationships/slideLayout" Target="../slideLayouts/slideLayout424.xml"/><Relationship Id="rId1" Type="http://schemas.openxmlformats.org/officeDocument/2006/relationships/slideLayout" Target="../slideLayouts/slideLayout363.xml"/><Relationship Id="rId6" Type="http://schemas.openxmlformats.org/officeDocument/2006/relationships/slideLayout" Target="../slideLayouts/slideLayout368.xml"/><Relationship Id="rId15" Type="http://schemas.openxmlformats.org/officeDocument/2006/relationships/slideLayout" Target="../slideLayouts/slideLayout377.xml"/><Relationship Id="rId23" Type="http://schemas.openxmlformats.org/officeDocument/2006/relationships/slideLayout" Target="../slideLayouts/slideLayout385.xml"/><Relationship Id="rId28" Type="http://schemas.openxmlformats.org/officeDocument/2006/relationships/slideLayout" Target="../slideLayouts/slideLayout390.xml"/><Relationship Id="rId36" Type="http://schemas.openxmlformats.org/officeDocument/2006/relationships/slideLayout" Target="../slideLayouts/slideLayout398.xml"/><Relationship Id="rId49" Type="http://schemas.openxmlformats.org/officeDocument/2006/relationships/slideLayout" Target="../slideLayouts/slideLayout411.xml"/><Relationship Id="rId57" Type="http://schemas.openxmlformats.org/officeDocument/2006/relationships/slideLayout" Target="../slideLayouts/slideLayout419.xml"/><Relationship Id="rId10" Type="http://schemas.openxmlformats.org/officeDocument/2006/relationships/slideLayout" Target="../slideLayouts/slideLayout372.xml"/><Relationship Id="rId31" Type="http://schemas.openxmlformats.org/officeDocument/2006/relationships/slideLayout" Target="../slideLayouts/slideLayout393.xml"/><Relationship Id="rId44" Type="http://schemas.openxmlformats.org/officeDocument/2006/relationships/slideLayout" Target="../slideLayouts/slideLayout406.xml"/><Relationship Id="rId52" Type="http://schemas.openxmlformats.org/officeDocument/2006/relationships/slideLayout" Target="../slideLayouts/slideLayout414.xml"/><Relationship Id="rId60" Type="http://schemas.openxmlformats.org/officeDocument/2006/relationships/slideLayout" Target="../slideLayouts/slideLayout422.xml"/><Relationship Id="rId65" Type="http://schemas.openxmlformats.org/officeDocument/2006/relationships/slideLayout" Target="../slideLayouts/slideLayout427.xml"/><Relationship Id="rId4" Type="http://schemas.openxmlformats.org/officeDocument/2006/relationships/slideLayout" Target="../slideLayouts/slideLayout366.xml"/><Relationship Id="rId9" Type="http://schemas.openxmlformats.org/officeDocument/2006/relationships/slideLayout" Target="../slideLayouts/slideLayout371.xml"/><Relationship Id="rId13" Type="http://schemas.openxmlformats.org/officeDocument/2006/relationships/slideLayout" Target="../slideLayouts/slideLayout375.xml"/><Relationship Id="rId18" Type="http://schemas.openxmlformats.org/officeDocument/2006/relationships/slideLayout" Target="../slideLayouts/slideLayout380.xml"/><Relationship Id="rId39" Type="http://schemas.openxmlformats.org/officeDocument/2006/relationships/slideLayout" Target="../slideLayouts/slideLayout401.xml"/><Relationship Id="rId34" Type="http://schemas.openxmlformats.org/officeDocument/2006/relationships/slideLayout" Target="../slideLayouts/slideLayout396.xml"/><Relationship Id="rId50" Type="http://schemas.openxmlformats.org/officeDocument/2006/relationships/slideLayout" Target="../slideLayouts/slideLayout412.xml"/><Relationship Id="rId55" Type="http://schemas.openxmlformats.org/officeDocument/2006/relationships/slideLayout" Target="../slideLayouts/slideLayout41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itel 1">
            <a:extLst>
              <a:ext uri="{FF2B5EF4-FFF2-40B4-BE49-F238E27FC236}">
                <a16:creationId xmlns:a16="http://schemas.microsoft.com/office/drawing/2014/main" id="{6DCEAC48-7464-2343-A48B-A821596B79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a-DK" dirty="0"/>
              <a:t>Klik for at redigere titeltypografien i masteren</a:t>
            </a:r>
            <a:endParaRPr lang="en-GB" dirty="0"/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D03470D1-814A-0449-BCAC-6E759B3DB7B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GB"/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95CEA067-7B66-0443-8E0F-45859FAA77A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50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4856FB-9ECD-574C-A7A5-50F8031ABC19}" type="datetimeFigureOut">
              <a:rPr lang="da-DK" smtClean="0"/>
              <a:t>01-11-2023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76D72428-719F-8841-A340-CFC4BA984AF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6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50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F51F77F3-5ADE-0344-A231-BD4E11A4908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50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BB3DFA-1D60-3D44-8C28-0ACFBE1558A0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1571947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  <p:sldLayoutId id="2147483674" r:id="rId13"/>
    <p:sldLayoutId id="2147483675" r:id="rId14"/>
    <p:sldLayoutId id="2147483676" r:id="rId15"/>
    <p:sldLayoutId id="2147483677" r:id="rId16"/>
    <p:sldLayoutId id="2147483678" r:id="rId17"/>
    <p:sldLayoutId id="2147483679" r:id="rId18"/>
    <p:sldLayoutId id="2147483680" r:id="rId19"/>
    <p:sldLayoutId id="2147483681" r:id="rId20"/>
    <p:sldLayoutId id="2147483682" r:id="rId21"/>
    <p:sldLayoutId id="2147483683" r:id="rId22"/>
    <p:sldLayoutId id="2147483684" r:id="rId23"/>
    <p:sldLayoutId id="2147483688" r:id="rId24"/>
    <p:sldLayoutId id="2147483689" r:id="rId25"/>
    <p:sldLayoutId id="2147483690" r:id="rId26"/>
    <p:sldLayoutId id="2147483691" r:id="rId27"/>
    <p:sldLayoutId id="2147483692" r:id="rId28"/>
  </p:sldLayoutIdLst>
  <p:txStyles>
    <p:titleStyle>
      <a:lvl1pPr algn="l" defTabSz="385763" rtl="0" eaLnBrk="1" latinLnBrk="0" hangingPunct="1">
        <a:lnSpc>
          <a:spcPct val="90000"/>
        </a:lnSpc>
        <a:spcBef>
          <a:spcPct val="0"/>
        </a:spcBef>
        <a:buNone/>
        <a:defRPr sz="1856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96441" indent="-96441" algn="l" defTabSz="385763" rtl="0" eaLnBrk="1" latinLnBrk="0" hangingPunct="1">
        <a:lnSpc>
          <a:spcPct val="90000"/>
        </a:lnSpc>
        <a:spcBef>
          <a:spcPts val="422"/>
        </a:spcBef>
        <a:buFont typeface="Arial" panose="020B0604020202020204" pitchFamily="34" charset="0"/>
        <a:buChar char="•"/>
        <a:defRPr sz="1181" kern="1200">
          <a:solidFill>
            <a:schemeClr val="tx1"/>
          </a:solidFill>
          <a:latin typeface="+mn-lt"/>
          <a:ea typeface="+mn-ea"/>
          <a:cs typeface="+mn-cs"/>
        </a:defRPr>
      </a:lvl1pPr>
      <a:lvl2pPr marL="289322" indent="-96441" algn="l" defTabSz="385763" rtl="0" eaLnBrk="1" latinLnBrk="0" hangingPunct="1">
        <a:lnSpc>
          <a:spcPct val="90000"/>
        </a:lnSpc>
        <a:spcBef>
          <a:spcPts val="21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2pPr>
      <a:lvl3pPr marL="482204" indent="-96441" algn="l" defTabSz="385763" rtl="0" eaLnBrk="1" latinLnBrk="0" hangingPunct="1">
        <a:lnSpc>
          <a:spcPct val="90000"/>
        </a:lnSpc>
        <a:spcBef>
          <a:spcPts val="211"/>
        </a:spcBef>
        <a:buFont typeface="Arial" panose="020B0604020202020204" pitchFamily="34" charset="0"/>
        <a:buChar char="•"/>
        <a:defRPr sz="844" kern="1200">
          <a:solidFill>
            <a:schemeClr val="tx1"/>
          </a:solidFill>
          <a:latin typeface="+mn-lt"/>
          <a:ea typeface="+mn-ea"/>
          <a:cs typeface="+mn-cs"/>
        </a:defRPr>
      </a:lvl3pPr>
      <a:lvl4pPr marL="675085" indent="-96441" algn="l" defTabSz="385763" rtl="0" eaLnBrk="1" latinLnBrk="0" hangingPunct="1">
        <a:lnSpc>
          <a:spcPct val="90000"/>
        </a:lnSpc>
        <a:spcBef>
          <a:spcPts val="211"/>
        </a:spcBef>
        <a:buFont typeface="Arial" panose="020B0604020202020204" pitchFamily="34" charset="0"/>
        <a:buChar char="•"/>
        <a:defRPr sz="760" kern="1200">
          <a:solidFill>
            <a:schemeClr val="tx1"/>
          </a:solidFill>
          <a:latin typeface="+mn-lt"/>
          <a:ea typeface="+mn-ea"/>
          <a:cs typeface="+mn-cs"/>
        </a:defRPr>
      </a:lvl4pPr>
      <a:lvl5pPr marL="867966" indent="-96441" algn="l" defTabSz="385763" rtl="0" eaLnBrk="1" latinLnBrk="0" hangingPunct="1">
        <a:lnSpc>
          <a:spcPct val="90000"/>
        </a:lnSpc>
        <a:spcBef>
          <a:spcPts val="211"/>
        </a:spcBef>
        <a:buFont typeface="Arial" panose="020B0604020202020204" pitchFamily="34" charset="0"/>
        <a:buChar char="•"/>
        <a:defRPr sz="760" kern="1200">
          <a:solidFill>
            <a:schemeClr val="tx1"/>
          </a:solidFill>
          <a:latin typeface="+mn-lt"/>
          <a:ea typeface="+mn-ea"/>
          <a:cs typeface="+mn-cs"/>
        </a:defRPr>
      </a:lvl5pPr>
      <a:lvl6pPr marL="1060847" indent="-96441" algn="l" defTabSz="385763" rtl="0" eaLnBrk="1" latinLnBrk="0" hangingPunct="1">
        <a:lnSpc>
          <a:spcPct val="90000"/>
        </a:lnSpc>
        <a:spcBef>
          <a:spcPts val="211"/>
        </a:spcBef>
        <a:buFont typeface="Arial" panose="020B0604020202020204" pitchFamily="34" charset="0"/>
        <a:buChar char="•"/>
        <a:defRPr sz="760" kern="1200">
          <a:solidFill>
            <a:schemeClr val="tx1"/>
          </a:solidFill>
          <a:latin typeface="+mn-lt"/>
          <a:ea typeface="+mn-ea"/>
          <a:cs typeface="+mn-cs"/>
        </a:defRPr>
      </a:lvl6pPr>
      <a:lvl7pPr marL="1253729" indent="-96441" algn="l" defTabSz="385763" rtl="0" eaLnBrk="1" latinLnBrk="0" hangingPunct="1">
        <a:lnSpc>
          <a:spcPct val="90000"/>
        </a:lnSpc>
        <a:spcBef>
          <a:spcPts val="211"/>
        </a:spcBef>
        <a:buFont typeface="Arial" panose="020B0604020202020204" pitchFamily="34" charset="0"/>
        <a:buChar char="•"/>
        <a:defRPr sz="760" kern="1200">
          <a:solidFill>
            <a:schemeClr val="tx1"/>
          </a:solidFill>
          <a:latin typeface="+mn-lt"/>
          <a:ea typeface="+mn-ea"/>
          <a:cs typeface="+mn-cs"/>
        </a:defRPr>
      </a:lvl7pPr>
      <a:lvl8pPr marL="1446610" indent="-96441" algn="l" defTabSz="385763" rtl="0" eaLnBrk="1" latinLnBrk="0" hangingPunct="1">
        <a:lnSpc>
          <a:spcPct val="90000"/>
        </a:lnSpc>
        <a:spcBef>
          <a:spcPts val="211"/>
        </a:spcBef>
        <a:buFont typeface="Arial" panose="020B0604020202020204" pitchFamily="34" charset="0"/>
        <a:buChar char="•"/>
        <a:defRPr sz="760" kern="1200">
          <a:solidFill>
            <a:schemeClr val="tx1"/>
          </a:solidFill>
          <a:latin typeface="+mn-lt"/>
          <a:ea typeface="+mn-ea"/>
          <a:cs typeface="+mn-cs"/>
        </a:defRPr>
      </a:lvl8pPr>
      <a:lvl9pPr marL="1639491" indent="-96441" algn="l" defTabSz="385763" rtl="0" eaLnBrk="1" latinLnBrk="0" hangingPunct="1">
        <a:lnSpc>
          <a:spcPct val="90000"/>
        </a:lnSpc>
        <a:spcBef>
          <a:spcPts val="211"/>
        </a:spcBef>
        <a:buFont typeface="Arial" panose="020B0604020202020204" pitchFamily="34" charset="0"/>
        <a:buChar char="•"/>
        <a:defRPr sz="7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385763" rtl="0" eaLnBrk="1" latinLnBrk="0" hangingPunct="1">
        <a:defRPr sz="760" kern="1200">
          <a:solidFill>
            <a:schemeClr val="tx1"/>
          </a:solidFill>
          <a:latin typeface="+mn-lt"/>
          <a:ea typeface="+mn-ea"/>
          <a:cs typeface="+mn-cs"/>
        </a:defRPr>
      </a:lvl1pPr>
      <a:lvl2pPr marL="192881" algn="l" defTabSz="385763" rtl="0" eaLnBrk="1" latinLnBrk="0" hangingPunct="1">
        <a:defRPr sz="760" kern="1200">
          <a:solidFill>
            <a:schemeClr val="tx1"/>
          </a:solidFill>
          <a:latin typeface="+mn-lt"/>
          <a:ea typeface="+mn-ea"/>
          <a:cs typeface="+mn-cs"/>
        </a:defRPr>
      </a:lvl2pPr>
      <a:lvl3pPr marL="385763" algn="l" defTabSz="385763" rtl="0" eaLnBrk="1" latinLnBrk="0" hangingPunct="1">
        <a:defRPr sz="760" kern="1200">
          <a:solidFill>
            <a:schemeClr val="tx1"/>
          </a:solidFill>
          <a:latin typeface="+mn-lt"/>
          <a:ea typeface="+mn-ea"/>
          <a:cs typeface="+mn-cs"/>
        </a:defRPr>
      </a:lvl3pPr>
      <a:lvl4pPr marL="578644" algn="l" defTabSz="385763" rtl="0" eaLnBrk="1" latinLnBrk="0" hangingPunct="1">
        <a:defRPr sz="760" kern="1200">
          <a:solidFill>
            <a:schemeClr val="tx1"/>
          </a:solidFill>
          <a:latin typeface="+mn-lt"/>
          <a:ea typeface="+mn-ea"/>
          <a:cs typeface="+mn-cs"/>
        </a:defRPr>
      </a:lvl4pPr>
      <a:lvl5pPr marL="771525" algn="l" defTabSz="385763" rtl="0" eaLnBrk="1" latinLnBrk="0" hangingPunct="1">
        <a:defRPr sz="760" kern="1200">
          <a:solidFill>
            <a:schemeClr val="tx1"/>
          </a:solidFill>
          <a:latin typeface="+mn-lt"/>
          <a:ea typeface="+mn-ea"/>
          <a:cs typeface="+mn-cs"/>
        </a:defRPr>
      </a:lvl5pPr>
      <a:lvl6pPr marL="964406" algn="l" defTabSz="385763" rtl="0" eaLnBrk="1" latinLnBrk="0" hangingPunct="1">
        <a:defRPr sz="760" kern="1200">
          <a:solidFill>
            <a:schemeClr val="tx1"/>
          </a:solidFill>
          <a:latin typeface="+mn-lt"/>
          <a:ea typeface="+mn-ea"/>
          <a:cs typeface="+mn-cs"/>
        </a:defRPr>
      </a:lvl6pPr>
      <a:lvl7pPr marL="1157288" algn="l" defTabSz="385763" rtl="0" eaLnBrk="1" latinLnBrk="0" hangingPunct="1">
        <a:defRPr sz="760" kern="1200">
          <a:solidFill>
            <a:schemeClr val="tx1"/>
          </a:solidFill>
          <a:latin typeface="+mn-lt"/>
          <a:ea typeface="+mn-ea"/>
          <a:cs typeface="+mn-cs"/>
        </a:defRPr>
      </a:lvl7pPr>
      <a:lvl8pPr marL="1350169" algn="l" defTabSz="385763" rtl="0" eaLnBrk="1" latinLnBrk="0" hangingPunct="1">
        <a:defRPr sz="760" kern="1200">
          <a:solidFill>
            <a:schemeClr val="tx1"/>
          </a:solidFill>
          <a:latin typeface="+mn-lt"/>
          <a:ea typeface="+mn-ea"/>
          <a:cs typeface="+mn-cs"/>
        </a:defRPr>
      </a:lvl8pPr>
      <a:lvl9pPr marL="1543050" algn="l" defTabSz="385763" rtl="0" eaLnBrk="1" latinLnBrk="0" hangingPunct="1">
        <a:defRPr sz="76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itel 1">
            <a:extLst>
              <a:ext uri="{FF2B5EF4-FFF2-40B4-BE49-F238E27FC236}">
                <a16:creationId xmlns:a16="http://schemas.microsoft.com/office/drawing/2014/main" id="{6DCEAC48-7464-2343-A48B-A821596B79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7367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a-DK" dirty="0"/>
              <a:t>SBCM MASTER SLIDES</a:t>
            </a:r>
            <a:endParaRPr lang="en-GB" dirty="0"/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95CEA067-7B66-0443-8E0F-45859FAA77A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4856FB-9ECD-574C-A7A5-50F8031ABC19}" type="datetimeFigureOut">
              <a:rPr lang="da-DK" smtClean="0"/>
              <a:t>01-11-2023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76D72428-719F-8841-A340-CFC4BA984AF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F51F77F3-5ADE-0344-A231-BD4E11A4908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BB3DFA-1D60-3D44-8C28-0ACFBE1558A0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7344610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4" r:id="rId1"/>
    <p:sldLayoutId id="2147483695" r:id="rId2"/>
    <p:sldLayoutId id="2147483696" r:id="rId3"/>
    <p:sldLayoutId id="2147483697" r:id="rId4"/>
    <p:sldLayoutId id="2147483698" r:id="rId5"/>
    <p:sldLayoutId id="2147483700" r:id="rId6"/>
    <p:sldLayoutId id="2147483701" r:id="rId7"/>
    <p:sldLayoutId id="2147483702" r:id="rId8"/>
    <p:sldLayoutId id="2147483703" r:id="rId9"/>
    <p:sldLayoutId id="2147483704" r:id="rId10"/>
    <p:sldLayoutId id="2147483705" r:id="rId11"/>
    <p:sldLayoutId id="2147483706" r:id="rId12"/>
    <p:sldLayoutId id="2147483707" r:id="rId13"/>
    <p:sldLayoutId id="2147483708" r:id="rId14"/>
    <p:sldLayoutId id="2147483709" r:id="rId15"/>
    <p:sldLayoutId id="2147483710" r:id="rId16"/>
    <p:sldLayoutId id="2147483711" r:id="rId17"/>
    <p:sldLayoutId id="2147483712" r:id="rId18"/>
    <p:sldLayoutId id="2147483713" r:id="rId19"/>
    <p:sldLayoutId id="2147483714" r:id="rId20"/>
    <p:sldLayoutId id="2147483715" r:id="rId21"/>
    <p:sldLayoutId id="2147483716" r:id="rId22"/>
    <p:sldLayoutId id="2147483717" r:id="rId23"/>
    <p:sldLayoutId id="2147483718" r:id="rId24"/>
    <p:sldLayoutId id="2147483719" r:id="rId25"/>
    <p:sldLayoutId id="2147483720" r:id="rId26"/>
    <p:sldLayoutId id="2147483721" r:id="rId27"/>
    <p:sldLayoutId id="2147483722" r:id="rId28"/>
    <p:sldLayoutId id="2147483723" r:id="rId29"/>
    <p:sldLayoutId id="2147483724" r:id="rId30"/>
    <p:sldLayoutId id="2147483725" r:id="rId31"/>
    <p:sldLayoutId id="2147483726" r:id="rId32"/>
    <p:sldLayoutId id="2147483727" r:id="rId33"/>
    <p:sldLayoutId id="2147483728" r:id="rId34"/>
    <p:sldLayoutId id="2147483729" r:id="rId35"/>
    <p:sldLayoutId id="2147483730" r:id="rId36"/>
    <p:sldLayoutId id="2147483731" r:id="rId37"/>
    <p:sldLayoutId id="2147483732" r:id="rId38"/>
    <p:sldLayoutId id="2147483733" r:id="rId39"/>
    <p:sldLayoutId id="2147483734" r:id="rId40"/>
    <p:sldLayoutId id="2147483735" r:id="rId41"/>
    <p:sldLayoutId id="2147483736" r:id="rId42"/>
    <p:sldLayoutId id="2147483737" r:id="rId43"/>
    <p:sldLayoutId id="2147483738" r:id="rId44"/>
    <p:sldLayoutId id="2147483739" r:id="rId45"/>
    <p:sldLayoutId id="2147483740" r:id="rId46"/>
    <p:sldLayoutId id="2147483741" r:id="rId47"/>
    <p:sldLayoutId id="2147483742" r:id="rId48"/>
    <p:sldLayoutId id="2147483743" r:id="rId49"/>
    <p:sldLayoutId id="2147483744" r:id="rId50"/>
    <p:sldLayoutId id="2147483745" r:id="rId51"/>
    <p:sldLayoutId id="2147483746" r:id="rId52"/>
    <p:sldLayoutId id="2147483749" r:id="rId53"/>
    <p:sldLayoutId id="2147483750" r:id="rId54"/>
    <p:sldLayoutId id="2147483751" r:id="rId55"/>
    <p:sldLayoutId id="2147483752" r:id="rId56"/>
    <p:sldLayoutId id="2147483753" r:id="rId57"/>
    <p:sldLayoutId id="2147483754" r:id="rId5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itel 1">
            <a:extLst>
              <a:ext uri="{FF2B5EF4-FFF2-40B4-BE49-F238E27FC236}">
                <a16:creationId xmlns:a16="http://schemas.microsoft.com/office/drawing/2014/main" id="{6DCEAC48-7464-2343-A48B-A821596B79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7367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a-DK" dirty="0"/>
              <a:t>SBCM MASTER SLIDES</a:t>
            </a:r>
            <a:endParaRPr lang="en-GB" dirty="0"/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95CEA067-7B66-0443-8E0F-45859FAA77A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AC3337-32F8-CE41-B1BC-9E261623BE7D}" type="datetimeFigureOut">
              <a:rPr lang="da-DK" smtClean="0"/>
              <a:t>01-11-2023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76D72428-719F-8841-A340-CFC4BA984AF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F51F77F3-5ADE-0344-A231-BD4E11A4908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8DFDB1-EB6D-A242-9187-3B1DDF7BF4A4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0744365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6" r:id="rId1"/>
    <p:sldLayoutId id="2147483757" r:id="rId2"/>
    <p:sldLayoutId id="2147483758" r:id="rId3"/>
    <p:sldLayoutId id="2147483759" r:id="rId4"/>
    <p:sldLayoutId id="2147483760" r:id="rId5"/>
    <p:sldLayoutId id="2147483761" r:id="rId6"/>
    <p:sldLayoutId id="2147483762" r:id="rId7"/>
    <p:sldLayoutId id="2147483763" r:id="rId8"/>
    <p:sldLayoutId id="2147483764" r:id="rId9"/>
    <p:sldLayoutId id="2147483765" r:id="rId10"/>
    <p:sldLayoutId id="2147483766" r:id="rId11"/>
    <p:sldLayoutId id="2147483767" r:id="rId12"/>
    <p:sldLayoutId id="2147483768" r:id="rId13"/>
    <p:sldLayoutId id="2147483769" r:id="rId14"/>
    <p:sldLayoutId id="2147483770" r:id="rId15"/>
    <p:sldLayoutId id="2147483771" r:id="rId16"/>
    <p:sldLayoutId id="2147483772" r:id="rId17"/>
    <p:sldLayoutId id="2147483773" r:id="rId18"/>
    <p:sldLayoutId id="2147483774" r:id="rId19"/>
    <p:sldLayoutId id="2147483775" r:id="rId20"/>
    <p:sldLayoutId id="2147483776" r:id="rId21"/>
    <p:sldLayoutId id="2147483777" r:id="rId22"/>
    <p:sldLayoutId id="2147483778" r:id="rId23"/>
    <p:sldLayoutId id="2147483779" r:id="rId24"/>
    <p:sldLayoutId id="2147483780" r:id="rId25"/>
    <p:sldLayoutId id="2147483781" r:id="rId26"/>
    <p:sldLayoutId id="2147483782" r:id="rId27"/>
    <p:sldLayoutId id="2147483783" r:id="rId28"/>
    <p:sldLayoutId id="2147483784" r:id="rId29"/>
    <p:sldLayoutId id="2147483785" r:id="rId30"/>
    <p:sldLayoutId id="2147483786" r:id="rId31"/>
    <p:sldLayoutId id="2147483787" r:id="rId32"/>
    <p:sldLayoutId id="2147483788" r:id="rId33"/>
    <p:sldLayoutId id="2147483789" r:id="rId34"/>
    <p:sldLayoutId id="2147483790" r:id="rId35"/>
    <p:sldLayoutId id="2147483791" r:id="rId36"/>
    <p:sldLayoutId id="2147483792" r:id="rId37"/>
    <p:sldLayoutId id="2147483793" r:id="rId38"/>
    <p:sldLayoutId id="2147483794" r:id="rId39"/>
    <p:sldLayoutId id="2147483795" r:id="rId40"/>
    <p:sldLayoutId id="2147483796" r:id="rId41"/>
    <p:sldLayoutId id="2147483797" r:id="rId42"/>
    <p:sldLayoutId id="2147483798" r:id="rId43"/>
    <p:sldLayoutId id="2147483799" r:id="rId44"/>
    <p:sldLayoutId id="2147483800" r:id="rId45"/>
    <p:sldLayoutId id="2147483801" r:id="rId46"/>
    <p:sldLayoutId id="2147483802" r:id="rId47"/>
    <p:sldLayoutId id="2147483803" r:id="rId48"/>
    <p:sldLayoutId id="2147483804" r:id="rId49"/>
    <p:sldLayoutId id="2147483805" r:id="rId50"/>
    <p:sldLayoutId id="2147483806" r:id="rId51"/>
    <p:sldLayoutId id="2147483807" r:id="rId52"/>
    <p:sldLayoutId id="2147483808" r:id="rId53"/>
    <p:sldLayoutId id="2147483809" r:id="rId5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itel 1">
            <a:extLst>
              <a:ext uri="{FF2B5EF4-FFF2-40B4-BE49-F238E27FC236}">
                <a16:creationId xmlns:a16="http://schemas.microsoft.com/office/drawing/2014/main" id="{6DCEAC48-7464-2343-A48B-A821596B79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7367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a-DK" dirty="0"/>
              <a:t>SBCM MASTER SLIDES</a:t>
            </a:r>
            <a:endParaRPr lang="en-GB" dirty="0"/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95CEA067-7B66-0443-8E0F-45859FAA77A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AF76E7-37D5-E141-96F0-3B36C7728B20}" type="datetimeFigureOut">
              <a:rPr lang="en-GB" smtClean="0"/>
              <a:t>01/11/2023</a:t>
            </a:fld>
            <a:endParaRPr lang="en-GB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76D72428-719F-8841-A340-CFC4BA984AF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F51F77F3-5ADE-0344-A231-BD4E11A4908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92A168-3F1D-6545-8B1F-08291F6C8CA3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214982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2" r:id="rId1"/>
    <p:sldLayoutId id="2147483813" r:id="rId2"/>
    <p:sldLayoutId id="2147483814" r:id="rId3"/>
    <p:sldLayoutId id="2147483815" r:id="rId4"/>
    <p:sldLayoutId id="2147483816" r:id="rId5"/>
    <p:sldLayoutId id="2147483818" r:id="rId6"/>
    <p:sldLayoutId id="2147483819" r:id="rId7"/>
    <p:sldLayoutId id="2147483820" r:id="rId8"/>
    <p:sldLayoutId id="2147483821" r:id="rId9"/>
    <p:sldLayoutId id="2147483822" r:id="rId10"/>
    <p:sldLayoutId id="2147483823" r:id="rId11"/>
    <p:sldLayoutId id="2147483824" r:id="rId12"/>
    <p:sldLayoutId id="2147483825" r:id="rId13"/>
    <p:sldLayoutId id="2147483826" r:id="rId14"/>
    <p:sldLayoutId id="2147483827" r:id="rId15"/>
    <p:sldLayoutId id="2147483828" r:id="rId16"/>
    <p:sldLayoutId id="2147483829" r:id="rId17"/>
    <p:sldLayoutId id="2147483830" r:id="rId18"/>
    <p:sldLayoutId id="2147483831" r:id="rId19"/>
    <p:sldLayoutId id="2147483832" r:id="rId20"/>
    <p:sldLayoutId id="2147483833" r:id="rId21"/>
    <p:sldLayoutId id="2147483834" r:id="rId22"/>
    <p:sldLayoutId id="2147483835" r:id="rId23"/>
    <p:sldLayoutId id="2147483836" r:id="rId24"/>
    <p:sldLayoutId id="2147483837" r:id="rId25"/>
    <p:sldLayoutId id="2147483838" r:id="rId26"/>
    <p:sldLayoutId id="2147483839" r:id="rId27"/>
    <p:sldLayoutId id="2147483840" r:id="rId28"/>
    <p:sldLayoutId id="2147483841" r:id="rId29"/>
    <p:sldLayoutId id="2147483842" r:id="rId30"/>
    <p:sldLayoutId id="2147483843" r:id="rId31"/>
    <p:sldLayoutId id="2147483844" r:id="rId32"/>
    <p:sldLayoutId id="2147483845" r:id="rId33"/>
    <p:sldLayoutId id="2147483846" r:id="rId34"/>
    <p:sldLayoutId id="2147483847" r:id="rId35"/>
    <p:sldLayoutId id="2147483848" r:id="rId36"/>
    <p:sldLayoutId id="2147483849" r:id="rId37"/>
    <p:sldLayoutId id="2147483850" r:id="rId38"/>
    <p:sldLayoutId id="2147483851" r:id="rId39"/>
    <p:sldLayoutId id="2147483852" r:id="rId40"/>
    <p:sldLayoutId id="2147483853" r:id="rId41"/>
    <p:sldLayoutId id="2147483854" r:id="rId42"/>
    <p:sldLayoutId id="2147483855" r:id="rId43"/>
    <p:sldLayoutId id="2147483856" r:id="rId44"/>
    <p:sldLayoutId id="2147483857" r:id="rId45"/>
    <p:sldLayoutId id="2147483858" r:id="rId46"/>
    <p:sldLayoutId id="2147483859" r:id="rId47"/>
    <p:sldLayoutId id="2147483860" r:id="rId48"/>
    <p:sldLayoutId id="2147483861" r:id="rId49"/>
    <p:sldLayoutId id="2147483862" r:id="rId50"/>
    <p:sldLayoutId id="2147483863" r:id="rId51"/>
    <p:sldLayoutId id="2147483864" r:id="rId52"/>
    <p:sldLayoutId id="2147483865" r:id="rId53"/>
    <p:sldLayoutId id="2147483866" r:id="rId54"/>
    <p:sldLayoutId id="2147483867" r:id="rId55"/>
    <p:sldLayoutId id="2147483868" r:id="rId56"/>
    <p:sldLayoutId id="2147483869" r:id="rId57"/>
    <p:sldLayoutId id="2147483870" r:id="rId58"/>
    <p:sldLayoutId id="2147483871" r:id="rId59"/>
    <p:sldLayoutId id="2147483872" r:id="rId60"/>
    <p:sldLayoutId id="2147483873" r:id="rId61"/>
    <p:sldLayoutId id="2147483874" r:id="rId62"/>
    <p:sldLayoutId id="2147483875" r:id="rId63"/>
    <p:sldLayoutId id="2147483876" r:id="rId64"/>
    <p:sldLayoutId id="2147483877" r:id="rId65"/>
    <p:sldLayoutId id="2147483878" r:id="rId66"/>
    <p:sldLayoutId id="2147483879" r:id="rId67"/>
    <p:sldLayoutId id="2147483880" r:id="rId68"/>
    <p:sldLayoutId id="2147484104" r:id="rId6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itel 1">
            <a:extLst>
              <a:ext uri="{FF2B5EF4-FFF2-40B4-BE49-F238E27FC236}">
                <a16:creationId xmlns:a16="http://schemas.microsoft.com/office/drawing/2014/main" id="{6DCEAC48-7464-2343-A48B-A821596B79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a-DK" dirty="0"/>
              <a:t>Klik for at redigere titeltypografien i masteren</a:t>
            </a:r>
            <a:endParaRPr lang="en-GB" dirty="0"/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D03470D1-814A-0449-BCAC-6E759B3DB7B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 dirty="0"/>
              <a:t>Klik for at redigere teksttypografierne i masteren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  <a:endParaRPr lang="en-GB" dirty="0"/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95CEA067-7B66-0443-8E0F-45859FAA77A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3A10B3-4CF3-9A43-85B8-3855841CF4FA}" type="datetimeFigureOut">
              <a:rPr lang="da-DK" smtClean="0"/>
              <a:t>01-11-2023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76D72428-719F-8841-A340-CFC4BA984AF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F51F77F3-5ADE-0344-A231-BD4E11A4908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D9A6D6-813E-BB4F-A97F-A3EB7B87B380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4594641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2" r:id="rId1"/>
    <p:sldLayoutId id="2147483883" r:id="rId2"/>
    <p:sldLayoutId id="2147483884" r:id="rId3"/>
    <p:sldLayoutId id="2147483885" r:id="rId4"/>
    <p:sldLayoutId id="2147483886" r:id="rId5"/>
    <p:sldLayoutId id="2147483887" r:id="rId6"/>
    <p:sldLayoutId id="2147483888" r:id="rId7"/>
    <p:sldLayoutId id="2147483889" r:id="rId8"/>
    <p:sldLayoutId id="2147483890" r:id="rId9"/>
    <p:sldLayoutId id="2147483891" r:id="rId10"/>
    <p:sldLayoutId id="2147483892" r:id="rId11"/>
    <p:sldLayoutId id="2147483893" r:id="rId12"/>
    <p:sldLayoutId id="2147483894" r:id="rId13"/>
    <p:sldLayoutId id="2147483895" r:id="rId14"/>
    <p:sldLayoutId id="2147483896" r:id="rId15"/>
    <p:sldLayoutId id="2147483897" r:id="rId16"/>
    <p:sldLayoutId id="2147483898" r:id="rId17"/>
    <p:sldLayoutId id="2147483899" r:id="rId18"/>
    <p:sldLayoutId id="2147483900" r:id="rId19"/>
    <p:sldLayoutId id="2147483901" r:id="rId20"/>
    <p:sldLayoutId id="2147483902" r:id="rId21"/>
    <p:sldLayoutId id="2147483903" r:id="rId22"/>
    <p:sldLayoutId id="2147483904" r:id="rId23"/>
    <p:sldLayoutId id="2147483905" r:id="rId24"/>
    <p:sldLayoutId id="2147483906" r:id="rId25"/>
    <p:sldLayoutId id="2147483907" r:id="rId26"/>
    <p:sldLayoutId id="2147483908" r:id="rId27"/>
    <p:sldLayoutId id="2147483909" r:id="rId28"/>
    <p:sldLayoutId id="2147483910" r:id="rId29"/>
    <p:sldLayoutId id="2147483911" r:id="rId30"/>
    <p:sldLayoutId id="2147483912" r:id="rId31"/>
    <p:sldLayoutId id="2147483913" r:id="rId32"/>
    <p:sldLayoutId id="2147483914" r:id="rId33"/>
    <p:sldLayoutId id="2147483915" r:id="rId34"/>
    <p:sldLayoutId id="2147483916" r:id="rId35"/>
    <p:sldLayoutId id="2147483917" r:id="rId36"/>
    <p:sldLayoutId id="2147483918" r:id="rId37"/>
    <p:sldLayoutId id="2147483919" r:id="rId38"/>
    <p:sldLayoutId id="2147483920" r:id="rId39"/>
    <p:sldLayoutId id="2147483921" r:id="rId40"/>
    <p:sldLayoutId id="2147483922" r:id="rId41"/>
    <p:sldLayoutId id="2147483923" r:id="rId42"/>
    <p:sldLayoutId id="2147483924" r:id="rId43"/>
    <p:sldLayoutId id="2147483925" r:id="rId44"/>
    <p:sldLayoutId id="2147483926" r:id="rId45"/>
    <p:sldLayoutId id="2147483927" r:id="rId46"/>
    <p:sldLayoutId id="2147483928" r:id="rId47"/>
    <p:sldLayoutId id="2147483929" r:id="rId48"/>
    <p:sldLayoutId id="2147483930" r:id="rId49"/>
    <p:sldLayoutId id="2147483931" r:id="rId50"/>
    <p:sldLayoutId id="2147483932" r:id="rId51"/>
    <p:sldLayoutId id="2147483933" r:id="rId52"/>
    <p:sldLayoutId id="2147483934" r:id="rId53"/>
    <p:sldLayoutId id="2147483935" r:id="rId54"/>
    <p:sldLayoutId id="2147483936" r:id="rId55"/>
    <p:sldLayoutId id="2147483937" r:id="rId56"/>
    <p:sldLayoutId id="2147483938" r:id="rId57"/>
    <p:sldLayoutId id="2147483939" r:id="rId58"/>
    <p:sldLayoutId id="2147483940" r:id="rId59"/>
    <p:sldLayoutId id="2147483941" r:id="rId60"/>
    <p:sldLayoutId id="2147483942" r:id="rId61"/>
    <p:sldLayoutId id="2147483943" r:id="rId62"/>
    <p:sldLayoutId id="2147483944" r:id="rId63"/>
    <p:sldLayoutId id="2147483945" r:id="rId64"/>
    <p:sldLayoutId id="2147483946" r:id="rId65"/>
    <p:sldLayoutId id="2147483947" r:id="rId66"/>
    <p:sldLayoutId id="2147483948" r:id="rId67"/>
    <p:sldLayoutId id="2147483949" r:id="rId68"/>
    <p:sldLayoutId id="2147483950" r:id="rId69"/>
    <p:sldLayoutId id="2147483951" r:id="rId70"/>
    <p:sldLayoutId id="2147483952" r:id="rId71"/>
    <p:sldLayoutId id="2147483953" r:id="rId72"/>
    <p:sldLayoutId id="2147483954" r:id="rId73"/>
    <p:sldLayoutId id="2147483955" r:id="rId74"/>
    <p:sldLayoutId id="2147483956" r:id="rId75"/>
    <p:sldLayoutId id="2147483957" r:id="rId76"/>
    <p:sldLayoutId id="2147483958" r:id="rId77"/>
    <p:sldLayoutId id="2147483959" r:id="rId78"/>
    <p:sldLayoutId id="2147483960" r:id="rId79"/>
    <p:sldLayoutId id="2147483961" r:id="rId80"/>
    <p:sldLayoutId id="2147483962" r:id="rId81"/>
    <p:sldLayoutId id="2147483963" r:id="rId82"/>
    <p:sldLayoutId id="2147483964" r:id="rId83"/>
    <p:sldLayoutId id="2147483965" r:id="rId84"/>
    <p:sldLayoutId id="2147483966" r:id="rId85"/>
    <p:sldLayoutId id="2147483967" r:id="rId86"/>
    <p:sldLayoutId id="2147483968" r:id="rId87"/>
    <p:sldLayoutId id="2147483969" r:id="rId88"/>
    <p:sldLayoutId id="2147483970" r:id="rId89"/>
    <p:sldLayoutId id="2147483971" r:id="rId90"/>
    <p:sldLayoutId id="2147483972" r:id="rId91"/>
    <p:sldLayoutId id="2147483973" r:id="rId92"/>
    <p:sldLayoutId id="2147483974" r:id="rId93"/>
    <p:sldLayoutId id="2147483975" r:id="rId94"/>
    <p:sldLayoutId id="2147483976" r:id="rId95"/>
    <p:sldLayoutId id="2147483977" r:id="rId96"/>
    <p:sldLayoutId id="2147483978" r:id="rId97"/>
    <p:sldLayoutId id="2147483979" r:id="rId98"/>
    <p:sldLayoutId id="2147483980" r:id="rId99"/>
    <p:sldLayoutId id="2147483981" r:id="rId100"/>
    <p:sldLayoutId id="2147483982" r:id="rId101"/>
    <p:sldLayoutId id="2147483983" r:id="rId102"/>
    <p:sldLayoutId id="2147483984" r:id="rId103"/>
    <p:sldLayoutId id="2147483985" r:id="rId104"/>
    <p:sldLayoutId id="2147483986" r:id="rId105"/>
    <p:sldLayoutId id="2147483987" r:id="rId106"/>
    <p:sldLayoutId id="2147483988" r:id="rId107"/>
    <p:sldLayoutId id="2147483989" r:id="rId108"/>
    <p:sldLayoutId id="2147483990" r:id="rId109"/>
    <p:sldLayoutId id="2147483991" r:id="rId110"/>
    <p:sldLayoutId id="2147483992" r:id="rId111"/>
    <p:sldLayoutId id="2147483993" r:id="rId112"/>
    <p:sldLayoutId id="2147483994" r:id="rId113"/>
    <p:sldLayoutId id="2147483995" r:id="rId114"/>
    <p:sldLayoutId id="2147483996" r:id="rId115"/>
    <p:sldLayoutId id="2147483997" r:id="rId116"/>
    <p:sldLayoutId id="2147483998" r:id="rId117"/>
    <p:sldLayoutId id="2147483999" r:id="rId118"/>
    <p:sldLayoutId id="2147484000" r:id="rId119"/>
    <p:sldLayoutId id="2147484001" r:id="rId120"/>
    <p:sldLayoutId id="2147484002" r:id="rId121"/>
    <p:sldLayoutId id="2147484003" r:id="rId122"/>
    <p:sldLayoutId id="2147484004" r:id="rId123"/>
    <p:sldLayoutId id="2147484005" r:id="rId124"/>
    <p:sldLayoutId id="2147484006" r:id="rId125"/>
    <p:sldLayoutId id="2147484007" r:id="rId126"/>
    <p:sldLayoutId id="2147484008" r:id="rId127"/>
    <p:sldLayoutId id="2147484009" r:id="rId128"/>
    <p:sldLayoutId id="2147484010" r:id="rId129"/>
    <p:sldLayoutId id="2147484011" r:id="rId130"/>
    <p:sldLayoutId id="2147484012" r:id="rId131"/>
    <p:sldLayoutId id="2147484013" r:id="rId132"/>
    <p:sldLayoutId id="2147484014" r:id="rId133"/>
    <p:sldLayoutId id="2147484015" r:id="rId134"/>
    <p:sldLayoutId id="2147484016" r:id="rId135"/>
    <p:sldLayoutId id="2147484017" r:id="rId136"/>
    <p:sldLayoutId id="2147484018" r:id="rId137"/>
    <p:sldLayoutId id="2147484019" r:id="rId138"/>
    <p:sldLayoutId id="2147484020" r:id="rId139"/>
    <p:sldLayoutId id="2147484021" r:id="rId140"/>
    <p:sldLayoutId id="2147484022" r:id="rId141"/>
    <p:sldLayoutId id="2147484023" r:id="rId142"/>
    <p:sldLayoutId id="2147484024" r:id="rId143"/>
    <p:sldLayoutId id="2147484025" r:id="rId144"/>
    <p:sldLayoutId id="2147484026" r:id="rId145"/>
    <p:sldLayoutId id="2147484027" r:id="rId146"/>
    <p:sldLayoutId id="2147484028" r:id="rId147"/>
    <p:sldLayoutId id="2147484029" r:id="rId148"/>
    <p:sldLayoutId id="2147484030" r:id="rId149"/>
    <p:sldLayoutId id="2147484031" r:id="rId150"/>
    <p:sldLayoutId id="2147484032" r:id="rId151"/>
    <p:sldLayoutId id="2147484033" r:id="rId152"/>
    <p:sldLayoutId id="2147484034" r:id="rId15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C2C1CEB-0827-45DD-BD24-ED89D05788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LID4096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C34E262-A501-4382-9A4B-A4198286D1B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GENERIC</a:t>
            </a:r>
            <a:endParaRPr lang="LID4096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87E97C1-3D5D-4C15-9EF8-08EDED333D7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158BBB-EEE1-F244-AA1E-E5F766C17616}" type="datetimeFigureOut">
              <a:rPr lang="da-DK" smtClean="0"/>
              <a:t>01-11-2023</a:t>
            </a:fld>
            <a:endParaRPr lang="da-DK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3292E7A-F85D-40D7-804A-9A29803A4C6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a-DK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0DF439A-A2CE-4A41-BF43-619543FDEB8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C9313E-5B61-F44E-855B-CB8A7B4D6801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9018059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36" r:id="rId1"/>
    <p:sldLayoutId id="2147484037" r:id="rId2"/>
    <p:sldLayoutId id="2147484038" r:id="rId3"/>
    <p:sldLayoutId id="2147484039" r:id="rId4"/>
    <p:sldLayoutId id="2147484040" r:id="rId5"/>
    <p:sldLayoutId id="2147484041" r:id="rId6"/>
    <p:sldLayoutId id="2147484042" r:id="rId7"/>
    <p:sldLayoutId id="2147484043" r:id="rId8"/>
    <p:sldLayoutId id="2147484044" r:id="rId9"/>
    <p:sldLayoutId id="2147484045" r:id="rId10"/>
    <p:sldLayoutId id="2147484046" r:id="rId11"/>
    <p:sldLayoutId id="2147484047" r:id="rId12"/>
    <p:sldLayoutId id="2147484048" r:id="rId13"/>
    <p:sldLayoutId id="2147484049" r:id="rId14"/>
    <p:sldLayoutId id="2147484050" r:id="rId15"/>
    <p:sldLayoutId id="2147484051" r:id="rId16"/>
    <p:sldLayoutId id="2147484052" r:id="rId17"/>
    <p:sldLayoutId id="2147484053" r:id="rId18"/>
    <p:sldLayoutId id="2147484054" r:id="rId19"/>
    <p:sldLayoutId id="2147484055" r:id="rId20"/>
    <p:sldLayoutId id="2147484056" r:id="rId21"/>
    <p:sldLayoutId id="2147484057" r:id="rId22"/>
    <p:sldLayoutId id="2147484058" r:id="rId23"/>
    <p:sldLayoutId id="2147484059" r:id="rId24"/>
    <p:sldLayoutId id="2147484060" r:id="rId25"/>
    <p:sldLayoutId id="2147484061" r:id="rId26"/>
    <p:sldLayoutId id="2147484062" r:id="rId27"/>
    <p:sldLayoutId id="2147484063" r:id="rId28"/>
    <p:sldLayoutId id="2147484064" r:id="rId29"/>
    <p:sldLayoutId id="2147484065" r:id="rId30"/>
    <p:sldLayoutId id="2147484066" r:id="rId31"/>
    <p:sldLayoutId id="2147484067" r:id="rId32"/>
    <p:sldLayoutId id="2147484068" r:id="rId33"/>
    <p:sldLayoutId id="2147484069" r:id="rId34"/>
    <p:sldLayoutId id="2147484070" r:id="rId35"/>
    <p:sldLayoutId id="2147484071" r:id="rId36"/>
    <p:sldLayoutId id="2147484072" r:id="rId37"/>
    <p:sldLayoutId id="2147484073" r:id="rId38"/>
    <p:sldLayoutId id="2147484074" r:id="rId39"/>
    <p:sldLayoutId id="2147484075" r:id="rId40"/>
    <p:sldLayoutId id="2147484076" r:id="rId41"/>
    <p:sldLayoutId id="2147484077" r:id="rId42"/>
    <p:sldLayoutId id="2147484078" r:id="rId43"/>
    <p:sldLayoutId id="2147484079" r:id="rId44"/>
    <p:sldLayoutId id="2147484080" r:id="rId45"/>
    <p:sldLayoutId id="2147484081" r:id="rId46"/>
    <p:sldLayoutId id="2147484082" r:id="rId47"/>
    <p:sldLayoutId id="2147484083" r:id="rId48"/>
    <p:sldLayoutId id="2147484084" r:id="rId49"/>
    <p:sldLayoutId id="2147484085" r:id="rId50"/>
    <p:sldLayoutId id="2147484086" r:id="rId51"/>
    <p:sldLayoutId id="2147484087" r:id="rId52"/>
    <p:sldLayoutId id="2147484088" r:id="rId53"/>
    <p:sldLayoutId id="2147484089" r:id="rId54"/>
    <p:sldLayoutId id="2147484090" r:id="rId55"/>
    <p:sldLayoutId id="2147484091" r:id="rId56"/>
    <p:sldLayoutId id="2147484092" r:id="rId57"/>
    <p:sldLayoutId id="2147484093" r:id="rId58"/>
    <p:sldLayoutId id="2147484094" r:id="rId59"/>
    <p:sldLayoutId id="2147484095" r:id="rId60"/>
    <p:sldLayoutId id="2147484096" r:id="rId61"/>
    <p:sldLayoutId id="2147484097" r:id="rId62"/>
    <p:sldLayoutId id="2147484098" r:id="rId63"/>
    <p:sldLayoutId id="2147484099" r:id="rId64"/>
    <p:sldLayoutId id="2147484100" r:id="rId65"/>
    <p:sldLayoutId id="2147484101" r:id="rId66"/>
    <p:sldLayoutId id="2147484102" r:id="rId67"/>
    <p:sldLayoutId id="2147484103" r:id="rId6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LID4096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09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3" Type="http://schemas.openxmlformats.org/officeDocument/2006/relationships/image" Target="../media/image19.png"/><Relationship Id="rId7" Type="http://schemas.openxmlformats.org/officeDocument/2006/relationships/hyperlink" Target="https://www.sbcm-certificate.com/sustainability-sales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8.xml"/><Relationship Id="rId6" Type="http://schemas.openxmlformats.org/officeDocument/2006/relationships/hyperlink" Target="https://www.sbcm-certificate.com/consumer-engagement" TargetMode="External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svg"/><Relationship Id="rId13" Type="http://schemas.openxmlformats.org/officeDocument/2006/relationships/image" Target="../media/image54.png"/><Relationship Id="rId18" Type="http://schemas.openxmlformats.org/officeDocument/2006/relationships/image" Target="../media/image59.svg"/><Relationship Id="rId3" Type="http://schemas.openxmlformats.org/officeDocument/2006/relationships/image" Target="../media/image44.jpeg"/><Relationship Id="rId7" Type="http://schemas.openxmlformats.org/officeDocument/2006/relationships/image" Target="../media/image48.png"/><Relationship Id="rId12" Type="http://schemas.openxmlformats.org/officeDocument/2006/relationships/image" Target="../media/image53.svg"/><Relationship Id="rId17" Type="http://schemas.openxmlformats.org/officeDocument/2006/relationships/image" Target="../media/image58.png"/><Relationship Id="rId2" Type="http://schemas.openxmlformats.org/officeDocument/2006/relationships/notesSlide" Target="../notesSlides/notesSlide8.xml"/><Relationship Id="rId16" Type="http://schemas.openxmlformats.org/officeDocument/2006/relationships/image" Target="../media/image57.svg"/><Relationship Id="rId1" Type="http://schemas.openxmlformats.org/officeDocument/2006/relationships/slideLayout" Target="../slideLayouts/slideLayout34.xml"/><Relationship Id="rId6" Type="http://schemas.openxmlformats.org/officeDocument/2006/relationships/image" Target="../media/image47.svg"/><Relationship Id="rId11" Type="http://schemas.openxmlformats.org/officeDocument/2006/relationships/image" Target="../media/image52.png"/><Relationship Id="rId5" Type="http://schemas.openxmlformats.org/officeDocument/2006/relationships/image" Target="../media/image46.png"/><Relationship Id="rId15" Type="http://schemas.openxmlformats.org/officeDocument/2006/relationships/image" Target="../media/image56.png"/><Relationship Id="rId10" Type="http://schemas.openxmlformats.org/officeDocument/2006/relationships/image" Target="../media/image51.svg"/><Relationship Id="rId4" Type="http://schemas.openxmlformats.org/officeDocument/2006/relationships/image" Target="../media/image45.jpeg"/><Relationship Id="rId9" Type="http://schemas.openxmlformats.org/officeDocument/2006/relationships/image" Target="../media/image50.png"/><Relationship Id="rId14" Type="http://schemas.openxmlformats.org/officeDocument/2006/relationships/image" Target="../media/image55.sv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4.xml"/><Relationship Id="rId6" Type="http://schemas.openxmlformats.org/officeDocument/2006/relationships/image" Target="../media/image63.png"/><Relationship Id="rId5" Type="http://schemas.openxmlformats.org/officeDocument/2006/relationships/image" Target="../media/image62.png"/><Relationship Id="rId4" Type="http://schemas.openxmlformats.org/officeDocument/2006/relationships/image" Target="../media/image6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4.xml"/><Relationship Id="rId6" Type="http://schemas.openxmlformats.org/officeDocument/2006/relationships/image" Target="../media/image63.png"/><Relationship Id="rId5" Type="http://schemas.openxmlformats.org/officeDocument/2006/relationships/image" Target="../media/image62.png"/><Relationship Id="rId4" Type="http://schemas.openxmlformats.org/officeDocument/2006/relationships/image" Target="../media/image61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9.svg"/><Relationship Id="rId13" Type="http://schemas.openxmlformats.org/officeDocument/2006/relationships/image" Target="../media/image42.png"/><Relationship Id="rId3" Type="http://schemas.openxmlformats.org/officeDocument/2006/relationships/image" Target="../media/image64.png"/><Relationship Id="rId7" Type="http://schemas.openxmlformats.org/officeDocument/2006/relationships/image" Target="../media/image68.png"/><Relationship Id="rId12" Type="http://schemas.openxmlformats.org/officeDocument/2006/relationships/image" Target="../media/image73.sv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4.xml"/><Relationship Id="rId6" Type="http://schemas.openxmlformats.org/officeDocument/2006/relationships/image" Target="../media/image67.svg"/><Relationship Id="rId11" Type="http://schemas.openxmlformats.org/officeDocument/2006/relationships/image" Target="../media/image72.png"/><Relationship Id="rId5" Type="http://schemas.openxmlformats.org/officeDocument/2006/relationships/image" Target="../media/image66.png"/><Relationship Id="rId10" Type="http://schemas.openxmlformats.org/officeDocument/2006/relationships/image" Target="../media/image71.svg"/><Relationship Id="rId4" Type="http://schemas.openxmlformats.org/officeDocument/2006/relationships/image" Target="../media/image65.svg"/><Relationship Id="rId9" Type="http://schemas.openxmlformats.org/officeDocument/2006/relationships/image" Target="../media/image70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3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3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4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60.xml"/><Relationship Id="rId6" Type="http://schemas.openxmlformats.org/officeDocument/2006/relationships/image" Target="../media/image78.png"/><Relationship Id="rId5" Type="http://schemas.openxmlformats.org/officeDocument/2006/relationships/image" Target="../media/image21.png"/><Relationship Id="rId4" Type="http://schemas.openxmlformats.org/officeDocument/2006/relationships/image" Target="../media/image77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sbcm-certificate.com/value-chain" TargetMode="External"/><Relationship Id="rId3" Type="http://schemas.openxmlformats.org/officeDocument/2006/relationships/image" Target="../media/image19.png"/><Relationship Id="rId7" Type="http://schemas.openxmlformats.org/officeDocument/2006/relationships/image" Target="../media/image3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8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10" Type="http://schemas.openxmlformats.org/officeDocument/2006/relationships/image" Target="../media/image33.png"/><Relationship Id="rId4" Type="http://schemas.openxmlformats.org/officeDocument/2006/relationships/image" Target="../media/image29.png"/><Relationship Id="rId9" Type="http://schemas.openxmlformats.org/officeDocument/2006/relationships/hyperlink" Target="https://www.sbcm-certificate.com/supply-chain-management" TargetMode="Externa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hyperlink" Target="http://www.sbcm-certificate.com/value-chain" TargetMode="External"/><Relationship Id="rId3" Type="http://schemas.openxmlformats.org/officeDocument/2006/relationships/image" Target="../media/image19.png"/><Relationship Id="rId7" Type="http://schemas.openxmlformats.org/officeDocument/2006/relationships/image" Target="../media/image3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8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10" Type="http://schemas.openxmlformats.org/officeDocument/2006/relationships/hyperlink" Target="http://www.sbcm-certificate.com/supply-chain-management" TargetMode="External"/><Relationship Id="rId4" Type="http://schemas.openxmlformats.org/officeDocument/2006/relationships/image" Target="../media/image30.png"/><Relationship Id="rId9" Type="http://schemas.openxmlformats.org/officeDocument/2006/relationships/hyperlink" Target="https://www.sbcm-certificate.com/value-chain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67.xml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6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hyperlink" Target="http://www.sbcm-certificate.com/partnerships" TargetMode="External"/><Relationship Id="rId3" Type="http://schemas.openxmlformats.org/officeDocument/2006/relationships/image" Target="../media/image19.png"/><Relationship Id="rId7" Type="http://schemas.openxmlformats.org/officeDocument/2006/relationships/image" Target="../media/image4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8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4" Type="http://schemas.openxmlformats.org/officeDocument/2006/relationships/image" Target="../media/image37.png"/><Relationship Id="rId9" Type="http://schemas.openxmlformats.org/officeDocument/2006/relationships/hyperlink" Target="https://www.sbcm-certificate.com/partnerships" TargetMode="Externa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ekst 1">
            <a:extLst>
              <a:ext uri="{FF2B5EF4-FFF2-40B4-BE49-F238E27FC236}">
                <a16:creationId xmlns:a16="http://schemas.microsoft.com/office/drawing/2014/main" id="{C981BC93-07EC-BB47-B81B-A00AE29B3B9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29376" y="899980"/>
            <a:ext cx="7559646" cy="349250"/>
          </a:xfrm>
        </p:spPr>
        <p:txBody>
          <a:bodyPr>
            <a:noAutofit/>
          </a:bodyPr>
          <a:lstStyle/>
          <a:p>
            <a:r>
              <a:rPr lang="da-DK">
                <a:latin typeface="Avenir Next LT Pro" panose="020B0504020202020204" pitchFamily="34" charset="0"/>
              </a:rPr>
              <a:t>PARTNERSHIPS I COLLABORATIVE CO-CREATION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40A85E4-CD99-ADCE-EF9D-5592E15DE2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34378" y="1950125"/>
            <a:ext cx="3062107" cy="3132849"/>
          </a:xfrm>
          <a:prstGeom prst="rect">
            <a:avLst/>
          </a:prstGeom>
        </p:spPr>
      </p:pic>
      <p:sp>
        <p:nvSpPr>
          <p:cNvPr id="10" name="Pladsholder til tekst 2">
            <a:extLst>
              <a:ext uri="{FF2B5EF4-FFF2-40B4-BE49-F238E27FC236}">
                <a16:creationId xmlns:a16="http://schemas.microsoft.com/office/drawing/2014/main" id="{CB8996C1-8A93-06CA-8895-8EB6667D4F5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246188" y="2366738"/>
            <a:ext cx="5736655" cy="2570163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da-DK" sz="4400" spc="300" dirty="0"/>
              <a:t>MODULE 3 </a:t>
            </a:r>
          </a:p>
          <a:p>
            <a:pPr>
              <a:lnSpc>
                <a:spcPct val="150000"/>
              </a:lnSpc>
            </a:pPr>
            <a:r>
              <a:rPr lang="da-DK" sz="4400" spc="300" dirty="0"/>
              <a:t>WORKBOOK</a:t>
            </a:r>
          </a:p>
        </p:txBody>
      </p:sp>
    </p:spTree>
    <p:extLst>
      <p:ext uri="{BB962C8B-B14F-4D97-AF65-F5344CB8AC3E}">
        <p14:creationId xmlns:p14="http://schemas.microsoft.com/office/powerpoint/2010/main" val="175101930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Billede 10" descr="Et billede, der indeholder krus, skjorte, skilt&#10;&#10;Automatisk genereret beskrivelse">
            <a:extLst>
              <a:ext uri="{FF2B5EF4-FFF2-40B4-BE49-F238E27FC236}">
                <a16:creationId xmlns:a16="http://schemas.microsoft.com/office/drawing/2014/main" id="{784DBDE9-0D44-0C4D-986C-CAB5BE53BCF6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3973295" y="1818070"/>
            <a:ext cx="2064322" cy="2064322"/>
          </a:xfrm>
          <a:prstGeom prst="rect">
            <a:avLst/>
          </a:prstGeom>
        </p:spPr>
      </p:pic>
      <p:sp>
        <p:nvSpPr>
          <p:cNvPr id="8" name="Tekstfelt 7">
            <a:extLst>
              <a:ext uri="{FF2B5EF4-FFF2-40B4-BE49-F238E27FC236}">
                <a16:creationId xmlns:a16="http://schemas.microsoft.com/office/drawing/2014/main" id="{146026F1-EE0D-7D41-90CF-B66997AE9E0B}"/>
              </a:ext>
            </a:extLst>
          </p:cNvPr>
          <p:cNvSpPr txBox="1"/>
          <p:nvPr/>
        </p:nvSpPr>
        <p:spPr>
          <a:xfrm>
            <a:off x="834804" y="2004955"/>
            <a:ext cx="6681874" cy="37548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da-DK" dirty="0" err="1">
                <a:solidFill>
                  <a:schemeClr val="bg1"/>
                </a:solidFill>
                <a:latin typeface="Avenir Book" panose="02000503020000020003" pitchFamily="2" charset="0"/>
              </a:rPr>
              <a:t>What</a:t>
            </a:r>
            <a:r>
              <a:rPr lang="da-DK" dirty="0">
                <a:solidFill>
                  <a:schemeClr val="bg1"/>
                </a:solidFill>
                <a:latin typeface="Avenir Book" panose="02000503020000020003" pitchFamily="2" charset="0"/>
              </a:rPr>
              <a:t> </a:t>
            </a:r>
            <a:r>
              <a:rPr lang="da-DK" dirty="0" err="1">
                <a:solidFill>
                  <a:schemeClr val="bg1"/>
                </a:solidFill>
                <a:latin typeface="Avenir Book" panose="02000503020000020003" pitchFamily="2" charset="0"/>
              </a:rPr>
              <a:t>does</a:t>
            </a:r>
            <a:r>
              <a:rPr lang="da-DK" dirty="0">
                <a:solidFill>
                  <a:schemeClr val="bg1"/>
                </a:solidFill>
                <a:latin typeface="Avenir Book" panose="02000503020000020003" pitchFamily="2" charset="0"/>
              </a:rPr>
              <a:t> </a:t>
            </a:r>
            <a:r>
              <a:rPr lang="da-DK" dirty="0" err="1">
                <a:solidFill>
                  <a:schemeClr val="bg1"/>
                </a:solidFill>
                <a:latin typeface="Avenir Book" panose="02000503020000020003" pitchFamily="2" charset="0"/>
              </a:rPr>
              <a:t>your</a:t>
            </a:r>
            <a:r>
              <a:rPr lang="da-DK" dirty="0">
                <a:solidFill>
                  <a:schemeClr val="bg1"/>
                </a:solidFill>
                <a:latin typeface="Avenir Book" panose="02000503020000020003" pitchFamily="2" charset="0"/>
              </a:rPr>
              <a:t> </a:t>
            </a:r>
            <a:r>
              <a:rPr lang="da-DK" dirty="0" err="1">
                <a:solidFill>
                  <a:schemeClr val="bg1"/>
                </a:solidFill>
                <a:latin typeface="Avenir Book" panose="02000503020000020003" pitchFamily="2" charset="0"/>
              </a:rPr>
              <a:t>company</a:t>
            </a:r>
            <a:r>
              <a:rPr lang="da-DK" dirty="0">
                <a:solidFill>
                  <a:schemeClr val="bg1"/>
                </a:solidFill>
                <a:latin typeface="Avenir Book" panose="02000503020000020003" pitchFamily="2" charset="0"/>
              </a:rPr>
              <a:t> </a:t>
            </a:r>
            <a:r>
              <a:rPr lang="da-DK" dirty="0" err="1">
                <a:solidFill>
                  <a:schemeClr val="bg1"/>
                </a:solidFill>
                <a:latin typeface="Avenir Book" panose="02000503020000020003" pitchFamily="2" charset="0"/>
              </a:rPr>
              <a:t>already</a:t>
            </a:r>
            <a:r>
              <a:rPr lang="da-DK" dirty="0">
                <a:solidFill>
                  <a:schemeClr val="bg1"/>
                </a:solidFill>
                <a:latin typeface="Avenir Book" panose="02000503020000020003" pitchFamily="2" charset="0"/>
              </a:rPr>
              <a:t> do to </a:t>
            </a:r>
            <a:r>
              <a:rPr lang="da-DK" dirty="0" err="1">
                <a:solidFill>
                  <a:schemeClr val="bg1"/>
                </a:solidFill>
                <a:latin typeface="Avenir Book" panose="02000503020000020003" pitchFamily="2" charset="0"/>
              </a:rPr>
              <a:t>engage</a:t>
            </a:r>
            <a:r>
              <a:rPr lang="da-DK" dirty="0">
                <a:solidFill>
                  <a:schemeClr val="bg1"/>
                </a:solidFill>
                <a:latin typeface="Avenir Book" panose="02000503020000020003" pitchFamily="2" charset="0"/>
              </a:rPr>
              <a:t> </a:t>
            </a:r>
            <a:r>
              <a:rPr lang="da-DK" dirty="0" err="1">
                <a:solidFill>
                  <a:schemeClr val="bg1"/>
                </a:solidFill>
                <a:latin typeface="Avenir Book" panose="02000503020000020003" pitchFamily="2" charset="0"/>
              </a:rPr>
              <a:t>its</a:t>
            </a:r>
            <a:r>
              <a:rPr lang="da-DK" dirty="0">
                <a:solidFill>
                  <a:schemeClr val="bg1"/>
                </a:solidFill>
                <a:latin typeface="Avenir Book" panose="02000503020000020003" pitchFamily="2" charset="0"/>
              </a:rPr>
              <a:t> </a:t>
            </a:r>
            <a:r>
              <a:rPr lang="da-DK" dirty="0" err="1">
                <a:solidFill>
                  <a:schemeClr val="bg1"/>
                </a:solidFill>
                <a:latin typeface="Avenir Book" panose="02000503020000020003" pitchFamily="2" charset="0"/>
              </a:rPr>
              <a:t>customers</a:t>
            </a:r>
            <a:r>
              <a:rPr lang="da-DK" dirty="0">
                <a:solidFill>
                  <a:schemeClr val="bg1"/>
                </a:solidFill>
                <a:latin typeface="Avenir Book" panose="02000503020000020003" pitchFamily="2" charset="0"/>
              </a:rPr>
              <a:t> in </a:t>
            </a:r>
            <a:r>
              <a:rPr lang="da-DK" dirty="0" err="1">
                <a:solidFill>
                  <a:schemeClr val="bg1"/>
                </a:solidFill>
                <a:latin typeface="Avenir Book" panose="02000503020000020003" pitchFamily="2" charset="0"/>
              </a:rPr>
              <a:t>its</a:t>
            </a:r>
            <a:r>
              <a:rPr lang="da-DK" dirty="0">
                <a:solidFill>
                  <a:schemeClr val="bg1"/>
                </a:solidFill>
                <a:latin typeface="Avenir Book" panose="02000503020000020003" pitchFamily="2" charset="0"/>
              </a:rPr>
              <a:t> </a:t>
            </a:r>
            <a:r>
              <a:rPr lang="da-DK" dirty="0" err="1">
                <a:solidFill>
                  <a:schemeClr val="bg1"/>
                </a:solidFill>
                <a:latin typeface="Avenir Book" panose="02000503020000020003" pitchFamily="2" charset="0"/>
              </a:rPr>
              <a:t>sustainability</a:t>
            </a:r>
            <a:r>
              <a:rPr lang="da-DK" dirty="0">
                <a:solidFill>
                  <a:schemeClr val="bg1"/>
                </a:solidFill>
                <a:latin typeface="Avenir Book" panose="02000503020000020003" pitchFamily="2" charset="0"/>
              </a:rPr>
              <a:t> </a:t>
            </a:r>
            <a:r>
              <a:rPr lang="da-DK" dirty="0" err="1">
                <a:solidFill>
                  <a:schemeClr val="bg1"/>
                </a:solidFill>
                <a:latin typeface="Avenir Book" panose="02000503020000020003" pitchFamily="2" charset="0"/>
              </a:rPr>
              <a:t>efforts</a:t>
            </a:r>
            <a:r>
              <a:rPr lang="da-DK" dirty="0">
                <a:solidFill>
                  <a:schemeClr val="bg1"/>
                </a:solidFill>
                <a:latin typeface="Avenir Book" panose="02000503020000020003" pitchFamily="2" charset="0"/>
              </a:rPr>
              <a:t>?</a:t>
            </a:r>
            <a:br>
              <a:rPr lang="da-DK" sz="2000" dirty="0">
                <a:solidFill>
                  <a:schemeClr val="bg1"/>
                </a:solidFill>
                <a:latin typeface="Avenir Book" panose="02000503020000020003" pitchFamily="2" charset="0"/>
              </a:rPr>
            </a:br>
            <a:r>
              <a:rPr lang="da-DK" sz="1200" dirty="0">
                <a:solidFill>
                  <a:schemeClr val="bg1"/>
                </a:solidFill>
                <a:latin typeface="Avenir Book" panose="02000503020000020003" pitchFamily="2" charset="0"/>
              </a:rPr>
              <a:t>[Hvad gør I allerede i din virksomhed for at engagere jeres kunder?]</a:t>
            </a:r>
          </a:p>
          <a:p>
            <a:pPr marL="457200" indent="-457200">
              <a:buFont typeface="+mj-lt"/>
              <a:buAutoNum type="arabicPeriod"/>
            </a:pPr>
            <a:endParaRPr lang="da-DK" dirty="0">
              <a:solidFill>
                <a:schemeClr val="bg1"/>
              </a:solidFill>
              <a:latin typeface="Avenir Book" panose="02000503020000020003" pitchFamily="2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da-DK" dirty="0" err="1">
                <a:solidFill>
                  <a:schemeClr val="bg1"/>
                </a:solidFill>
                <a:latin typeface="Avenir Book" panose="02000503020000020003" pitchFamily="2" charset="0"/>
              </a:rPr>
              <a:t>What</a:t>
            </a:r>
            <a:r>
              <a:rPr lang="da-DK" dirty="0">
                <a:solidFill>
                  <a:schemeClr val="bg1"/>
                </a:solidFill>
                <a:latin typeface="Avenir Book" panose="02000503020000020003" pitchFamily="2" charset="0"/>
              </a:rPr>
              <a:t> (more) </a:t>
            </a:r>
            <a:r>
              <a:rPr lang="da-DK" dirty="0" err="1">
                <a:solidFill>
                  <a:schemeClr val="bg1"/>
                </a:solidFill>
                <a:latin typeface="Avenir Book" panose="02000503020000020003" pitchFamily="2" charset="0"/>
              </a:rPr>
              <a:t>could</a:t>
            </a:r>
            <a:r>
              <a:rPr lang="da-DK" dirty="0">
                <a:solidFill>
                  <a:schemeClr val="bg1"/>
                </a:solidFill>
                <a:latin typeface="Avenir Book" panose="02000503020000020003" pitchFamily="2" charset="0"/>
              </a:rPr>
              <a:t> done – and </a:t>
            </a:r>
            <a:r>
              <a:rPr lang="da-DK" dirty="0" err="1">
                <a:solidFill>
                  <a:schemeClr val="bg1"/>
                </a:solidFill>
                <a:latin typeface="Avenir Book" panose="02000503020000020003" pitchFamily="2" charset="0"/>
              </a:rPr>
              <a:t>what</a:t>
            </a:r>
            <a:r>
              <a:rPr lang="da-DK" dirty="0">
                <a:solidFill>
                  <a:schemeClr val="bg1"/>
                </a:solidFill>
                <a:latin typeface="Avenir Book" panose="02000503020000020003" pitchFamily="2" charset="0"/>
              </a:rPr>
              <a:t> </a:t>
            </a:r>
            <a:r>
              <a:rPr lang="da-DK" dirty="0" err="1">
                <a:solidFill>
                  <a:schemeClr val="bg1"/>
                </a:solidFill>
                <a:latin typeface="Avenir Book" panose="02000503020000020003" pitchFamily="2" charset="0"/>
              </a:rPr>
              <a:t>should</a:t>
            </a:r>
            <a:r>
              <a:rPr lang="da-DK" dirty="0">
                <a:solidFill>
                  <a:schemeClr val="bg1"/>
                </a:solidFill>
                <a:latin typeface="Avenir Book" panose="02000503020000020003" pitchFamily="2" charset="0"/>
              </a:rPr>
              <a:t> the purpose of </a:t>
            </a:r>
            <a:r>
              <a:rPr lang="da-DK" dirty="0" err="1">
                <a:solidFill>
                  <a:schemeClr val="bg1"/>
                </a:solidFill>
                <a:latin typeface="Avenir Book" panose="02000503020000020003" pitchFamily="2" charset="0"/>
              </a:rPr>
              <a:t>engaging</a:t>
            </a:r>
            <a:r>
              <a:rPr lang="da-DK" dirty="0">
                <a:solidFill>
                  <a:schemeClr val="bg1"/>
                </a:solidFill>
                <a:latin typeface="Avenir Book" panose="02000503020000020003" pitchFamily="2" charset="0"/>
              </a:rPr>
              <a:t> </a:t>
            </a:r>
            <a:r>
              <a:rPr lang="da-DK" dirty="0" err="1">
                <a:solidFill>
                  <a:schemeClr val="bg1"/>
                </a:solidFill>
                <a:latin typeface="Avenir Book" panose="02000503020000020003" pitchFamily="2" charset="0"/>
              </a:rPr>
              <a:t>customers</a:t>
            </a:r>
            <a:r>
              <a:rPr lang="da-DK" dirty="0">
                <a:solidFill>
                  <a:schemeClr val="bg1"/>
                </a:solidFill>
                <a:latin typeface="Avenir Book" panose="02000503020000020003" pitchFamily="2" charset="0"/>
              </a:rPr>
              <a:t>?</a:t>
            </a:r>
            <a:br>
              <a:rPr lang="da-DK" sz="2000" dirty="0">
                <a:solidFill>
                  <a:schemeClr val="bg1"/>
                </a:solidFill>
                <a:latin typeface="Avenir Book" panose="02000503020000020003" pitchFamily="2" charset="0"/>
              </a:rPr>
            </a:br>
            <a:r>
              <a:rPr lang="da-DK" sz="1200" dirty="0">
                <a:solidFill>
                  <a:schemeClr val="bg1"/>
                </a:solidFill>
                <a:latin typeface="Avenir Book" panose="02000503020000020003" pitchFamily="2" charset="0"/>
              </a:rPr>
              <a:t>[Hvad kunne I (mere) gøre fremover – og hvad skulle formålet være med at engagere dem?]</a:t>
            </a:r>
          </a:p>
          <a:p>
            <a:pPr marL="457200" indent="-457200">
              <a:buFont typeface="+mj-lt"/>
              <a:buAutoNum type="arabicPeriod"/>
            </a:pPr>
            <a:endParaRPr lang="da-DK" sz="2000" dirty="0">
              <a:solidFill>
                <a:schemeClr val="bg1"/>
              </a:solidFill>
              <a:latin typeface="Avenir Book" panose="02000503020000020003" pitchFamily="2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da-DK" sz="2000" dirty="0">
                <a:solidFill>
                  <a:schemeClr val="bg1"/>
                </a:solidFill>
                <a:latin typeface="Avenir Book" panose="02000503020000020003" pitchFamily="2" charset="0"/>
              </a:rPr>
              <a:t>How </a:t>
            </a:r>
            <a:r>
              <a:rPr lang="da-DK" sz="2000" dirty="0" err="1">
                <a:solidFill>
                  <a:schemeClr val="bg1"/>
                </a:solidFill>
                <a:latin typeface="Avenir Book" panose="02000503020000020003" pitchFamily="2" charset="0"/>
              </a:rPr>
              <a:t>could</a:t>
            </a:r>
            <a:r>
              <a:rPr lang="da-DK" sz="2000" dirty="0">
                <a:solidFill>
                  <a:schemeClr val="bg1"/>
                </a:solidFill>
                <a:latin typeface="Avenir Book" panose="02000503020000020003" pitchFamily="2" charset="0"/>
              </a:rPr>
              <a:t> </a:t>
            </a:r>
            <a:r>
              <a:rPr lang="da-DK" sz="2000" dirty="0" err="1">
                <a:solidFill>
                  <a:schemeClr val="bg1"/>
                </a:solidFill>
                <a:latin typeface="Avenir Book" panose="02000503020000020003" pitchFamily="2" charset="0"/>
              </a:rPr>
              <a:t>you</a:t>
            </a:r>
            <a:r>
              <a:rPr lang="da-DK" sz="2000" dirty="0">
                <a:solidFill>
                  <a:schemeClr val="bg1"/>
                </a:solidFill>
                <a:latin typeface="Avenir Book" panose="02000503020000020003" pitchFamily="2" charset="0"/>
              </a:rPr>
              <a:t> link or </a:t>
            </a:r>
            <a:r>
              <a:rPr lang="da-DK" sz="2000" dirty="0" err="1">
                <a:solidFill>
                  <a:schemeClr val="bg1"/>
                </a:solidFill>
                <a:latin typeface="Avenir Book" panose="02000503020000020003" pitchFamily="2" charset="0"/>
              </a:rPr>
              <a:t>reinforce</a:t>
            </a:r>
            <a:r>
              <a:rPr lang="da-DK" sz="2000" dirty="0">
                <a:solidFill>
                  <a:schemeClr val="bg1"/>
                </a:solidFill>
                <a:latin typeface="Avenir Book" panose="02000503020000020003" pitchFamily="2" charset="0"/>
              </a:rPr>
              <a:t> </a:t>
            </a:r>
            <a:r>
              <a:rPr lang="da-DK" sz="2000" dirty="0" err="1">
                <a:solidFill>
                  <a:schemeClr val="bg1"/>
                </a:solidFill>
                <a:latin typeface="Avenir Book" panose="02000503020000020003" pitchFamily="2" charset="0"/>
              </a:rPr>
              <a:t>your</a:t>
            </a:r>
            <a:r>
              <a:rPr lang="da-DK" sz="2000" dirty="0">
                <a:solidFill>
                  <a:schemeClr val="bg1"/>
                </a:solidFill>
                <a:latin typeface="Avenir Book" panose="02000503020000020003" pitchFamily="2" charset="0"/>
              </a:rPr>
              <a:t> </a:t>
            </a:r>
            <a:r>
              <a:rPr lang="da-DK" sz="2000" dirty="0" err="1">
                <a:solidFill>
                  <a:schemeClr val="bg1"/>
                </a:solidFill>
                <a:latin typeface="Avenir Book" panose="02000503020000020003" pitchFamily="2" charset="0"/>
              </a:rPr>
              <a:t>sustainability</a:t>
            </a:r>
            <a:r>
              <a:rPr lang="da-DK" sz="2000" dirty="0">
                <a:solidFill>
                  <a:schemeClr val="bg1"/>
                </a:solidFill>
                <a:latin typeface="Avenir Book" panose="02000503020000020003" pitchFamily="2" charset="0"/>
              </a:rPr>
              <a:t> </a:t>
            </a:r>
            <a:br>
              <a:rPr lang="da-DK" sz="2000" dirty="0">
                <a:solidFill>
                  <a:schemeClr val="bg1"/>
                </a:solidFill>
                <a:latin typeface="Avenir Book" panose="02000503020000020003" pitchFamily="2" charset="0"/>
              </a:rPr>
            </a:br>
            <a:r>
              <a:rPr lang="da-DK" sz="2000" dirty="0">
                <a:solidFill>
                  <a:schemeClr val="bg1"/>
                </a:solidFill>
                <a:latin typeface="Avenir Book" panose="02000503020000020003" pitchFamily="2" charset="0"/>
              </a:rPr>
              <a:t>&amp; sales </a:t>
            </a:r>
            <a:r>
              <a:rPr lang="da-DK" sz="2000" dirty="0" err="1">
                <a:solidFill>
                  <a:schemeClr val="bg1"/>
                </a:solidFill>
                <a:latin typeface="Avenir Book" panose="02000503020000020003" pitchFamily="2" charset="0"/>
              </a:rPr>
              <a:t>efforts</a:t>
            </a:r>
            <a:r>
              <a:rPr lang="da-DK" sz="2000" dirty="0">
                <a:solidFill>
                  <a:schemeClr val="bg1"/>
                </a:solidFill>
                <a:latin typeface="Avenir Book" panose="02000503020000020003" pitchFamily="2" charset="0"/>
              </a:rPr>
              <a:t>?</a:t>
            </a:r>
            <a:br>
              <a:rPr lang="da-DK" sz="2000" dirty="0">
                <a:solidFill>
                  <a:schemeClr val="bg1"/>
                </a:solidFill>
                <a:latin typeface="Avenir Book" panose="02000503020000020003" pitchFamily="2" charset="0"/>
              </a:rPr>
            </a:br>
            <a:r>
              <a:rPr lang="da-DK" sz="1200" dirty="0">
                <a:solidFill>
                  <a:schemeClr val="bg1"/>
                </a:solidFill>
                <a:latin typeface="Avenir Book" panose="02000503020000020003" pitchFamily="2" charset="0"/>
              </a:rPr>
              <a:t>[Hvordan kobler I / kunne I koble jeres CSR-indsats til salgsfunktionen?]</a:t>
            </a:r>
            <a:br>
              <a:rPr lang="da-DK" sz="2000" dirty="0">
                <a:solidFill>
                  <a:schemeClr val="bg1"/>
                </a:solidFill>
                <a:latin typeface="Avenir Book" panose="02000503020000020003" pitchFamily="2" charset="0"/>
              </a:rPr>
            </a:br>
            <a:endParaRPr lang="da-DK" sz="2000" dirty="0">
              <a:solidFill>
                <a:schemeClr val="bg1"/>
              </a:solidFill>
              <a:latin typeface="Avenir Book" panose="02000503020000020003" pitchFamily="2" charset="0"/>
            </a:endParaRPr>
          </a:p>
          <a:p>
            <a:pPr marL="457200" indent="-457200">
              <a:buFont typeface="+mj-lt"/>
              <a:buAutoNum type="arabicPeriod"/>
            </a:pPr>
            <a:endParaRPr lang="da-DK" sz="2000" dirty="0">
              <a:solidFill>
                <a:schemeClr val="bg1"/>
              </a:solidFill>
              <a:latin typeface="Avenir Book" panose="02000503020000020003" pitchFamily="2" charset="0"/>
            </a:endParaRPr>
          </a:p>
        </p:txBody>
      </p:sp>
      <p:pic>
        <p:nvPicPr>
          <p:cNvPr id="4" name="Billede 21" descr="Skærmbillede 2016-04-26 02.14.24.png">
            <a:extLst>
              <a:ext uri="{FF2B5EF4-FFF2-40B4-BE49-F238E27FC236}">
                <a16:creationId xmlns:a16="http://schemas.microsoft.com/office/drawing/2014/main" id="{78E4F5E0-7645-426F-877D-5293D9DC7B2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1734" y="4329155"/>
            <a:ext cx="753669" cy="1200289"/>
          </a:xfrm>
          <a:prstGeom prst="rect">
            <a:avLst/>
          </a:prstGeom>
        </p:spPr>
      </p:pic>
      <p:pic>
        <p:nvPicPr>
          <p:cNvPr id="12" name="Billede 11">
            <a:extLst>
              <a:ext uri="{FF2B5EF4-FFF2-40B4-BE49-F238E27FC236}">
                <a16:creationId xmlns:a16="http://schemas.microsoft.com/office/drawing/2014/main" id="{3DBA893E-6FD4-D446-BDCA-69AABFAC801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531734" y="2391121"/>
            <a:ext cx="2572034" cy="1739069"/>
          </a:xfrm>
          <a:prstGeom prst="rect">
            <a:avLst/>
          </a:prstGeom>
        </p:spPr>
      </p:pic>
      <p:sp>
        <p:nvSpPr>
          <p:cNvPr id="9" name="Ellipse 8">
            <a:extLst>
              <a:ext uri="{FF2B5EF4-FFF2-40B4-BE49-F238E27FC236}">
                <a16:creationId xmlns:a16="http://schemas.microsoft.com/office/drawing/2014/main" id="{AAC58770-6704-6F43-B569-2683AF901E96}"/>
              </a:ext>
            </a:extLst>
          </p:cNvPr>
          <p:cNvSpPr/>
          <p:nvPr/>
        </p:nvSpPr>
        <p:spPr>
          <a:xfrm>
            <a:off x="9239146" y="363320"/>
            <a:ext cx="2704037" cy="2631090"/>
          </a:xfrm>
          <a:prstGeom prst="ellipse">
            <a:avLst/>
          </a:prstGeom>
          <a:solidFill>
            <a:srgbClr val="D7762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venir Book" panose="02000503020000020003" pitchFamily="2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venir Book" panose="02000503020000020003" pitchFamily="2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CLICK HERE FOR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EXAMPLES, TOOLS &amp; TEMPLATES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8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venir Book" panose="02000503020000020003" pitchFamily="2" charset="0"/>
              <a:ea typeface="+mn-ea"/>
              <a:cs typeface="+mn-cs"/>
            </a:endParaRPr>
          </a:p>
          <a:p>
            <a:pPr lvl="0" algn="ctr" defTabSz="914400">
              <a:defRPr/>
            </a:pPr>
            <a:r>
              <a:rPr lang="en-GB" sz="900" b="1" dirty="0">
                <a:solidFill>
                  <a:schemeClr val="bg1"/>
                </a:solidFill>
                <a:latin typeface="Avenir Next LT Pro" panose="020B0504020202020204" pitchFamily="34" charset="0"/>
              </a:rPr>
              <a:t>Consumer engagement (B2C)</a:t>
            </a:r>
          </a:p>
          <a:p>
            <a:pPr lvl="0" algn="ctr" defTabSz="914400">
              <a:defRPr/>
            </a:pPr>
            <a:r>
              <a:rPr lang="en-GB" sz="900" dirty="0">
                <a:solidFill>
                  <a:schemeClr val="bg1"/>
                </a:solidFill>
                <a:latin typeface="Avenir Next LT Pro" panose="020B0504020202020204" pitchFamily="34" charset="0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www.sbcm-certificate.com/consumer-engagement</a:t>
            </a:r>
            <a:endParaRPr lang="en-GB" sz="900" dirty="0">
              <a:solidFill>
                <a:schemeClr val="bg1"/>
              </a:solidFill>
              <a:latin typeface="Avenir Next LT Pro" panose="020B0504020202020204" pitchFamily="34" charset="0"/>
            </a:endParaRPr>
          </a:p>
          <a:p>
            <a:pPr lvl="0" algn="ctr" defTabSz="914400">
              <a:defRPr/>
            </a:pPr>
            <a:endParaRPr kumimoji="0" lang="en-GB" sz="9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venir Next LT Pro" panose="020B0504020202020204" pitchFamily="34" charset="0"/>
              <a:ea typeface="+mn-ea"/>
              <a:cs typeface="+mn-cs"/>
            </a:endParaRPr>
          </a:p>
          <a:p>
            <a:pPr lvl="0" algn="ctr" defTabSz="914400">
              <a:defRPr/>
            </a:pPr>
            <a:r>
              <a:rPr lang="da-DK" sz="900" b="1" dirty="0" err="1">
                <a:solidFill>
                  <a:schemeClr val="bg1"/>
                </a:solidFill>
                <a:latin typeface="Avenir Next LT Pro" panose="020B0504020202020204" pitchFamily="34" charset="0"/>
              </a:rPr>
              <a:t>Sustainability</a:t>
            </a:r>
            <a:r>
              <a:rPr lang="da-DK" sz="900" b="1" dirty="0">
                <a:solidFill>
                  <a:schemeClr val="bg1"/>
                </a:solidFill>
                <a:latin typeface="Avenir Next LT Pro" panose="020B0504020202020204" pitchFamily="34" charset="0"/>
              </a:rPr>
              <a:t> and sales (B2B, B2G)</a:t>
            </a:r>
          </a:p>
          <a:p>
            <a:pPr lvl="0" algn="ctr" defTabSz="914400">
              <a:defRPr/>
            </a:pPr>
            <a:r>
              <a:rPr lang="da-DK" sz="900" dirty="0">
                <a:solidFill>
                  <a:schemeClr val="bg1"/>
                </a:solidFill>
                <a:latin typeface="Avenir Next LT Pro" panose="020B0504020202020204" pitchFamily="34" charset="0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www.sbcm-certificate.com/sustainability-sales</a:t>
            </a:r>
            <a:endParaRPr lang="da-DK" sz="900" dirty="0">
              <a:solidFill>
                <a:schemeClr val="bg1"/>
              </a:solidFill>
              <a:latin typeface="Avenir Next LT Pro" panose="020B05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venir Book" panose="02000503020000020003" pitchFamily="2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venir Book" panose="02000503020000020003" pitchFamily="2" charset="0"/>
              <a:ea typeface="+mn-ea"/>
              <a:cs typeface="+mn-cs"/>
            </a:endParaRPr>
          </a:p>
        </p:txBody>
      </p:sp>
      <p:sp>
        <p:nvSpPr>
          <p:cNvPr id="15" name="Pladsholder til tekst 1">
            <a:extLst>
              <a:ext uri="{FF2B5EF4-FFF2-40B4-BE49-F238E27FC236}">
                <a16:creationId xmlns:a16="http://schemas.microsoft.com/office/drawing/2014/main" id="{11943C67-0C10-3549-ABEE-B5BCAC5AE32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29376" y="899980"/>
            <a:ext cx="6355812" cy="349250"/>
          </a:xfrm>
        </p:spPr>
        <p:txBody>
          <a:bodyPr/>
          <a:lstStyle/>
          <a:p>
            <a:r>
              <a:rPr lang="da-DK" dirty="0"/>
              <a:t>EXERCISE #3</a:t>
            </a:r>
          </a:p>
        </p:txBody>
      </p:sp>
      <p:sp>
        <p:nvSpPr>
          <p:cNvPr id="17" name="Tekstfelt 16">
            <a:extLst>
              <a:ext uri="{FF2B5EF4-FFF2-40B4-BE49-F238E27FC236}">
                <a16:creationId xmlns:a16="http://schemas.microsoft.com/office/drawing/2014/main" id="{3B49C053-56CB-3D4F-A896-9FE9A4BB4412}"/>
              </a:ext>
            </a:extLst>
          </p:cNvPr>
          <p:cNvSpPr txBox="1"/>
          <p:nvPr/>
        </p:nvSpPr>
        <p:spPr>
          <a:xfrm>
            <a:off x="745548" y="5529444"/>
            <a:ext cx="493881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>
                <a:solidFill>
                  <a:prstClr val="white"/>
                </a:solidFill>
                <a:latin typeface="Avenir Book" panose="02000503020000020003" pitchFamily="2" charset="0"/>
              </a:rPr>
              <a:t>INPUT FOR EXAM PAPER / ACTION PAPER 8AB</a:t>
            </a:r>
          </a:p>
        </p:txBody>
      </p:sp>
      <p:pic>
        <p:nvPicPr>
          <p:cNvPr id="7" name="Billede 6">
            <a:extLst>
              <a:ext uri="{FF2B5EF4-FFF2-40B4-BE49-F238E27FC236}">
                <a16:creationId xmlns:a16="http://schemas.microsoft.com/office/drawing/2014/main" id="{4B99B3E1-5D3F-1E40-8EC6-A9969540DE9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550944" y="4329787"/>
            <a:ext cx="1567652" cy="11996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1715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Tools to Optimize Customer Engagement | TBE">
            <a:extLst>
              <a:ext uri="{FF2B5EF4-FFF2-40B4-BE49-F238E27FC236}">
                <a16:creationId xmlns:a16="http://schemas.microsoft.com/office/drawing/2014/main" id="{30E5F5F4-D638-41C6-BB91-7444536BAD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396447" y="2277665"/>
            <a:ext cx="2247900" cy="2038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3 Keys to Customer Engagement - Business Apps for Brands">
            <a:extLst>
              <a:ext uri="{FF2B5EF4-FFF2-40B4-BE49-F238E27FC236}">
                <a16:creationId xmlns:a16="http://schemas.microsoft.com/office/drawing/2014/main" id="{8C9A7BEE-F921-4735-B7BD-76DCD44557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192959" y="4344590"/>
            <a:ext cx="2581275" cy="1771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Afrundet rektangel 14">
            <a:extLst>
              <a:ext uri="{FF2B5EF4-FFF2-40B4-BE49-F238E27FC236}">
                <a16:creationId xmlns:a16="http://schemas.microsoft.com/office/drawing/2014/main" id="{F2C58F1E-EA86-4921-8E5A-27AACAF77E72}"/>
              </a:ext>
            </a:extLst>
          </p:cNvPr>
          <p:cNvSpPr/>
          <p:nvPr/>
        </p:nvSpPr>
        <p:spPr>
          <a:xfrm>
            <a:off x="4131859" y="895234"/>
            <a:ext cx="6789103" cy="782526"/>
          </a:xfrm>
          <a:prstGeom prst="roundRect">
            <a:avLst/>
          </a:prstGeom>
          <a:solidFill>
            <a:srgbClr val="CDA34F"/>
          </a:solidFill>
          <a:ln>
            <a:noFill/>
          </a:ln>
          <a:effectLst>
            <a:outerShdw blurRad="50800" dist="381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altLang="da-DK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Book" panose="02000503020000020003" pitchFamily="2" charset="0"/>
              <a:ea typeface="+mn-ea"/>
              <a:cs typeface="Calibri" panose="020F0502020204030204" pitchFamily="34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altLang="da-DK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Book" panose="02000503020000020003" pitchFamily="2" charset="0"/>
              <a:ea typeface="+mn-ea"/>
              <a:cs typeface="Calibri" panose="020F0502020204030204" pitchFamily="34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altLang="da-DK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Calibri" panose="020F0502020204030204" pitchFamily="34" charset="0"/>
              </a:rPr>
              <a:t>  #1 – </a:t>
            </a:r>
            <a:r>
              <a:rPr kumimoji="0" lang="da-DK" altLang="da-DK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Calibri" panose="020F0502020204030204" pitchFamily="34" charset="0"/>
              </a:rPr>
              <a:t>Inform</a:t>
            </a:r>
            <a:endParaRPr kumimoji="0" lang="da-DK" altLang="da-DK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Book" panose="02000503020000020003" pitchFamily="2" charset="0"/>
              <a:ea typeface="+mn-ea"/>
              <a:cs typeface="Calibri" panose="020F0502020204030204" pitchFamily="34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altLang="da-DK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Book" panose="02000503020000020003" pitchFamily="2" charset="0"/>
              <a:ea typeface="+mn-ea"/>
              <a:cs typeface="Calibri" panose="020F0502020204030204" pitchFamily="34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  <p:sp>
        <p:nvSpPr>
          <p:cNvPr id="21" name="Afrundet rektangel 15">
            <a:extLst>
              <a:ext uri="{FF2B5EF4-FFF2-40B4-BE49-F238E27FC236}">
                <a16:creationId xmlns:a16="http://schemas.microsoft.com/office/drawing/2014/main" id="{89CC8668-BC60-4E40-9A32-D4D7AE0F7C63}"/>
              </a:ext>
            </a:extLst>
          </p:cNvPr>
          <p:cNvSpPr/>
          <p:nvPr/>
        </p:nvSpPr>
        <p:spPr>
          <a:xfrm>
            <a:off x="4131851" y="2637340"/>
            <a:ext cx="6789107" cy="790081"/>
          </a:xfrm>
          <a:prstGeom prst="roundRect">
            <a:avLst/>
          </a:prstGeom>
          <a:solidFill>
            <a:srgbClr val="6B8190"/>
          </a:solidFill>
          <a:ln>
            <a:noFill/>
          </a:ln>
          <a:effectLst>
            <a:outerShdw blurRad="50800" dist="381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altLang="da-DK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Calibri" panose="020F0502020204030204" pitchFamily="34" charset="0"/>
              </a:rPr>
              <a:t>   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altLang="da-DK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Book" panose="02000503020000020003" pitchFamily="2" charset="0"/>
              <a:ea typeface="+mn-ea"/>
              <a:cs typeface="Calibri" panose="020F0502020204030204" pitchFamily="34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altLang="da-DK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Book" panose="02000503020000020003" pitchFamily="2" charset="0"/>
              <a:ea typeface="+mn-ea"/>
              <a:cs typeface="Calibri" panose="020F0502020204030204" pitchFamily="34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altLang="da-DK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Calibri" panose="020F0502020204030204" pitchFamily="34" charset="0"/>
              </a:rPr>
              <a:t>  #3 – </a:t>
            </a:r>
            <a:r>
              <a:rPr kumimoji="0" lang="da-DK" altLang="da-DK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Calibri" panose="020F0502020204030204" pitchFamily="34" charset="0"/>
              </a:rPr>
              <a:t>Influence</a:t>
            </a:r>
            <a:r>
              <a:rPr kumimoji="0" lang="da-DK" altLang="da-DK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Calibri" panose="020F0502020204030204" pitchFamily="34" charset="0"/>
              </a:rPr>
              <a:t> &amp; </a:t>
            </a:r>
            <a:r>
              <a:rPr kumimoji="0" lang="da-DK" altLang="da-DK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Calibri" panose="020F0502020204030204" pitchFamily="34" charset="0"/>
              </a:rPr>
              <a:t>educate</a:t>
            </a:r>
            <a:endParaRPr kumimoji="0" lang="da-DK" altLang="da-DK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Book" panose="02000503020000020003" pitchFamily="2" charset="0"/>
              <a:ea typeface="+mn-ea"/>
              <a:cs typeface="Calibri" panose="020F0502020204030204" pitchFamily="34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altLang="da-DK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Book" panose="02000503020000020003" pitchFamily="2" charset="0"/>
              <a:ea typeface="+mn-ea"/>
              <a:cs typeface="Calibri" panose="020F0502020204030204" pitchFamily="34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altLang="da-DK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Book" panose="02000503020000020003" pitchFamily="2" charset="0"/>
              <a:ea typeface="+mn-ea"/>
              <a:cs typeface="Calibri" panose="020F0502020204030204" pitchFamily="34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  <p:sp>
        <p:nvSpPr>
          <p:cNvPr id="22" name="Afrundet rektangel 16">
            <a:extLst>
              <a:ext uri="{FF2B5EF4-FFF2-40B4-BE49-F238E27FC236}">
                <a16:creationId xmlns:a16="http://schemas.microsoft.com/office/drawing/2014/main" id="{B34110F1-F8C3-4BBC-AD23-B4962BB823C7}"/>
              </a:ext>
            </a:extLst>
          </p:cNvPr>
          <p:cNvSpPr/>
          <p:nvPr/>
        </p:nvSpPr>
        <p:spPr>
          <a:xfrm>
            <a:off x="4131854" y="4420581"/>
            <a:ext cx="6789107" cy="787528"/>
          </a:xfrm>
          <a:prstGeom prst="roundRect">
            <a:avLst/>
          </a:prstGeom>
          <a:solidFill>
            <a:srgbClr val="8D230F"/>
          </a:solidFill>
          <a:ln>
            <a:noFill/>
          </a:ln>
          <a:effectLst>
            <a:outerShdw blurRad="50800" dist="381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altLang="da-DK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Book" panose="02000503020000020003" pitchFamily="2" charset="0"/>
              <a:ea typeface="+mn-ea"/>
              <a:cs typeface="Calibri" panose="020F0502020204030204" pitchFamily="34" charset="0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altLang="da-DK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Book" panose="02000503020000020003" pitchFamily="2" charset="0"/>
              <a:ea typeface="+mn-ea"/>
              <a:cs typeface="Calibri" panose="020F0502020204030204" pitchFamily="34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altLang="da-DK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Calibri" panose="020F0502020204030204" pitchFamily="34" charset="0"/>
              </a:rPr>
              <a:t>  #5 – </a:t>
            </a:r>
            <a:r>
              <a:rPr kumimoji="0" lang="da-DK" altLang="da-DK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Calibri" panose="020F0502020204030204" pitchFamily="34" charset="0"/>
              </a:rPr>
              <a:t>Involve</a:t>
            </a:r>
            <a:endParaRPr kumimoji="0" lang="da-DK" altLang="da-DK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Book" panose="02000503020000020003" pitchFamily="2" charset="0"/>
              <a:ea typeface="+mn-ea"/>
              <a:cs typeface="Calibri" panose="020F0502020204030204" pitchFamily="34" charset="0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altLang="da-DK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Book" panose="02000503020000020003" pitchFamily="2" charset="0"/>
              <a:ea typeface="+mn-ea"/>
              <a:cs typeface="Calibri" panose="020F0502020204030204" pitchFamily="34" charset="0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  <p:sp>
        <p:nvSpPr>
          <p:cNvPr id="23" name="Afrundet rektangel 17">
            <a:extLst>
              <a:ext uri="{FF2B5EF4-FFF2-40B4-BE49-F238E27FC236}">
                <a16:creationId xmlns:a16="http://schemas.microsoft.com/office/drawing/2014/main" id="{DE0CF1E9-0B34-47E4-A9FB-DD168CE6218F}"/>
              </a:ext>
            </a:extLst>
          </p:cNvPr>
          <p:cNvSpPr/>
          <p:nvPr/>
        </p:nvSpPr>
        <p:spPr>
          <a:xfrm>
            <a:off x="4131852" y="5278590"/>
            <a:ext cx="6789107" cy="782527"/>
          </a:xfrm>
          <a:prstGeom prst="roundRect">
            <a:avLst/>
          </a:prstGeom>
          <a:solidFill>
            <a:srgbClr val="5B7065"/>
          </a:solidFill>
          <a:ln>
            <a:noFill/>
          </a:ln>
          <a:effectLst>
            <a:outerShdw blurRad="50800" dist="381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altLang="da-DK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Calibri" panose="020F0502020204030204" pitchFamily="34" charset="0"/>
              </a:rPr>
              <a:t> 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altLang="da-DK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Calibri" panose="020F0502020204030204" pitchFamily="34" charset="0"/>
              </a:rPr>
              <a:t>  #6 – Co-</a:t>
            </a:r>
            <a:r>
              <a:rPr kumimoji="0" lang="da-DK" altLang="da-DK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Calibri" panose="020F0502020204030204" pitchFamily="34" charset="0"/>
              </a:rPr>
              <a:t>create</a:t>
            </a:r>
            <a:endParaRPr kumimoji="0" lang="da-DK" altLang="da-DK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Book" panose="02000503020000020003" pitchFamily="2" charset="0"/>
              <a:ea typeface="+mn-ea"/>
              <a:cs typeface="Calibri" panose="020F0502020204030204" pitchFamily="34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altLang="da-DK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Book" panose="02000503020000020003" pitchFamily="2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24" name="Tekstfelt 2">
            <a:extLst>
              <a:ext uri="{FF2B5EF4-FFF2-40B4-BE49-F238E27FC236}">
                <a16:creationId xmlns:a16="http://schemas.microsoft.com/office/drawing/2014/main" id="{2FBDA7BB-6D88-4B3A-8C27-E7580F298612}"/>
              </a:ext>
            </a:extLst>
          </p:cNvPr>
          <p:cNvSpPr txBox="1"/>
          <p:nvPr/>
        </p:nvSpPr>
        <p:spPr>
          <a:xfrm>
            <a:off x="588860" y="792641"/>
            <a:ext cx="230813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300" normalizeH="0" baseline="0" noProof="0">
                <a:ln>
                  <a:noFill/>
                </a:ln>
                <a:solidFill>
                  <a:srgbClr val="374D62"/>
                </a:solidFill>
                <a:effectLst/>
                <a:uLnTx/>
                <a:uFillTx/>
                <a:latin typeface="Avenir Next LT Pro"/>
                <a:ea typeface="ＭＳ Ｐゴシック"/>
                <a:cs typeface="Arial" charset="0"/>
              </a:rPr>
              <a:t>SUSTAINABLE CUSTOMER </a:t>
            </a:r>
            <a:endParaRPr kumimoji="0" lang="en-GB" sz="1800" b="0" i="0" u="none" strike="noStrike" kern="1200" cap="none" spc="300" normalizeH="0" baseline="0" noProof="0" dirty="0">
              <a:ln>
                <a:noFill/>
              </a:ln>
              <a:solidFill>
                <a:srgbClr val="374D62"/>
              </a:solidFill>
              <a:effectLst/>
              <a:uLnTx/>
              <a:uFillTx/>
              <a:latin typeface="Avenir Next LT Pro"/>
              <a:ea typeface="ＭＳ Ｐゴシック"/>
              <a:cs typeface="Arial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300" normalizeH="0" baseline="0" noProof="0" dirty="0">
                <a:ln>
                  <a:noFill/>
                </a:ln>
                <a:solidFill>
                  <a:srgbClr val="374D62"/>
                </a:solidFill>
                <a:effectLst/>
                <a:uLnTx/>
                <a:uFillTx/>
                <a:latin typeface="Avenir Next LT Pro"/>
                <a:ea typeface="ＭＳ Ｐゴシック"/>
                <a:cs typeface="Arial" charset="0"/>
              </a:rPr>
              <a:t>ENGAGEMENT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300" normalizeH="0" baseline="0" noProof="0">
                <a:ln>
                  <a:noFill/>
                </a:ln>
                <a:solidFill>
                  <a:srgbClr val="374D62"/>
                </a:solidFill>
                <a:effectLst/>
                <a:uLnTx/>
                <a:uFillTx/>
                <a:latin typeface="Avenir Next LT Pro"/>
                <a:ea typeface="ＭＳ Ｐゴシック"/>
                <a:cs typeface="Arial" charset="0"/>
              </a:rPr>
              <a:t>PRINCIPLES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300" normalizeH="0" baseline="0" noProof="0">
                <a:ln>
                  <a:noFill/>
                </a:ln>
                <a:solidFill>
                  <a:srgbClr val="374D62"/>
                </a:solidFill>
                <a:effectLst/>
                <a:uLnTx/>
                <a:uFillTx/>
                <a:latin typeface="Avenir Next LT Pro"/>
                <a:ea typeface="ＭＳ Ｐゴシック"/>
                <a:cs typeface="Arial" charset="0"/>
              </a:rPr>
              <a:t>| </a:t>
            </a:r>
            <a:r>
              <a:rPr kumimoji="0" lang="en-GB" sz="1800" b="0" i="0" u="none" strike="noStrike" kern="1200" cap="none" spc="300" normalizeH="0" baseline="0" noProof="0">
                <a:ln>
                  <a:noFill/>
                </a:ln>
                <a:solidFill>
                  <a:srgbClr val="D77621"/>
                </a:solidFill>
                <a:effectLst/>
                <a:uLnTx/>
                <a:uFillTx/>
                <a:latin typeface="Avenir Next LT Pro"/>
                <a:ea typeface="ＭＳ Ｐゴシック"/>
                <a:cs typeface="Arial" charset="0"/>
              </a:rPr>
              <a:t>GUIDE</a:t>
            </a:r>
            <a:endParaRPr kumimoji="0" lang="en-GB" sz="1800" b="0" i="0" u="none" strike="noStrike" kern="1200" cap="none" spc="300" normalizeH="0" baseline="0" noProof="0" dirty="0">
              <a:ln>
                <a:noFill/>
              </a:ln>
              <a:solidFill>
                <a:srgbClr val="D77621"/>
              </a:solidFill>
              <a:effectLst/>
              <a:uLnTx/>
              <a:uFillTx/>
              <a:latin typeface="Avenir Next LT Pro"/>
              <a:ea typeface="ＭＳ Ｐゴシック"/>
              <a:cs typeface="Arial" charset="0"/>
            </a:endParaRPr>
          </a:p>
        </p:txBody>
      </p:sp>
      <p:pic>
        <p:nvPicPr>
          <p:cNvPr id="25" name="Graphic 24" descr="Information">
            <a:extLst>
              <a:ext uri="{FF2B5EF4-FFF2-40B4-BE49-F238E27FC236}">
                <a16:creationId xmlns:a16="http://schemas.microsoft.com/office/drawing/2014/main" id="{125EAF6A-6E18-49D0-B11C-A8B7CD36DC9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9833685" y="978597"/>
            <a:ext cx="615387" cy="615387"/>
          </a:xfrm>
          <a:prstGeom prst="rect">
            <a:avLst/>
          </a:prstGeom>
        </p:spPr>
      </p:pic>
      <p:pic>
        <p:nvPicPr>
          <p:cNvPr id="26" name="Graphic 25" descr="Teacher">
            <a:extLst>
              <a:ext uri="{FF2B5EF4-FFF2-40B4-BE49-F238E27FC236}">
                <a16:creationId xmlns:a16="http://schemas.microsoft.com/office/drawing/2014/main" id="{6455E63F-ABDD-4DD8-AEB9-0D6D745DEBA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9776778" y="1774378"/>
            <a:ext cx="790081" cy="790081"/>
          </a:xfrm>
          <a:prstGeom prst="rect">
            <a:avLst/>
          </a:prstGeom>
        </p:spPr>
      </p:pic>
      <p:pic>
        <p:nvPicPr>
          <p:cNvPr id="27" name="Graphic 26" descr="Group success">
            <a:extLst>
              <a:ext uri="{FF2B5EF4-FFF2-40B4-BE49-F238E27FC236}">
                <a16:creationId xmlns:a16="http://schemas.microsoft.com/office/drawing/2014/main" id="{32D0DEE7-783E-488C-8951-04CD2060A47A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9776772" y="4364190"/>
            <a:ext cx="914400" cy="914400"/>
          </a:xfrm>
          <a:prstGeom prst="rect">
            <a:avLst/>
          </a:prstGeom>
        </p:spPr>
      </p:pic>
      <p:pic>
        <p:nvPicPr>
          <p:cNvPr id="28" name="Graphic 27" descr="Boardroom">
            <a:extLst>
              <a:ext uri="{FF2B5EF4-FFF2-40B4-BE49-F238E27FC236}">
                <a16:creationId xmlns:a16="http://schemas.microsoft.com/office/drawing/2014/main" id="{4BB21984-AF88-407D-82BE-87ED2FA6AF92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/>
        </p:blipFill>
        <p:spPr>
          <a:xfrm>
            <a:off x="9829820" y="5235803"/>
            <a:ext cx="914400" cy="914400"/>
          </a:xfrm>
          <a:prstGeom prst="rect">
            <a:avLst/>
          </a:prstGeom>
        </p:spPr>
      </p:pic>
      <p:sp>
        <p:nvSpPr>
          <p:cNvPr id="29" name="Afrundet rektangel 13">
            <a:extLst>
              <a:ext uri="{FF2B5EF4-FFF2-40B4-BE49-F238E27FC236}">
                <a16:creationId xmlns:a16="http://schemas.microsoft.com/office/drawing/2014/main" id="{79CCFB7F-20ED-4DD1-BC2C-61684D9FF582}"/>
              </a:ext>
            </a:extLst>
          </p:cNvPr>
          <p:cNvSpPr/>
          <p:nvPr/>
        </p:nvSpPr>
        <p:spPr>
          <a:xfrm>
            <a:off x="4131851" y="3530076"/>
            <a:ext cx="6789107" cy="790081"/>
          </a:xfrm>
          <a:prstGeom prst="roundRect">
            <a:avLst/>
          </a:prstGeom>
          <a:solidFill>
            <a:srgbClr val="BAA39F"/>
          </a:solidFill>
          <a:ln>
            <a:noFill/>
          </a:ln>
          <a:effectLst>
            <a:outerShdw blurRad="50800" dist="381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altLang="da-DK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Calibri" panose="020F0502020204030204" pitchFamily="34" charset="0"/>
              </a:rPr>
              <a:t>   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altLang="da-DK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Book" panose="02000503020000020003" pitchFamily="2" charset="0"/>
              <a:ea typeface="+mn-ea"/>
              <a:cs typeface="Calibri" panose="020F0502020204030204" pitchFamily="34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altLang="da-DK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Book" panose="02000503020000020003" pitchFamily="2" charset="0"/>
              <a:ea typeface="+mn-ea"/>
              <a:cs typeface="Calibri" panose="020F0502020204030204" pitchFamily="34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altLang="da-DK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Calibri" panose="020F0502020204030204" pitchFamily="34" charset="0"/>
              </a:rPr>
              <a:t>  #4 – </a:t>
            </a:r>
            <a:r>
              <a:rPr kumimoji="0" lang="da-DK" altLang="da-DK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Calibri" panose="020F0502020204030204" pitchFamily="34" charset="0"/>
              </a:rPr>
              <a:t>Nudge</a:t>
            </a:r>
            <a:endParaRPr kumimoji="0" lang="da-DK" altLang="da-DK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Book" panose="02000503020000020003" pitchFamily="2" charset="0"/>
              <a:ea typeface="+mn-ea"/>
              <a:cs typeface="Calibri" panose="020F0502020204030204" pitchFamily="34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altLang="da-DK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Book" panose="02000503020000020003" pitchFamily="2" charset="0"/>
              <a:ea typeface="+mn-ea"/>
              <a:cs typeface="Calibri" panose="020F0502020204030204" pitchFamily="34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altLang="da-DK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Book" panose="02000503020000020003" pitchFamily="2" charset="0"/>
              <a:ea typeface="+mn-ea"/>
              <a:cs typeface="Calibri" panose="020F0502020204030204" pitchFamily="34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  <p:sp>
        <p:nvSpPr>
          <p:cNvPr id="30" name="Afrundet rektangel 18">
            <a:extLst>
              <a:ext uri="{FF2B5EF4-FFF2-40B4-BE49-F238E27FC236}">
                <a16:creationId xmlns:a16="http://schemas.microsoft.com/office/drawing/2014/main" id="{4F4BBBAC-9F22-41CF-A461-1B43BD2DFFFE}"/>
              </a:ext>
            </a:extLst>
          </p:cNvPr>
          <p:cNvSpPr/>
          <p:nvPr/>
        </p:nvSpPr>
        <p:spPr>
          <a:xfrm>
            <a:off x="4131850" y="1760024"/>
            <a:ext cx="6789107" cy="790081"/>
          </a:xfrm>
          <a:prstGeom prst="roundRect">
            <a:avLst/>
          </a:prstGeom>
          <a:solidFill>
            <a:srgbClr val="574968"/>
          </a:solidFill>
          <a:ln>
            <a:noFill/>
          </a:ln>
          <a:effectLst>
            <a:outerShdw blurRad="50800" dist="381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altLang="da-DK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Calibri" panose="020F0502020204030204" pitchFamily="34" charset="0"/>
              </a:rPr>
              <a:t>   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altLang="da-DK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Book" panose="02000503020000020003" pitchFamily="2" charset="0"/>
              <a:ea typeface="+mn-ea"/>
              <a:cs typeface="Calibri" panose="020F0502020204030204" pitchFamily="34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altLang="da-DK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Book" panose="02000503020000020003" pitchFamily="2" charset="0"/>
              <a:ea typeface="+mn-ea"/>
              <a:cs typeface="Calibri" panose="020F0502020204030204" pitchFamily="34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altLang="da-DK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Calibri" panose="020F0502020204030204" pitchFamily="34" charset="0"/>
              </a:rPr>
              <a:t>  #2 – Edit </a:t>
            </a:r>
            <a:r>
              <a:rPr kumimoji="0" lang="da-DK" altLang="da-DK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Calibri" panose="020F0502020204030204" pitchFamily="34" charset="0"/>
              </a:rPr>
              <a:t>choices</a:t>
            </a:r>
            <a:endParaRPr kumimoji="0" lang="da-DK" altLang="da-DK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Book" panose="02000503020000020003" pitchFamily="2" charset="0"/>
              <a:ea typeface="+mn-ea"/>
              <a:cs typeface="Calibri" panose="020F0502020204030204" pitchFamily="34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altLang="da-DK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Book" panose="02000503020000020003" pitchFamily="2" charset="0"/>
              <a:ea typeface="+mn-ea"/>
              <a:cs typeface="Calibri" panose="020F0502020204030204" pitchFamily="34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altLang="da-DK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Book" panose="02000503020000020003" pitchFamily="2" charset="0"/>
              <a:ea typeface="+mn-ea"/>
              <a:cs typeface="Calibri" panose="020F0502020204030204" pitchFamily="34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  <p:pic>
        <p:nvPicPr>
          <p:cNvPr id="31" name="Grafik 3" descr="Badge Stop med at følge">
            <a:extLst>
              <a:ext uri="{FF2B5EF4-FFF2-40B4-BE49-F238E27FC236}">
                <a16:creationId xmlns:a16="http://schemas.microsoft.com/office/drawing/2014/main" id="{205B978C-CFF4-4487-A8E0-2295251FE33F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9806823" y="1797872"/>
            <a:ext cx="655312" cy="655312"/>
          </a:xfrm>
          <a:prstGeom prst="rect">
            <a:avLst/>
          </a:prstGeom>
        </p:spPr>
      </p:pic>
      <p:pic>
        <p:nvPicPr>
          <p:cNvPr id="32" name="Grafik 7" descr="Klasseværelse">
            <a:extLst>
              <a:ext uri="{FF2B5EF4-FFF2-40B4-BE49-F238E27FC236}">
                <a16:creationId xmlns:a16="http://schemas.microsoft.com/office/drawing/2014/main" id="{648DFDC6-FFF7-4EDE-B8E3-80742A019E9F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9716468" y="2667263"/>
            <a:ext cx="771793" cy="771793"/>
          </a:xfrm>
          <a:prstGeom prst="rect">
            <a:avLst/>
          </a:prstGeom>
        </p:spPr>
      </p:pic>
      <p:pic>
        <p:nvPicPr>
          <p:cNvPr id="33" name="Grafik 10" descr="Cirkel med venstre pil">
            <a:extLst>
              <a:ext uri="{FF2B5EF4-FFF2-40B4-BE49-F238E27FC236}">
                <a16:creationId xmlns:a16="http://schemas.microsoft.com/office/drawing/2014/main" id="{38BB47D0-99E1-47BB-BC1F-E92530E8A0BA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96DAC541-7B7A-43D3-8B79-37D633B846F1}">
                <asvg:svgBlip xmlns:asvg="http://schemas.microsoft.com/office/drawing/2016/SVG/main" r:embed="rId18"/>
              </a:ext>
            </a:extLst>
          </a:blip>
          <a:stretch>
            <a:fillRect/>
          </a:stretch>
        </p:blipFill>
        <p:spPr>
          <a:xfrm>
            <a:off x="9716468" y="3533231"/>
            <a:ext cx="784856" cy="7848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676765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C87AF046-DE69-457C-8501-ADFF5136D259}"/>
              </a:ext>
            </a:extLst>
          </p:cNvPr>
          <p:cNvGrpSpPr/>
          <p:nvPr/>
        </p:nvGrpSpPr>
        <p:grpSpPr>
          <a:xfrm>
            <a:off x="899632" y="494715"/>
            <a:ext cx="10725737" cy="6145975"/>
            <a:chOff x="899632" y="494715"/>
            <a:chExt cx="10725737" cy="6145975"/>
          </a:xfrm>
        </p:grpSpPr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6D6BCA36-22CE-43B0-8BEF-482AC3B5DA33}"/>
                </a:ext>
              </a:extLst>
            </p:cNvPr>
            <p:cNvGrpSpPr/>
            <p:nvPr/>
          </p:nvGrpSpPr>
          <p:grpSpPr>
            <a:xfrm>
              <a:off x="899632" y="494715"/>
              <a:ext cx="10725737" cy="6145975"/>
              <a:chOff x="408548" y="494715"/>
              <a:chExt cx="10725737" cy="6145975"/>
            </a:xfrm>
          </p:grpSpPr>
          <p:sp>
            <p:nvSpPr>
              <p:cNvPr id="13" name="TextBox 6">
                <a:extLst>
                  <a:ext uri="{FF2B5EF4-FFF2-40B4-BE49-F238E27FC236}">
                    <a16:creationId xmlns:a16="http://schemas.microsoft.com/office/drawing/2014/main" id="{AA08C8F1-82B1-42F6-9E40-129EE7E5D115}"/>
                  </a:ext>
                </a:extLst>
              </p:cNvPr>
              <p:cNvSpPr txBox="1"/>
              <p:nvPr/>
            </p:nvSpPr>
            <p:spPr>
              <a:xfrm>
                <a:off x="899632" y="6302136"/>
                <a:ext cx="5732036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74D62"/>
                    </a:solidFill>
                    <a:effectLst/>
                    <a:uLnTx/>
                    <a:uFillTx/>
                    <a:latin typeface="Avenir Next LT Pro"/>
                    <a:ea typeface="+mn-ea"/>
                    <a:cs typeface="+mn-cs"/>
                  </a:rPr>
                  <a:t>Make it </a:t>
                </a:r>
                <a:r>
                  <a:rPr kumimoji="0" lang="en-US" sz="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374D62"/>
                    </a:solidFill>
                    <a:effectLst/>
                    <a:uLnTx/>
                    <a:uFillTx/>
                    <a:latin typeface="Avenir Next LT Pro"/>
                    <a:ea typeface="+mn-ea"/>
                    <a:cs typeface="+mn-cs"/>
                  </a:rPr>
                  <a:t>Märkbar</a:t>
                </a:r>
                <a:r>
                  <a:rPr kumimoji="0" lang="en-US" sz="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74D62"/>
                    </a:solidFill>
                    <a:effectLst/>
                    <a:uLnTx/>
                    <a:uFillTx/>
                    <a:latin typeface="Avenir Next LT Pro"/>
                    <a:ea typeface="+mn-ea"/>
                    <a:cs typeface="+mn-cs"/>
                  </a:rPr>
                  <a:t>, Deloitte, 2014</a:t>
                </a:r>
              </a:p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srgbClr val="374D62"/>
                  </a:solidFill>
                  <a:effectLst/>
                  <a:uLnTx/>
                  <a:uFillTx/>
                  <a:latin typeface="Avenir Next LT Pro"/>
                  <a:ea typeface="+mn-ea"/>
                  <a:cs typeface="+mn-cs"/>
                </a:endParaRPr>
              </a:p>
            </p:txBody>
          </p:sp>
          <p:grpSp>
            <p:nvGrpSpPr>
              <p:cNvPr id="18" name="Group 17">
                <a:extLst>
                  <a:ext uri="{FF2B5EF4-FFF2-40B4-BE49-F238E27FC236}">
                    <a16:creationId xmlns:a16="http://schemas.microsoft.com/office/drawing/2014/main" id="{5B9CC8E2-22FB-4F2D-AE25-8FEA63A9EE64}"/>
                  </a:ext>
                </a:extLst>
              </p:cNvPr>
              <p:cNvGrpSpPr/>
              <p:nvPr/>
            </p:nvGrpSpPr>
            <p:grpSpPr>
              <a:xfrm>
                <a:off x="408548" y="494715"/>
                <a:ext cx="10725737" cy="5638516"/>
                <a:chOff x="408548" y="494715"/>
                <a:chExt cx="10725737" cy="5638516"/>
              </a:xfrm>
            </p:grpSpPr>
            <p:pic>
              <p:nvPicPr>
                <p:cNvPr id="19" name="Billede 13" descr="Skærmbillede 2016-04-26 12.24.56.png">
                  <a:extLst>
                    <a:ext uri="{FF2B5EF4-FFF2-40B4-BE49-F238E27FC236}">
                      <a16:creationId xmlns:a16="http://schemas.microsoft.com/office/drawing/2014/main" id="{2B6A79E9-E06C-4456-9377-CF1E593ADA07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6265283" y="1856692"/>
                  <a:ext cx="4047117" cy="3223513"/>
                </a:xfrm>
                <a:prstGeom prst="rect">
                  <a:avLst/>
                </a:prstGeom>
              </p:spPr>
            </p:pic>
            <p:pic>
              <p:nvPicPr>
                <p:cNvPr id="20" name="Billede 8">
                  <a:extLst>
                    <a:ext uri="{FF2B5EF4-FFF2-40B4-BE49-F238E27FC236}">
                      <a16:creationId xmlns:a16="http://schemas.microsoft.com/office/drawing/2014/main" id="{D6F76D1E-202A-46E2-A500-97B55579DC05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4"/>
                <a:srcRect t="14848"/>
                <a:stretch/>
              </p:blipFill>
              <p:spPr>
                <a:xfrm>
                  <a:off x="5801852" y="1241555"/>
                  <a:ext cx="2794381" cy="744879"/>
                </a:xfrm>
                <a:prstGeom prst="rect">
                  <a:avLst/>
                </a:prstGeom>
              </p:spPr>
            </p:pic>
            <p:sp>
              <p:nvSpPr>
                <p:cNvPr id="21" name="Rektangel 15">
                  <a:extLst>
                    <a:ext uri="{FF2B5EF4-FFF2-40B4-BE49-F238E27FC236}">
                      <a16:creationId xmlns:a16="http://schemas.microsoft.com/office/drawing/2014/main" id="{EBA435B0-51EE-44D3-B4AD-B810AA0597B1}"/>
                    </a:ext>
                  </a:extLst>
                </p:cNvPr>
                <p:cNvSpPr/>
                <p:nvPr/>
              </p:nvSpPr>
              <p:spPr>
                <a:xfrm>
                  <a:off x="798032" y="5182687"/>
                  <a:ext cx="4988986" cy="950544"/>
                </a:xfrm>
                <a:prstGeom prst="rect">
                  <a:avLst/>
                </a:prstGeom>
                <a:solidFill>
                  <a:srgbClr val="EBB000"/>
                </a:solidFill>
                <a:ln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457200" rtl="0" eaLnBrk="1" fontAlgn="auto" latinLnBrk="0" hangingPunct="1">
                    <a:lnSpc>
                      <a:spcPct val="7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05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>
                        <a:lumMod val="75000"/>
                        <a:lumOff val="25000"/>
                      </a:prstClr>
                    </a:solidFill>
                    <a:effectLst/>
                    <a:uLnTx/>
                    <a:uFillTx/>
                    <a:latin typeface="Avenir Next LT Pro"/>
                    <a:ea typeface="+mn-ea"/>
                    <a:cs typeface="+mn-cs"/>
                  </a:endParaRPr>
                </a:p>
                <a:p>
                  <a:pPr marL="0" marR="0" lvl="0" indent="0" algn="ctr" defTabSz="457200" rtl="0" eaLnBrk="1" fontAlgn="auto" latinLnBrk="0" hangingPunct="1">
                    <a:lnSpc>
                      <a:spcPct val="7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05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>
                        <a:lumMod val="75000"/>
                        <a:lumOff val="25000"/>
                      </a:prstClr>
                    </a:solidFill>
                    <a:effectLst/>
                    <a:uLnTx/>
                    <a:uFillTx/>
                    <a:latin typeface="Avenir Next LT Pro"/>
                    <a:ea typeface="+mn-ea"/>
                    <a:cs typeface="+mn-cs"/>
                  </a:endParaRPr>
                </a:p>
                <a:p>
                  <a:pPr marL="0" marR="0" lvl="0" indent="0" algn="ctr" defTabSz="457200" rtl="0" eaLnBrk="1" fontAlgn="auto" latinLnBrk="0" hangingPunct="1">
                    <a:lnSpc>
                      <a:spcPct val="7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05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>
                        <a:lumMod val="75000"/>
                        <a:lumOff val="25000"/>
                      </a:prstClr>
                    </a:solidFill>
                    <a:effectLst/>
                    <a:uLnTx/>
                    <a:uFillTx/>
                    <a:latin typeface="Avenir Next LT Pro"/>
                    <a:ea typeface="+mn-ea"/>
                    <a:cs typeface="+mn-cs"/>
                  </a:endParaRPr>
                </a:p>
                <a:p>
                  <a:pPr marL="0" marR="0" lvl="0" indent="0" algn="ctr" defTabSz="457200" rtl="0" eaLnBrk="1" fontAlgn="auto" latinLnBrk="0" hangingPunct="1">
                    <a:lnSpc>
                      <a:spcPct val="7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05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>
                        <a:lumMod val="75000"/>
                        <a:lumOff val="25000"/>
                      </a:prstClr>
                    </a:solidFill>
                    <a:effectLst/>
                    <a:uLnTx/>
                    <a:uFillTx/>
                    <a:latin typeface="Avenir Next LT Pro"/>
                    <a:ea typeface="+mn-ea"/>
                    <a:cs typeface="+mn-cs"/>
                  </a:endParaRPr>
                </a:p>
                <a:p>
                  <a:pPr marL="0" marR="0" lvl="0" indent="0" algn="ctr" defTabSz="457200" rtl="0" eaLnBrk="1" fontAlgn="auto" latinLnBrk="0" hangingPunct="1">
                    <a:lnSpc>
                      <a:spcPct val="7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05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>
                        <a:lumMod val="75000"/>
                        <a:lumOff val="25000"/>
                      </a:prstClr>
                    </a:solidFill>
                    <a:effectLst/>
                    <a:uLnTx/>
                    <a:uFillTx/>
                    <a:latin typeface="Avenir Next LT Pro"/>
                    <a:ea typeface="+mn-ea"/>
                    <a:cs typeface="+mn-cs"/>
                  </a:endParaRPr>
                </a:p>
                <a:p>
                  <a:pPr marL="0" marR="0" lvl="0" indent="0" algn="ctr" defTabSz="457200" rtl="0" eaLnBrk="1" fontAlgn="auto" latinLnBrk="0" hangingPunct="1">
                    <a:lnSpc>
                      <a:spcPct val="7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05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>
                        <a:lumMod val="75000"/>
                        <a:lumOff val="25000"/>
                      </a:prstClr>
                    </a:solidFill>
                    <a:effectLst/>
                    <a:uLnTx/>
                    <a:uFillTx/>
                    <a:latin typeface="Avenir Next LT Pro"/>
                    <a:ea typeface="+mn-ea"/>
                    <a:cs typeface="+mn-cs"/>
                  </a:endParaRPr>
                </a:p>
              </p:txBody>
            </p:sp>
            <p:sp>
              <p:nvSpPr>
                <p:cNvPr id="22" name="Rektangel 16">
                  <a:extLst>
                    <a:ext uri="{FF2B5EF4-FFF2-40B4-BE49-F238E27FC236}">
                      <a16:creationId xmlns:a16="http://schemas.microsoft.com/office/drawing/2014/main" id="{2C5EDACA-78A2-4D7B-8833-06A607D7B769}"/>
                    </a:ext>
                  </a:extLst>
                </p:cNvPr>
                <p:cNvSpPr/>
                <p:nvPr/>
              </p:nvSpPr>
              <p:spPr>
                <a:xfrm>
                  <a:off x="6259827" y="5116405"/>
                  <a:ext cx="4874458" cy="1016826"/>
                </a:xfrm>
                <a:prstGeom prst="rect">
                  <a:avLst/>
                </a:prstGeom>
                <a:solidFill>
                  <a:srgbClr val="EBB000"/>
                </a:solidFill>
                <a:ln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457200" rtl="0" eaLnBrk="1" fontAlgn="auto" latinLnBrk="0" hangingPunct="1">
                    <a:lnSpc>
                      <a:spcPct val="7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05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>
                        <a:lumMod val="75000"/>
                        <a:lumOff val="25000"/>
                      </a:prstClr>
                    </a:solidFill>
                    <a:effectLst/>
                    <a:uLnTx/>
                    <a:uFillTx/>
                    <a:latin typeface="Avenir Next LT Pro"/>
                    <a:ea typeface="+mn-ea"/>
                    <a:cs typeface="+mn-cs"/>
                  </a:endParaRPr>
                </a:p>
                <a:p>
                  <a:pPr marL="0" marR="0" lvl="0" indent="0" algn="ctr" defTabSz="457200" rtl="0" eaLnBrk="1" fontAlgn="auto" latinLnBrk="0" hangingPunct="1">
                    <a:lnSpc>
                      <a:spcPct val="7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05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>
                        <a:lumMod val="75000"/>
                        <a:lumOff val="25000"/>
                      </a:prstClr>
                    </a:solidFill>
                    <a:effectLst/>
                    <a:uLnTx/>
                    <a:uFillTx/>
                    <a:latin typeface="Avenir Next LT Pro"/>
                    <a:ea typeface="+mn-ea"/>
                    <a:cs typeface="+mn-cs"/>
                  </a:endParaRPr>
                </a:p>
                <a:p>
                  <a:pPr marL="0" marR="0" lvl="0" indent="0" algn="ctr" defTabSz="457200" rtl="0" eaLnBrk="1" fontAlgn="auto" latinLnBrk="0" hangingPunct="1">
                    <a:lnSpc>
                      <a:spcPct val="7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05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>
                        <a:lumMod val="75000"/>
                        <a:lumOff val="25000"/>
                      </a:prstClr>
                    </a:solidFill>
                    <a:effectLst/>
                    <a:uLnTx/>
                    <a:uFillTx/>
                    <a:latin typeface="Avenir Next LT Pro"/>
                    <a:ea typeface="+mn-ea"/>
                    <a:cs typeface="+mn-cs"/>
                  </a:endParaRPr>
                </a:p>
                <a:p>
                  <a:pPr marL="0" marR="0" lvl="0" indent="0" algn="ctr" defTabSz="457200" rtl="0" eaLnBrk="1" fontAlgn="auto" latinLnBrk="0" hangingPunct="1">
                    <a:lnSpc>
                      <a:spcPct val="7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05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>
                        <a:lumMod val="75000"/>
                        <a:lumOff val="25000"/>
                      </a:prstClr>
                    </a:solidFill>
                    <a:effectLst/>
                    <a:uLnTx/>
                    <a:uFillTx/>
                    <a:latin typeface="Avenir Next LT Pro"/>
                    <a:ea typeface="+mn-ea"/>
                    <a:cs typeface="+mn-cs"/>
                  </a:endParaRPr>
                </a:p>
                <a:p>
                  <a:pPr marL="0" marR="0" lvl="0" indent="0" algn="ctr" defTabSz="457200" rtl="0" eaLnBrk="1" fontAlgn="auto" latinLnBrk="0" hangingPunct="1">
                    <a:lnSpc>
                      <a:spcPct val="7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05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>
                        <a:lumMod val="75000"/>
                        <a:lumOff val="25000"/>
                      </a:prstClr>
                    </a:solidFill>
                    <a:effectLst/>
                    <a:uLnTx/>
                    <a:uFillTx/>
                    <a:latin typeface="Avenir Next LT Pro"/>
                    <a:ea typeface="+mn-ea"/>
                    <a:cs typeface="+mn-cs"/>
                  </a:endParaRPr>
                </a:p>
                <a:p>
                  <a:pPr marL="0" marR="0" lvl="0" indent="0" algn="ctr" defTabSz="457200" rtl="0" eaLnBrk="1" fontAlgn="auto" latinLnBrk="0" hangingPunct="1">
                    <a:lnSpc>
                      <a:spcPct val="7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GB" sz="105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>
                          <a:lumMod val="75000"/>
                          <a:lumOff val="25000"/>
                        </a:prstClr>
                      </a:solidFill>
                      <a:effectLst/>
                      <a:uLnTx/>
                      <a:uFillTx/>
                      <a:latin typeface="Avenir Next LT Pro"/>
                      <a:ea typeface="+mn-ea"/>
                      <a:cs typeface="+mn-cs"/>
                    </a:rPr>
                    <a:t>:</a:t>
                  </a:r>
                </a:p>
                <a:p>
                  <a:pPr marL="0" marR="0" lvl="0" indent="0" algn="ctr" defTabSz="457200" rtl="0" eaLnBrk="1" fontAlgn="auto" latinLnBrk="0" hangingPunct="1">
                    <a:lnSpc>
                      <a:spcPct val="7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05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>
                        <a:lumMod val="75000"/>
                        <a:lumOff val="25000"/>
                      </a:prstClr>
                    </a:solidFill>
                    <a:effectLst/>
                    <a:uLnTx/>
                    <a:uFillTx/>
                    <a:latin typeface="Avenir Next LT Pro"/>
                    <a:ea typeface="+mn-ea"/>
                    <a:cs typeface="+mn-cs"/>
                  </a:endParaRPr>
                </a:p>
                <a:p>
                  <a:pPr marL="0" marR="0" lvl="0" indent="0" algn="ctr" defTabSz="457200" rtl="0" eaLnBrk="1" fontAlgn="auto" latinLnBrk="0" hangingPunct="1">
                    <a:lnSpc>
                      <a:spcPct val="7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GB" sz="105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>
                          <a:lumMod val="75000"/>
                          <a:lumOff val="25000"/>
                        </a:prstClr>
                      </a:solidFill>
                      <a:effectLst/>
                      <a:uLnTx/>
                      <a:uFillTx/>
                      <a:latin typeface="Avenir Next LT Pro"/>
                      <a:ea typeface="+mn-ea"/>
                      <a:cs typeface="+mn-cs"/>
                    </a:rPr>
                    <a:t> </a:t>
                  </a:r>
                </a:p>
                <a:p>
                  <a:pPr marL="0" marR="0" lvl="0" indent="0" algn="ctr" defTabSz="457200" rtl="0" eaLnBrk="1" fontAlgn="auto" latinLnBrk="0" hangingPunct="1">
                    <a:lnSpc>
                      <a:spcPct val="7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05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>
                        <a:lumMod val="75000"/>
                        <a:lumOff val="25000"/>
                      </a:prstClr>
                    </a:solidFill>
                    <a:effectLst/>
                    <a:uLnTx/>
                    <a:uFillTx/>
                    <a:latin typeface="Avenir Next LT Pro"/>
                    <a:ea typeface="+mn-ea"/>
                    <a:cs typeface="+mn-cs"/>
                  </a:endParaRPr>
                </a:p>
                <a:p>
                  <a:pPr marL="0" marR="0" lvl="0" indent="0" algn="ctr" defTabSz="457200" rtl="0" eaLnBrk="1" fontAlgn="auto" latinLnBrk="0" hangingPunct="1">
                    <a:lnSpc>
                      <a:spcPct val="7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05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>
                        <a:lumMod val="75000"/>
                        <a:lumOff val="25000"/>
                      </a:prstClr>
                    </a:solidFill>
                    <a:effectLst/>
                    <a:uLnTx/>
                    <a:uFillTx/>
                    <a:latin typeface="Avenir Next LT Pro"/>
                    <a:ea typeface="+mn-ea"/>
                    <a:cs typeface="+mn-cs"/>
                  </a:endParaRPr>
                </a:p>
                <a:p>
                  <a:pPr marL="0" marR="0" lvl="0" indent="0" algn="ctr" defTabSz="457200" rtl="0" eaLnBrk="1" fontAlgn="auto" latinLnBrk="0" hangingPunct="1">
                    <a:lnSpc>
                      <a:spcPct val="7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05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venir Next LT Pro"/>
                    <a:ea typeface="+mn-ea"/>
                    <a:cs typeface="+mn-cs"/>
                  </a:endParaRPr>
                </a:p>
                <a:p>
                  <a:pPr marL="0" marR="0" lvl="0" indent="0" algn="ctr" defTabSz="457200" rtl="0" eaLnBrk="1" fontAlgn="auto" latinLnBrk="0" hangingPunct="1">
                    <a:lnSpc>
                      <a:spcPct val="7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05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venir Next LT Pro"/>
                    <a:ea typeface="+mn-ea"/>
                    <a:cs typeface="+mn-cs"/>
                  </a:endParaRPr>
                </a:p>
              </p:txBody>
            </p:sp>
            <p:sp>
              <p:nvSpPr>
                <p:cNvPr id="23" name="Tekstfelt 2">
                  <a:extLst>
                    <a:ext uri="{FF2B5EF4-FFF2-40B4-BE49-F238E27FC236}">
                      <a16:creationId xmlns:a16="http://schemas.microsoft.com/office/drawing/2014/main" id="{CA8351B4-C5A1-4D47-B8E7-8D6D7DE07366}"/>
                    </a:ext>
                  </a:extLst>
                </p:cNvPr>
                <p:cNvSpPr txBox="1"/>
                <p:nvPr/>
              </p:nvSpPr>
              <p:spPr>
                <a:xfrm>
                  <a:off x="608285" y="494715"/>
                  <a:ext cx="8326286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GB" sz="1400" b="0" i="0" u="none" strike="noStrike" kern="1200" cap="none" spc="600" normalizeH="0" baseline="0" noProof="0" dirty="0">
                      <a:ln>
                        <a:noFill/>
                      </a:ln>
                      <a:solidFill>
                        <a:srgbClr val="374D62"/>
                      </a:solidFill>
                      <a:effectLst/>
                      <a:uLnTx/>
                      <a:uFillTx/>
                      <a:latin typeface="Avenir Next LT Pro" panose="020B0504020202020204" pitchFamily="34" charset="0"/>
                      <a:ea typeface="+mn-ea"/>
                      <a:cs typeface="+mn-cs"/>
                    </a:rPr>
                    <a:t>SUSTAINABLE CUSTOMER </a:t>
                  </a:r>
                </a:p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GB" sz="1400" b="0" i="0" u="none" strike="noStrike" kern="1200" cap="none" spc="600" normalizeH="0" baseline="0" noProof="0" dirty="0">
                      <a:ln>
                        <a:noFill/>
                      </a:ln>
                      <a:solidFill>
                        <a:srgbClr val="374D62"/>
                      </a:solidFill>
                      <a:effectLst/>
                      <a:uLnTx/>
                      <a:uFillTx/>
                      <a:latin typeface="Avenir Next LT Pro" panose="020B0504020202020204" pitchFamily="34" charset="0"/>
                      <a:ea typeface="+mn-ea"/>
                      <a:cs typeface="+mn-cs"/>
                    </a:rPr>
                    <a:t>ENGAGEMENT FRAMEWORKS </a:t>
                  </a:r>
                  <a:r>
                    <a:rPr kumimoji="0" lang="da-DK" sz="1400" b="0" i="0" u="none" strike="noStrike" kern="1200" cap="none" spc="600" normalizeH="0" baseline="0" noProof="0" dirty="0">
                      <a:ln>
                        <a:noFill/>
                      </a:ln>
                      <a:solidFill>
                        <a:srgbClr val="374D62"/>
                      </a:solidFill>
                      <a:effectLst/>
                      <a:uLnTx/>
                      <a:uFillTx/>
                      <a:latin typeface="Avenir Next LT Pro" panose="020B0504020202020204" pitchFamily="34" charset="0"/>
                      <a:ea typeface="+mn-ea"/>
                      <a:cs typeface="+mn-cs"/>
                    </a:rPr>
                    <a:t>| </a:t>
                  </a:r>
                  <a:r>
                    <a:rPr kumimoji="0" lang="da-DK" sz="1400" b="0" i="0" u="none" strike="noStrike" kern="1200" cap="none" spc="600" normalizeH="0" baseline="0" noProof="0" dirty="0">
                      <a:ln>
                        <a:noFill/>
                      </a:ln>
                      <a:solidFill>
                        <a:srgbClr val="D77621"/>
                      </a:solidFill>
                      <a:effectLst/>
                      <a:uLnTx/>
                      <a:uFillTx/>
                      <a:latin typeface="Avenir Next LT Pro" panose="020B0504020202020204" pitchFamily="34" charset="0"/>
                      <a:ea typeface="+mn-ea"/>
                      <a:cs typeface="+mn-cs"/>
                    </a:rPr>
                    <a:t>GUIDE</a:t>
                  </a:r>
                  <a:endParaRPr kumimoji="0" lang="en-GB" sz="1400" b="0" i="0" u="none" strike="noStrike" kern="1200" cap="none" spc="600" normalizeH="0" baseline="0" noProof="0" dirty="0">
                    <a:ln>
                      <a:noFill/>
                    </a:ln>
                    <a:solidFill>
                      <a:srgbClr val="374D62"/>
                    </a:solidFill>
                    <a:effectLst/>
                    <a:uLnTx/>
                    <a:uFillTx/>
                    <a:latin typeface="Avenir Next LT Pro" panose="020B0504020202020204" pitchFamily="34" charset="0"/>
                    <a:ea typeface="+mn-ea"/>
                    <a:cs typeface="+mn-cs"/>
                  </a:endParaRPr>
                </a:p>
              </p:txBody>
            </p:sp>
            <p:pic>
              <p:nvPicPr>
                <p:cNvPr id="24" name="Billede 10" descr="Skærmbillede 2016-04-26 12.11.04.png">
                  <a:extLst>
                    <a:ext uri="{FF2B5EF4-FFF2-40B4-BE49-F238E27FC236}">
                      <a16:creationId xmlns:a16="http://schemas.microsoft.com/office/drawing/2014/main" id="{E0D69DC0-6DDF-445A-A2E0-87172A6855D6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899632" y="1678392"/>
                  <a:ext cx="4652436" cy="3438012"/>
                </a:xfrm>
                <a:prstGeom prst="rect">
                  <a:avLst/>
                </a:prstGeom>
              </p:spPr>
            </p:pic>
            <p:pic>
              <p:nvPicPr>
                <p:cNvPr id="25" name="Billede 6">
                  <a:extLst>
                    <a:ext uri="{FF2B5EF4-FFF2-40B4-BE49-F238E27FC236}">
                      <a16:creationId xmlns:a16="http://schemas.microsoft.com/office/drawing/2014/main" id="{25C665C8-1FFB-4569-B771-FE75B6A77ACB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6"/>
                <a:srcRect t="9035"/>
                <a:stretch/>
              </p:blipFill>
              <p:spPr>
                <a:xfrm>
                  <a:off x="408548" y="1241555"/>
                  <a:ext cx="2812795" cy="744879"/>
                </a:xfrm>
                <a:prstGeom prst="rect">
                  <a:avLst/>
                </a:prstGeom>
              </p:spPr>
            </p:pic>
          </p:grpSp>
        </p:grpSp>
        <p:sp>
          <p:nvSpPr>
            <p:cNvPr id="26" name="Tekstfelt 12">
              <a:extLst>
                <a:ext uri="{FF2B5EF4-FFF2-40B4-BE49-F238E27FC236}">
                  <a16:creationId xmlns:a16="http://schemas.microsoft.com/office/drawing/2014/main" id="{3E0991B0-4A53-4A76-96D3-836B85149897}"/>
                </a:ext>
              </a:extLst>
            </p:cNvPr>
            <p:cNvSpPr txBox="1"/>
            <p:nvPr/>
          </p:nvSpPr>
          <p:spPr>
            <a:xfrm>
              <a:off x="1594332" y="5472852"/>
              <a:ext cx="1215169" cy="48590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7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Avenir Next LT Pro"/>
                  <a:ea typeface="+mn-ea"/>
                  <a:cs typeface="+mn-cs"/>
                </a:rPr>
                <a:t>Value </a:t>
              </a:r>
            </a:p>
            <a:p>
              <a:pPr marL="0" marR="0" lvl="0" indent="0" algn="l" defTabSz="457200" rtl="0" eaLnBrk="1" fontAlgn="auto" latinLnBrk="0" hangingPunct="1">
                <a:lnSpc>
                  <a:spcPct val="7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Avenir Next LT Pro"/>
                  <a:ea typeface="+mn-ea"/>
                  <a:cs typeface="+mn-cs"/>
                </a:rPr>
                <a:t>proposition</a:t>
              </a:r>
            </a:p>
            <a:p>
              <a:pPr marL="0" marR="0" lvl="0" indent="0" algn="l" defTabSz="457200" rtl="0" eaLnBrk="1" fontAlgn="auto" latinLnBrk="0" hangingPunct="1">
                <a:lnSpc>
                  <a:spcPct val="7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venir Next LT Pro"/>
                <a:ea typeface="+mn-ea"/>
                <a:cs typeface="+mn-cs"/>
              </a:endParaRPr>
            </a:p>
          </p:txBody>
        </p:sp>
        <p:sp>
          <p:nvSpPr>
            <p:cNvPr id="27" name="Tekstfelt 17">
              <a:extLst>
                <a:ext uri="{FF2B5EF4-FFF2-40B4-BE49-F238E27FC236}">
                  <a16:creationId xmlns:a16="http://schemas.microsoft.com/office/drawing/2014/main" id="{04A2A017-B833-4B75-B53E-35E497CF6122}"/>
                </a:ext>
              </a:extLst>
            </p:cNvPr>
            <p:cNvSpPr txBox="1"/>
            <p:nvPr/>
          </p:nvSpPr>
          <p:spPr>
            <a:xfrm>
              <a:off x="3044451" y="5247917"/>
              <a:ext cx="2967618" cy="87370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7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venir Next LT Pro"/>
                <a:ea typeface="+mn-ea"/>
                <a:cs typeface="+mn-cs"/>
              </a:endParaRPr>
            </a:p>
            <a:p>
              <a:pPr marL="171450" marR="0" lvl="0" indent="-171450" algn="l" defTabSz="457200" rtl="0" eaLnBrk="1" fontAlgn="auto" latinLnBrk="0" hangingPunct="1">
                <a:lnSpc>
                  <a:spcPct val="7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Wingdings" pitchFamily="2" charset="2"/>
                <a:buChar char="ü"/>
                <a:tabLst/>
                <a:defRPr/>
              </a:pPr>
              <a:r>
                <a:rPr kumimoji="0" lang="en-GB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Avenir Next LT Pro"/>
                  <a:ea typeface="+mn-ea"/>
                  <a:cs typeface="+mn-cs"/>
                </a:rPr>
                <a:t>Increased customer trust and loyalty</a:t>
              </a:r>
            </a:p>
            <a:p>
              <a:pPr marL="171450" marR="0" lvl="0" indent="-171450" algn="l" defTabSz="457200" rtl="0" eaLnBrk="1" fontAlgn="auto" latinLnBrk="0" hangingPunct="1">
                <a:lnSpc>
                  <a:spcPct val="7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Wingdings" pitchFamily="2" charset="2"/>
                <a:buChar char="ü"/>
                <a:tabLst/>
                <a:defRPr/>
              </a:pPr>
              <a:endPara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venir Next LT Pro"/>
                <a:ea typeface="+mn-ea"/>
                <a:cs typeface="+mn-cs"/>
              </a:endParaRPr>
            </a:p>
            <a:p>
              <a:pPr marL="171450" marR="0" lvl="0" indent="-171450" algn="l" defTabSz="457200" rtl="0" eaLnBrk="1" fontAlgn="auto" latinLnBrk="0" hangingPunct="1">
                <a:lnSpc>
                  <a:spcPct val="7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Wingdings" pitchFamily="2" charset="2"/>
                <a:buChar char="ü"/>
                <a:tabLst/>
                <a:defRPr/>
              </a:pPr>
              <a:r>
                <a:rPr kumimoji="0" lang="en-GB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Avenir Next LT Pro"/>
                  <a:ea typeface="+mn-ea"/>
                  <a:cs typeface="+mn-cs"/>
                </a:rPr>
                <a:t>Increased accountability</a:t>
              </a:r>
            </a:p>
            <a:p>
              <a:pPr marL="171450" marR="0" lvl="0" indent="-171450" algn="l" defTabSz="457200" rtl="0" eaLnBrk="1" fontAlgn="auto" latinLnBrk="0" hangingPunct="1">
                <a:lnSpc>
                  <a:spcPct val="7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Wingdings" pitchFamily="2" charset="2"/>
                <a:buChar char="ü"/>
                <a:tabLst/>
                <a:defRPr/>
              </a:pPr>
              <a:endPara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venir Next LT Pro"/>
                <a:ea typeface="+mn-ea"/>
                <a:cs typeface="+mn-cs"/>
              </a:endParaRPr>
            </a:p>
            <a:p>
              <a:pPr marL="171450" marR="0" lvl="0" indent="-171450" algn="l" defTabSz="457200" rtl="0" eaLnBrk="1" fontAlgn="auto" latinLnBrk="0" hangingPunct="1">
                <a:lnSpc>
                  <a:spcPct val="7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Wingdings" pitchFamily="2" charset="2"/>
                <a:buChar char="ü"/>
                <a:tabLst/>
                <a:defRPr/>
              </a:pPr>
              <a:r>
                <a:rPr kumimoji="0" lang="en-GB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Avenir Next LT Pro"/>
                  <a:ea typeface="+mn-ea"/>
                  <a:cs typeface="+mn-cs"/>
                </a:rPr>
                <a:t>Market differentiation </a:t>
              </a:r>
            </a:p>
          </p:txBody>
        </p:sp>
        <p:sp>
          <p:nvSpPr>
            <p:cNvPr id="28" name="Tekstfelt 18">
              <a:extLst>
                <a:ext uri="{FF2B5EF4-FFF2-40B4-BE49-F238E27FC236}">
                  <a16:creationId xmlns:a16="http://schemas.microsoft.com/office/drawing/2014/main" id="{2FD31934-93F9-4BB9-AF18-64F5BEAC6212}"/>
                </a:ext>
              </a:extLst>
            </p:cNvPr>
            <p:cNvSpPr txBox="1"/>
            <p:nvPr/>
          </p:nvSpPr>
          <p:spPr>
            <a:xfrm>
              <a:off x="8295921" y="5196474"/>
              <a:ext cx="3329448" cy="87370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171450" marR="0" lvl="0" indent="-171450" algn="l" defTabSz="457200" rtl="0" eaLnBrk="1" fontAlgn="auto" latinLnBrk="0" hangingPunct="1">
                <a:lnSpc>
                  <a:spcPct val="7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Wingdings" pitchFamily="2" charset="2"/>
                <a:buChar char="ü"/>
                <a:tabLst/>
                <a:defRPr/>
              </a:pPr>
              <a:endPara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venir Next LT Pro"/>
                <a:ea typeface="+mn-ea"/>
                <a:cs typeface="+mn-cs"/>
              </a:endParaRPr>
            </a:p>
            <a:p>
              <a:pPr marL="171450" marR="0" lvl="0" indent="-171450" algn="l" defTabSz="457200" rtl="0" eaLnBrk="1" fontAlgn="auto" latinLnBrk="0" hangingPunct="1">
                <a:lnSpc>
                  <a:spcPct val="7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Wingdings" pitchFamily="2" charset="2"/>
                <a:buChar char="ü"/>
                <a:tabLst/>
                <a:defRPr/>
              </a:pPr>
              <a:r>
                <a:rPr kumimoji="0" lang="en-GB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Avenir Next LT Pro"/>
                  <a:ea typeface="+mn-ea"/>
                  <a:cs typeface="+mn-cs"/>
                </a:rPr>
                <a:t>Accommodate customers’ needs</a:t>
              </a:r>
            </a:p>
            <a:p>
              <a:pPr marL="171450" marR="0" lvl="0" indent="-171450" algn="l" defTabSz="457200" rtl="0" eaLnBrk="1" fontAlgn="auto" latinLnBrk="0" hangingPunct="1">
                <a:lnSpc>
                  <a:spcPct val="7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Wingdings" pitchFamily="2" charset="2"/>
                <a:buChar char="ü"/>
                <a:tabLst/>
                <a:defRPr/>
              </a:pPr>
              <a:endPara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venir Next LT Pro"/>
                <a:ea typeface="+mn-ea"/>
                <a:cs typeface="+mn-cs"/>
              </a:endParaRPr>
            </a:p>
            <a:p>
              <a:pPr marL="171450" marR="0" lvl="0" indent="-171450" algn="l" defTabSz="457200" rtl="0" eaLnBrk="1" fontAlgn="auto" latinLnBrk="0" hangingPunct="1">
                <a:lnSpc>
                  <a:spcPct val="7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Wingdings" pitchFamily="2" charset="2"/>
                <a:buChar char="ü"/>
                <a:tabLst/>
                <a:defRPr/>
              </a:pPr>
              <a:r>
                <a:rPr kumimoji="0" lang="en-GB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Avenir Next LT Pro"/>
                  <a:ea typeface="+mn-ea"/>
                  <a:cs typeface="+mn-cs"/>
                </a:rPr>
                <a:t>Increased capitalization on donations</a:t>
              </a:r>
            </a:p>
            <a:p>
              <a:pPr marL="171450" marR="0" lvl="0" indent="-171450" algn="l" defTabSz="457200" rtl="0" eaLnBrk="1" fontAlgn="auto" latinLnBrk="0" hangingPunct="1">
                <a:lnSpc>
                  <a:spcPct val="7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Wingdings" pitchFamily="2" charset="2"/>
                <a:buChar char="ü"/>
                <a:tabLst/>
                <a:defRPr/>
              </a:pPr>
              <a:endPara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venir Next LT Pro"/>
                <a:ea typeface="+mn-ea"/>
                <a:cs typeface="+mn-cs"/>
              </a:endParaRPr>
            </a:p>
            <a:p>
              <a:pPr marL="171450" marR="0" lvl="0" indent="-171450" algn="l" defTabSz="457200" rtl="0" eaLnBrk="1" fontAlgn="auto" latinLnBrk="0" hangingPunct="1">
                <a:lnSpc>
                  <a:spcPct val="7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Wingdings" pitchFamily="2" charset="2"/>
                <a:buChar char="ü"/>
                <a:tabLst/>
                <a:defRPr/>
              </a:pPr>
              <a:r>
                <a:rPr kumimoji="0" lang="en-GB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Avenir Next LT Pro"/>
                  <a:ea typeface="+mn-ea"/>
                  <a:cs typeface="+mn-cs"/>
                </a:rPr>
                <a:t>Access to markets</a:t>
              </a:r>
            </a:p>
          </p:txBody>
        </p:sp>
        <p:sp>
          <p:nvSpPr>
            <p:cNvPr id="29" name="Tekstfelt 19">
              <a:extLst>
                <a:ext uri="{FF2B5EF4-FFF2-40B4-BE49-F238E27FC236}">
                  <a16:creationId xmlns:a16="http://schemas.microsoft.com/office/drawing/2014/main" id="{0346E481-BB51-430B-9CEE-473B300E6D4E}"/>
                </a:ext>
              </a:extLst>
            </p:cNvPr>
            <p:cNvSpPr txBox="1"/>
            <p:nvPr/>
          </p:nvSpPr>
          <p:spPr>
            <a:xfrm>
              <a:off x="6949602" y="5472852"/>
              <a:ext cx="1215169" cy="48590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7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Avenir Next LT Pro"/>
                  <a:ea typeface="+mn-ea"/>
                  <a:cs typeface="+mn-cs"/>
                </a:rPr>
                <a:t>Value </a:t>
              </a:r>
            </a:p>
            <a:p>
              <a:pPr marL="0" marR="0" lvl="0" indent="0" algn="l" defTabSz="457200" rtl="0" eaLnBrk="1" fontAlgn="auto" latinLnBrk="0" hangingPunct="1">
                <a:lnSpc>
                  <a:spcPct val="7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Avenir Next LT Pro"/>
                  <a:ea typeface="+mn-ea"/>
                  <a:cs typeface="+mn-cs"/>
                </a:rPr>
                <a:t>proposition</a:t>
              </a:r>
            </a:p>
            <a:p>
              <a:pPr marL="0" marR="0" lvl="0" indent="0" algn="l" defTabSz="457200" rtl="0" eaLnBrk="1" fontAlgn="auto" latinLnBrk="0" hangingPunct="1">
                <a:lnSpc>
                  <a:spcPct val="7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venir Next LT Pro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3465644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3ECD82E5-91DA-4629-8DC1-E5B36C933D92}"/>
              </a:ext>
            </a:extLst>
          </p:cNvPr>
          <p:cNvGrpSpPr/>
          <p:nvPr/>
        </p:nvGrpSpPr>
        <p:grpSpPr>
          <a:xfrm>
            <a:off x="1038815" y="494715"/>
            <a:ext cx="10145152" cy="6031447"/>
            <a:chOff x="408548" y="494715"/>
            <a:chExt cx="10145152" cy="6031447"/>
          </a:xfrm>
        </p:grpSpPr>
        <p:sp>
          <p:nvSpPr>
            <p:cNvPr id="12" name="TextBox 6">
              <a:extLst>
                <a:ext uri="{FF2B5EF4-FFF2-40B4-BE49-F238E27FC236}">
                  <a16:creationId xmlns:a16="http://schemas.microsoft.com/office/drawing/2014/main" id="{CA0A8CD1-BCB2-4C10-841C-7CF9ABC6C25F}"/>
                </a:ext>
              </a:extLst>
            </p:cNvPr>
            <p:cNvSpPr txBox="1"/>
            <p:nvPr/>
          </p:nvSpPr>
          <p:spPr>
            <a:xfrm>
              <a:off x="570531" y="6187608"/>
              <a:ext cx="573203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srgbClr val="374D62"/>
                  </a:solidFill>
                  <a:effectLst/>
                  <a:uLnTx/>
                  <a:uFillTx/>
                  <a:latin typeface="Avenir Next LT Pro"/>
                  <a:ea typeface="+mn-ea"/>
                  <a:cs typeface="+mn-cs"/>
                </a:rPr>
                <a:t>Make it </a:t>
              </a:r>
              <a:r>
                <a:rPr kumimoji="0" lang="en-US" sz="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374D62"/>
                  </a:solidFill>
                  <a:effectLst/>
                  <a:uLnTx/>
                  <a:uFillTx/>
                  <a:latin typeface="Avenir Next LT Pro"/>
                  <a:ea typeface="+mn-ea"/>
                  <a:cs typeface="+mn-cs"/>
                </a:rPr>
                <a:t>Märkbar</a:t>
              </a:r>
              <a:r>
                <a:rPr kumimoji="0" 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srgbClr val="374D62"/>
                  </a:solidFill>
                  <a:effectLst/>
                  <a:uLnTx/>
                  <a:uFillTx/>
                  <a:latin typeface="Avenir Next LT Pro"/>
                  <a:ea typeface="+mn-ea"/>
                  <a:cs typeface="+mn-cs"/>
                </a:rPr>
                <a:t>, Deloitte, 2014</a:t>
              </a:r>
            </a:p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374D62"/>
                </a:solidFill>
                <a:effectLst/>
                <a:uLnTx/>
                <a:uFillTx/>
                <a:latin typeface="Avenir Next LT Pro"/>
                <a:ea typeface="+mn-ea"/>
                <a:cs typeface="+mn-cs"/>
              </a:endParaRPr>
            </a:p>
          </p:txBody>
        </p:sp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091F2728-2DDF-423E-955C-24E142337ACB}"/>
                </a:ext>
              </a:extLst>
            </p:cNvPr>
            <p:cNvGrpSpPr/>
            <p:nvPr/>
          </p:nvGrpSpPr>
          <p:grpSpPr>
            <a:xfrm>
              <a:off x="408548" y="494715"/>
              <a:ext cx="10145152" cy="4621689"/>
              <a:chOff x="408548" y="494715"/>
              <a:chExt cx="10145152" cy="4621689"/>
            </a:xfrm>
          </p:grpSpPr>
          <p:pic>
            <p:nvPicPr>
              <p:cNvPr id="14" name="Billede 13" descr="Skærmbillede 2016-04-26 12.24.56.png">
                <a:extLst>
                  <a:ext uri="{FF2B5EF4-FFF2-40B4-BE49-F238E27FC236}">
                    <a16:creationId xmlns:a16="http://schemas.microsoft.com/office/drawing/2014/main" id="{1B319EE6-41C2-4DCE-BBDE-77C26AAE82D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506583" y="1856692"/>
                <a:ext cx="4047117" cy="3223513"/>
              </a:xfrm>
              <a:prstGeom prst="rect">
                <a:avLst/>
              </a:prstGeom>
            </p:spPr>
          </p:pic>
          <p:pic>
            <p:nvPicPr>
              <p:cNvPr id="18" name="Billede 8">
                <a:extLst>
                  <a:ext uri="{FF2B5EF4-FFF2-40B4-BE49-F238E27FC236}">
                    <a16:creationId xmlns:a16="http://schemas.microsoft.com/office/drawing/2014/main" id="{4094F2EF-E1D6-4A3F-956C-7564A5E29974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/>
              <a:srcRect t="14848"/>
              <a:stretch/>
            </p:blipFill>
            <p:spPr>
              <a:xfrm>
                <a:off x="6043152" y="1241555"/>
                <a:ext cx="2794381" cy="744879"/>
              </a:xfrm>
              <a:prstGeom prst="rect">
                <a:avLst/>
              </a:prstGeom>
            </p:spPr>
          </p:pic>
          <p:sp>
            <p:nvSpPr>
              <p:cNvPr id="21" name="Tekstfelt 2">
                <a:extLst>
                  <a:ext uri="{FF2B5EF4-FFF2-40B4-BE49-F238E27FC236}">
                    <a16:creationId xmlns:a16="http://schemas.microsoft.com/office/drawing/2014/main" id="{D746780F-A53D-4394-8B05-55BC38B05336}"/>
                  </a:ext>
                </a:extLst>
              </p:cNvPr>
              <p:cNvSpPr txBox="1"/>
              <p:nvPr/>
            </p:nvSpPr>
            <p:spPr>
              <a:xfrm>
                <a:off x="608285" y="494715"/>
                <a:ext cx="8326286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1400" b="0" i="0" u="none" strike="noStrike" kern="1200" cap="none" spc="600" normalizeH="0" baseline="0" noProof="0" dirty="0">
                    <a:ln>
                      <a:noFill/>
                    </a:ln>
                    <a:solidFill>
                      <a:srgbClr val="374D62"/>
                    </a:solidFill>
                    <a:effectLst/>
                    <a:uLnTx/>
                    <a:uFillTx/>
                    <a:latin typeface="Avenir Next LT Pro" panose="020B0504020202020204" pitchFamily="34" charset="0"/>
                    <a:ea typeface="+mn-ea"/>
                    <a:cs typeface="+mn-cs"/>
                  </a:rPr>
                  <a:t>SUSTAINABLE CUSTOMER </a:t>
                </a:r>
              </a:p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1400" b="0" i="0" u="none" strike="noStrike" kern="1200" cap="none" spc="600" normalizeH="0" baseline="0" noProof="0" dirty="0">
                    <a:ln>
                      <a:noFill/>
                    </a:ln>
                    <a:solidFill>
                      <a:srgbClr val="374D62"/>
                    </a:solidFill>
                    <a:effectLst/>
                    <a:uLnTx/>
                    <a:uFillTx/>
                    <a:latin typeface="Avenir Next LT Pro" panose="020B0504020202020204" pitchFamily="34" charset="0"/>
                    <a:ea typeface="+mn-ea"/>
                    <a:cs typeface="+mn-cs"/>
                  </a:rPr>
                  <a:t>ENGAGEMENT FRAMEWORKS </a:t>
                </a:r>
                <a:r>
                  <a:rPr kumimoji="0" lang="da-DK" sz="1400" b="0" i="0" u="none" strike="noStrike" kern="1200" cap="none" spc="600" normalizeH="0" baseline="0" noProof="0" dirty="0">
                    <a:ln>
                      <a:noFill/>
                    </a:ln>
                    <a:solidFill>
                      <a:srgbClr val="374D62"/>
                    </a:solidFill>
                    <a:effectLst/>
                    <a:uLnTx/>
                    <a:uFillTx/>
                    <a:latin typeface="Avenir Next LT Pro" panose="020B0504020202020204" pitchFamily="34" charset="0"/>
                    <a:ea typeface="+mn-ea"/>
                    <a:cs typeface="+mn-cs"/>
                  </a:rPr>
                  <a:t>| </a:t>
                </a:r>
                <a:r>
                  <a:rPr kumimoji="0" lang="da-DK" sz="1400" b="0" i="0" u="none" strike="noStrike" kern="1200" cap="none" spc="600" normalizeH="0" baseline="0" noProof="0" dirty="0">
                    <a:ln>
                      <a:noFill/>
                    </a:ln>
                    <a:solidFill>
                      <a:srgbClr val="D77621"/>
                    </a:solidFill>
                    <a:effectLst/>
                    <a:uLnTx/>
                    <a:uFillTx/>
                    <a:latin typeface="Avenir Next LT Pro" panose="020B0504020202020204" pitchFamily="34" charset="0"/>
                    <a:ea typeface="+mn-ea"/>
                    <a:cs typeface="+mn-cs"/>
                  </a:rPr>
                  <a:t>GUIDE</a:t>
                </a:r>
                <a:endParaRPr kumimoji="0" lang="en-GB" sz="1400" b="0" i="0" u="none" strike="noStrike" kern="1200" cap="none" spc="600" normalizeH="0" baseline="0" noProof="0" dirty="0">
                  <a:ln>
                    <a:noFill/>
                  </a:ln>
                  <a:solidFill>
                    <a:srgbClr val="374D62"/>
                  </a:solidFill>
                  <a:effectLst/>
                  <a:uLnTx/>
                  <a:uFillTx/>
                  <a:latin typeface="Avenir Next LT Pro" panose="020B0504020202020204" pitchFamily="34" charset="0"/>
                  <a:ea typeface="+mn-ea"/>
                  <a:cs typeface="+mn-cs"/>
                </a:endParaRPr>
              </a:p>
            </p:txBody>
          </p:sp>
          <p:pic>
            <p:nvPicPr>
              <p:cNvPr id="22" name="Billede 10" descr="Skærmbillede 2016-04-26 12.11.04.png">
                <a:extLst>
                  <a:ext uri="{FF2B5EF4-FFF2-40B4-BE49-F238E27FC236}">
                    <a16:creationId xmlns:a16="http://schemas.microsoft.com/office/drawing/2014/main" id="{AD6A742A-DAE1-4186-8179-B66CB3D582B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99632" y="1678392"/>
                <a:ext cx="4652436" cy="3438012"/>
              </a:xfrm>
              <a:prstGeom prst="rect">
                <a:avLst/>
              </a:prstGeom>
            </p:spPr>
          </p:pic>
          <p:pic>
            <p:nvPicPr>
              <p:cNvPr id="23" name="Billede 6">
                <a:extLst>
                  <a:ext uri="{FF2B5EF4-FFF2-40B4-BE49-F238E27FC236}">
                    <a16:creationId xmlns:a16="http://schemas.microsoft.com/office/drawing/2014/main" id="{8459ECA4-19C1-4B09-98A7-02A717775100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6"/>
              <a:srcRect t="9035"/>
              <a:stretch/>
            </p:blipFill>
            <p:spPr>
              <a:xfrm>
                <a:off x="408548" y="1241555"/>
                <a:ext cx="2812795" cy="744879"/>
              </a:xfrm>
              <a:prstGeom prst="rect">
                <a:avLst/>
              </a:prstGeom>
            </p:spPr>
          </p:pic>
        </p:grpSp>
      </p:grpSp>
      <p:sp>
        <p:nvSpPr>
          <p:cNvPr id="24" name="Rektangel 15">
            <a:extLst>
              <a:ext uri="{FF2B5EF4-FFF2-40B4-BE49-F238E27FC236}">
                <a16:creationId xmlns:a16="http://schemas.microsoft.com/office/drawing/2014/main" id="{E87E482B-535D-4D25-B3B8-01A1E80EA607}"/>
              </a:ext>
            </a:extLst>
          </p:cNvPr>
          <p:cNvSpPr/>
          <p:nvPr/>
        </p:nvSpPr>
        <p:spPr>
          <a:xfrm>
            <a:off x="1303991" y="5141805"/>
            <a:ext cx="5087253" cy="1020402"/>
          </a:xfrm>
          <a:prstGeom prst="rect">
            <a:avLst/>
          </a:prstGeom>
          <a:solidFill>
            <a:srgbClr val="EBB000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05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05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05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05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  <p:sp>
        <p:nvSpPr>
          <p:cNvPr id="25" name="Rektangel 16">
            <a:extLst>
              <a:ext uri="{FF2B5EF4-FFF2-40B4-BE49-F238E27FC236}">
                <a16:creationId xmlns:a16="http://schemas.microsoft.com/office/drawing/2014/main" id="{9A6A39D9-9169-435A-B645-EFB8FB2A502E}"/>
              </a:ext>
            </a:extLst>
          </p:cNvPr>
          <p:cNvSpPr/>
          <p:nvPr/>
        </p:nvSpPr>
        <p:spPr>
          <a:xfrm>
            <a:off x="6805835" y="5141805"/>
            <a:ext cx="4801966" cy="1016826"/>
          </a:xfrm>
          <a:prstGeom prst="rect">
            <a:avLst/>
          </a:prstGeom>
          <a:solidFill>
            <a:srgbClr val="EBB000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05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05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  <p:sp>
        <p:nvSpPr>
          <p:cNvPr id="26" name="Tekstfelt 12">
            <a:extLst>
              <a:ext uri="{FF2B5EF4-FFF2-40B4-BE49-F238E27FC236}">
                <a16:creationId xmlns:a16="http://schemas.microsoft.com/office/drawing/2014/main" id="{E3C92C45-5CE7-486C-A663-213A0F7953FF}"/>
              </a:ext>
            </a:extLst>
          </p:cNvPr>
          <p:cNvSpPr txBox="1"/>
          <p:nvPr/>
        </p:nvSpPr>
        <p:spPr>
          <a:xfrm>
            <a:off x="2656167" y="5236219"/>
            <a:ext cx="3735077" cy="87370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71450" marR="0" lvl="0" indent="-171450" algn="l" defTabSz="457200" rtl="0" eaLnBrk="1" fontAlgn="auto" latinLnBrk="0" hangingPunct="1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ü"/>
              <a:tabLst/>
              <a:defRPr/>
            </a:pPr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  <a:p>
            <a:pPr marL="171450" marR="0" lvl="0" indent="-171450" algn="l" defTabSz="457200" rtl="0" eaLnBrk="1" fontAlgn="auto" latinLnBrk="0" hangingPunct="1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ü"/>
              <a:tabLst/>
              <a:defRPr/>
            </a:pP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venir Next LT Pro"/>
                <a:ea typeface="+mn-ea"/>
                <a:cs typeface="+mn-cs"/>
              </a:rPr>
              <a:t>Customer relations throughout product life cycle</a:t>
            </a:r>
          </a:p>
          <a:p>
            <a:pPr marL="171450" marR="0" lvl="0" indent="-171450" algn="l" defTabSz="457200" rtl="0" eaLnBrk="1" fontAlgn="auto" latinLnBrk="0" hangingPunct="1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ü"/>
              <a:tabLst/>
              <a:defRPr/>
            </a:pPr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  <a:p>
            <a:pPr marL="171450" marR="0" lvl="0" indent="-171450" algn="l" defTabSz="457200" rtl="0" eaLnBrk="1" fontAlgn="auto" latinLnBrk="0" hangingPunct="1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ü"/>
              <a:tabLst/>
              <a:defRPr/>
            </a:pP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venir Next LT Pro"/>
                <a:ea typeface="+mn-ea"/>
                <a:cs typeface="+mn-cs"/>
              </a:rPr>
              <a:t> Resource optimization</a:t>
            </a:r>
          </a:p>
          <a:p>
            <a:pPr marL="171450" marR="0" lvl="0" indent="-171450" algn="l" defTabSz="457200" rtl="0" eaLnBrk="1" fontAlgn="auto" latinLnBrk="0" hangingPunct="1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ü"/>
              <a:tabLst/>
              <a:defRPr/>
            </a:pPr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  <a:p>
            <a:pPr marL="171450" marR="0" lvl="0" indent="-171450" algn="l" defTabSz="457200" rtl="0" eaLnBrk="1" fontAlgn="auto" latinLnBrk="0" hangingPunct="1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ü"/>
              <a:tabLst/>
              <a:defRPr/>
            </a:pP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venir Next LT Pro"/>
                <a:ea typeface="+mn-ea"/>
                <a:cs typeface="+mn-cs"/>
              </a:rPr>
              <a:t>Market differentiation</a:t>
            </a:r>
          </a:p>
        </p:txBody>
      </p:sp>
      <p:sp>
        <p:nvSpPr>
          <p:cNvPr id="27" name="Tekstfelt 13">
            <a:extLst>
              <a:ext uri="{FF2B5EF4-FFF2-40B4-BE49-F238E27FC236}">
                <a16:creationId xmlns:a16="http://schemas.microsoft.com/office/drawing/2014/main" id="{2EEC8460-97A7-492D-AEF9-7612E2F6D2F5}"/>
              </a:ext>
            </a:extLst>
          </p:cNvPr>
          <p:cNvSpPr txBox="1"/>
          <p:nvPr/>
        </p:nvSpPr>
        <p:spPr>
          <a:xfrm>
            <a:off x="1415599" y="5470069"/>
            <a:ext cx="1215169" cy="48590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venir Next LT Pro"/>
                <a:ea typeface="+mn-ea"/>
                <a:cs typeface="+mn-cs"/>
              </a:rPr>
              <a:t>Value </a:t>
            </a:r>
          </a:p>
          <a:p>
            <a:pPr marL="0" marR="0" lvl="0" indent="0" algn="l" defTabSz="457200" rtl="0" eaLnBrk="1" fontAlgn="auto" latinLnBrk="0" hangingPunct="1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venir Next LT Pro"/>
                <a:ea typeface="+mn-ea"/>
                <a:cs typeface="+mn-cs"/>
              </a:rPr>
              <a:t>proposition</a:t>
            </a:r>
          </a:p>
          <a:p>
            <a:pPr marL="0" marR="0" lvl="0" indent="0" algn="l" defTabSz="457200" rtl="0" eaLnBrk="1" fontAlgn="auto" latinLnBrk="0" hangingPunct="1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  <p:sp>
        <p:nvSpPr>
          <p:cNvPr id="28" name="Tekstfelt 17">
            <a:extLst>
              <a:ext uri="{FF2B5EF4-FFF2-40B4-BE49-F238E27FC236}">
                <a16:creationId xmlns:a16="http://schemas.microsoft.com/office/drawing/2014/main" id="{D0AA6B68-34A2-4274-BAD3-692957A95E28}"/>
              </a:ext>
            </a:extLst>
          </p:cNvPr>
          <p:cNvSpPr txBox="1"/>
          <p:nvPr/>
        </p:nvSpPr>
        <p:spPr>
          <a:xfrm>
            <a:off x="8320285" y="5130264"/>
            <a:ext cx="3258500" cy="100296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71450" marR="0" lvl="0" indent="-171450" algn="l" defTabSz="457200" rtl="0" eaLnBrk="1" fontAlgn="auto" latinLnBrk="0" hangingPunct="1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ü"/>
              <a:tabLst/>
              <a:defRPr/>
            </a:pPr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  <a:p>
            <a:pPr marL="171450" marR="0" lvl="0" indent="-171450" algn="l" defTabSz="457200" rtl="0" eaLnBrk="1" fontAlgn="auto" latinLnBrk="0" hangingPunct="1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ü"/>
              <a:tabLst/>
              <a:defRPr/>
            </a:pP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venir Next LT Pro"/>
                <a:ea typeface="+mn-ea"/>
                <a:cs typeface="+mn-cs"/>
              </a:rPr>
              <a:t>Re-sale of products (functions sales)</a:t>
            </a:r>
          </a:p>
          <a:p>
            <a:pPr marL="171450" marR="0" lvl="0" indent="-171450" algn="l" defTabSz="457200" rtl="0" eaLnBrk="1" fontAlgn="auto" latinLnBrk="0" hangingPunct="1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ü"/>
              <a:tabLst/>
              <a:defRPr/>
            </a:pPr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  <a:p>
            <a:pPr marL="171450" marR="0" lvl="0" indent="-171450" algn="l" defTabSz="457200" rtl="0" eaLnBrk="1" fontAlgn="auto" latinLnBrk="0" hangingPunct="1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ü"/>
              <a:tabLst/>
              <a:defRPr/>
            </a:pP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venir Next LT Pro"/>
                <a:ea typeface="+mn-ea"/>
                <a:cs typeface="+mn-cs"/>
              </a:rPr>
              <a:t>Pro-longed product value</a:t>
            </a:r>
          </a:p>
          <a:p>
            <a:pPr marL="171450" marR="0" lvl="0" indent="-171450" algn="l" defTabSz="457200" rtl="0" eaLnBrk="1" fontAlgn="auto" latinLnBrk="0" hangingPunct="1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ü"/>
              <a:tabLst/>
              <a:defRPr/>
            </a:pPr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  <a:p>
            <a:pPr marL="171450" marR="0" lvl="0" indent="-171450" algn="l" defTabSz="457200" rtl="0" eaLnBrk="1" fontAlgn="auto" latinLnBrk="0" hangingPunct="1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ü"/>
              <a:tabLst/>
              <a:defRPr/>
            </a:pP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venir Next LT Pro"/>
                <a:ea typeface="+mn-ea"/>
                <a:cs typeface="+mn-cs"/>
              </a:rPr>
              <a:t>Tailored products and services in collaboration with customers  </a:t>
            </a:r>
          </a:p>
        </p:txBody>
      </p:sp>
      <p:sp>
        <p:nvSpPr>
          <p:cNvPr id="29" name="Tekstfelt 18">
            <a:extLst>
              <a:ext uri="{FF2B5EF4-FFF2-40B4-BE49-F238E27FC236}">
                <a16:creationId xmlns:a16="http://schemas.microsoft.com/office/drawing/2014/main" id="{B47A0AB2-D9A0-474B-B876-10D81B2B0EBF}"/>
              </a:ext>
            </a:extLst>
          </p:cNvPr>
          <p:cNvSpPr txBox="1"/>
          <p:nvPr/>
        </p:nvSpPr>
        <p:spPr>
          <a:xfrm>
            <a:off x="6932834" y="5457369"/>
            <a:ext cx="1215169" cy="48590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venir Next LT Pro"/>
                <a:ea typeface="+mn-ea"/>
                <a:cs typeface="+mn-cs"/>
              </a:rPr>
              <a:t>Value </a:t>
            </a:r>
          </a:p>
          <a:p>
            <a:pPr marL="0" marR="0" lvl="0" indent="0" algn="l" defTabSz="457200" rtl="0" eaLnBrk="1" fontAlgn="auto" latinLnBrk="0" hangingPunct="1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venir Next LT Pro"/>
                <a:ea typeface="+mn-ea"/>
                <a:cs typeface="+mn-cs"/>
              </a:rPr>
              <a:t>proposition</a:t>
            </a:r>
          </a:p>
          <a:p>
            <a:pPr marL="0" marR="0" lvl="0" indent="0" algn="l" defTabSz="457200" rtl="0" eaLnBrk="1" fontAlgn="auto" latinLnBrk="0" hangingPunct="1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3206676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Afrundet rektangel 18">
            <a:extLst>
              <a:ext uri="{FF2B5EF4-FFF2-40B4-BE49-F238E27FC236}">
                <a16:creationId xmlns:a16="http://schemas.microsoft.com/office/drawing/2014/main" id="{ED7CBA0C-7CD4-43D2-BC23-3570534B626D}"/>
              </a:ext>
            </a:extLst>
          </p:cNvPr>
          <p:cNvSpPr/>
          <p:nvPr/>
        </p:nvSpPr>
        <p:spPr>
          <a:xfrm>
            <a:off x="3981632" y="4867488"/>
            <a:ext cx="7306851" cy="817188"/>
          </a:xfrm>
          <a:prstGeom prst="roundRect">
            <a:avLst/>
          </a:prstGeom>
          <a:solidFill>
            <a:srgbClr val="CDA34F"/>
          </a:solidFill>
          <a:ln>
            <a:noFill/>
          </a:ln>
          <a:effectLst>
            <a:outerShdw blurRad="50800" dist="381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altLang="da-DK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Book" panose="02000503020000020003" pitchFamily="2" charset="0"/>
              <a:ea typeface="+mn-ea"/>
              <a:cs typeface="Calibri" panose="020F0502020204030204" pitchFamily="34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altLang="da-DK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Book" panose="02000503020000020003" pitchFamily="2" charset="0"/>
              <a:ea typeface="+mn-ea"/>
              <a:cs typeface="Calibri" panose="020F0502020204030204" pitchFamily="34" charset="0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altLang="da-DK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Book" panose="02000503020000020003" pitchFamily="2" charset="0"/>
              <a:ea typeface="+mn-ea"/>
              <a:cs typeface="Calibri" panose="020F0502020204030204" pitchFamily="34" charset="0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altLang="da-DK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Book" panose="02000503020000020003" pitchFamily="2" charset="0"/>
              <a:ea typeface="+mn-ea"/>
              <a:cs typeface="Calibri" panose="020F0502020204030204" pitchFamily="34" charset="0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altLang="da-DK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Book" panose="02000503020000020003" pitchFamily="2" charset="0"/>
              <a:ea typeface="+mn-ea"/>
              <a:cs typeface="Calibri" panose="020F0502020204030204" pitchFamily="34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altLang="da-DK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Book" panose="02000503020000020003" pitchFamily="2" charset="0"/>
              <a:ea typeface="+mn-ea"/>
              <a:cs typeface="Calibri" panose="020F0502020204030204" pitchFamily="34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altLang="da-DK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Calibri" panose="020F0502020204030204" pitchFamily="34" charset="0"/>
              </a:rPr>
              <a:t>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altLang="da-DK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Calibri" panose="020F0502020204030204" pitchFamily="34" charset="0"/>
              </a:rPr>
              <a:t>#5 – </a:t>
            </a:r>
            <a:r>
              <a:rPr kumimoji="0" lang="en-GB" altLang="da-DK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Calibri" panose="020F0502020204030204" pitchFamily="34" charset="0"/>
              </a:rPr>
              <a:t>Invite customers to be part of joint CSR efforts</a:t>
            </a:r>
            <a:endParaRPr kumimoji="0" lang="da-DK" altLang="da-DK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Book" panose="02000503020000020003" pitchFamily="2" charset="0"/>
              <a:ea typeface="+mn-ea"/>
              <a:cs typeface="Calibri" panose="020F0502020204030204" pitchFamily="34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altLang="da-DK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Book" panose="02000503020000020003" pitchFamily="2" charset="0"/>
              <a:ea typeface="+mn-ea"/>
              <a:cs typeface="Calibri" panose="020F0502020204030204" pitchFamily="34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altLang="da-DK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Book" panose="02000503020000020003" pitchFamily="2" charset="0"/>
              <a:ea typeface="+mn-ea"/>
              <a:cs typeface="Calibri" panose="020F0502020204030204" pitchFamily="34" charset="0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altLang="da-DK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Book" panose="02000503020000020003" pitchFamily="2" charset="0"/>
              <a:ea typeface="+mn-ea"/>
              <a:cs typeface="Calibri" panose="020F0502020204030204" pitchFamily="34" charset="0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altLang="da-DK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Calibri" panose="020F0502020204030204" pitchFamily="34" charset="0"/>
              </a:rPr>
              <a:t> 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altLang="da-DK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Book" panose="02000503020000020003" pitchFamily="2" charset="0"/>
              <a:ea typeface="+mn-ea"/>
              <a:cs typeface="Calibri" panose="020F0502020204030204" pitchFamily="34" charset="0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altLang="da-DK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Book" panose="02000503020000020003" pitchFamily="2" charset="0"/>
              <a:ea typeface="+mn-ea"/>
              <a:cs typeface="Calibri" panose="020F0502020204030204" pitchFamily="34" charset="0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  <p:sp>
        <p:nvSpPr>
          <p:cNvPr id="21" name="Afrundet rektangel 15">
            <a:extLst>
              <a:ext uri="{FF2B5EF4-FFF2-40B4-BE49-F238E27FC236}">
                <a16:creationId xmlns:a16="http://schemas.microsoft.com/office/drawing/2014/main" id="{71E575B6-6846-4CB4-8B89-689BF5776718}"/>
              </a:ext>
            </a:extLst>
          </p:cNvPr>
          <p:cNvSpPr/>
          <p:nvPr/>
        </p:nvSpPr>
        <p:spPr>
          <a:xfrm>
            <a:off x="3981636" y="2295814"/>
            <a:ext cx="7306851" cy="790081"/>
          </a:xfrm>
          <a:prstGeom prst="roundRect">
            <a:avLst/>
          </a:prstGeom>
          <a:solidFill>
            <a:srgbClr val="6B8190"/>
          </a:solidFill>
          <a:ln>
            <a:noFill/>
          </a:ln>
          <a:effectLst>
            <a:outerShdw blurRad="50800" dist="381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altLang="da-DK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Calibri" panose="020F0502020204030204" pitchFamily="34" charset="0"/>
              </a:rPr>
              <a:t>   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altLang="da-DK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Book" panose="02000503020000020003" pitchFamily="2" charset="0"/>
              <a:ea typeface="+mn-ea"/>
              <a:cs typeface="Calibri" panose="020F0502020204030204" pitchFamily="34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altLang="da-DK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Book" panose="02000503020000020003" pitchFamily="2" charset="0"/>
              <a:ea typeface="+mn-ea"/>
              <a:cs typeface="Calibri" panose="020F0502020204030204" pitchFamily="34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altLang="da-DK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Book" panose="02000503020000020003" pitchFamily="2" charset="0"/>
              <a:ea typeface="+mn-ea"/>
              <a:cs typeface="Calibri" panose="020F0502020204030204" pitchFamily="34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altLang="da-DK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Book" panose="02000503020000020003" pitchFamily="2" charset="0"/>
              <a:ea typeface="+mn-ea"/>
              <a:cs typeface="Calibri" panose="020F0502020204030204" pitchFamily="34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altLang="da-DK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Calibri" panose="020F0502020204030204" pitchFamily="34" charset="0"/>
              </a:rPr>
              <a:t>  #2 </a:t>
            </a:r>
            <a:r>
              <a:rPr kumimoji="0" lang="da-DK" altLang="da-DK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Calibri" panose="020F0502020204030204" pitchFamily="34" charset="0"/>
              </a:rPr>
              <a:t>– Understand your customer’s interests &amp; needs</a:t>
            </a:r>
            <a:endParaRPr kumimoji="0" lang="da-DK" altLang="da-DK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Book" panose="02000503020000020003" pitchFamily="2" charset="0"/>
              <a:ea typeface="+mn-ea"/>
              <a:cs typeface="Calibri" panose="020F0502020204030204" pitchFamily="34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altLang="da-DK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Book" panose="02000503020000020003" pitchFamily="2" charset="0"/>
              <a:ea typeface="+mn-ea"/>
              <a:cs typeface="Calibri" panose="020F0502020204030204" pitchFamily="34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altLang="da-DK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Book" panose="02000503020000020003" pitchFamily="2" charset="0"/>
              <a:ea typeface="+mn-ea"/>
              <a:cs typeface="Calibri" panose="020F0502020204030204" pitchFamily="34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altLang="da-DK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Book" panose="02000503020000020003" pitchFamily="2" charset="0"/>
              <a:ea typeface="+mn-ea"/>
              <a:cs typeface="Calibri" panose="020F0502020204030204" pitchFamily="34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altLang="da-DK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Book" panose="02000503020000020003" pitchFamily="2" charset="0"/>
              <a:ea typeface="+mn-ea"/>
              <a:cs typeface="Calibri" panose="020F0502020204030204" pitchFamily="34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  <p:sp>
        <p:nvSpPr>
          <p:cNvPr id="22" name="Afrundet rektangel 14">
            <a:extLst>
              <a:ext uri="{FF2B5EF4-FFF2-40B4-BE49-F238E27FC236}">
                <a16:creationId xmlns:a16="http://schemas.microsoft.com/office/drawing/2014/main" id="{36535E30-3B54-4567-A29D-AF4B065DEF7F}"/>
              </a:ext>
            </a:extLst>
          </p:cNvPr>
          <p:cNvSpPr/>
          <p:nvPr/>
        </p:nvSpPr>
        <p:spPr>
          <a:xfrm>
            <a:off x="3981636" y="1455858"/>
            <a:ext cx="7306847" cy="782526"/>
          </a:xfrm>
          <a:prstGeom prst="roundRect">
            <a:avLst/>
          </a:prstGeom>
          <a:solidFill>
            <a:srgbClr val="BAA39F"/>
          </a:solidFill>
          <a:ln>
            <a:noFill/>
          </a:ln>
          <a:effectLst>
            <a:outerShdw blurRad="50800" dist="381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altLang="da-DK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Book" panose="02000503020000020003" pitchFamily="2" charset="0"/>
              <a:ea typeface="+mn-ea"/>
              <a:cs typeface="Calibri" panose="020F0502020204030204" pitchFamily="34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altLang="da-DK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Book" panose="02000503020000020003" pitchFamily="2" charset="0"/>
              <a:ea typeface="+mn-ea"/>
              <a:cs typeface="Calibri" panose="020F0502020204030204" pitchFamily="34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altLang="da-DK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Book" panose="02000503020000020003" pitchFamily="2" charset="0"/>
              <a:ea typeface="+mn-ea"/>
              <a:cs typeface="Calibri" panose="020F0502020204030204" pitchFamily="34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altLang="da-DK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Book" panose="02000503020000020003" pitchFamily="2" charset="0"/>
              <a:ea typeface="+mn-ea"/>
              <a:cs typeface="Calibri" panose="020F0502020204030204" pitchFamily="34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altLang="da-DK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Calibri" panose="020F0502020204030204" pitchFamily="34" charset="0"/>
              </a:rPr>
              <a:t>  #1 </a:t>
            </a:r>
            <a:r>
              <a:rPr kumimoji="0" lang="da-DK" altLang="da-DK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Calibri" panose="020F0502020204030204" pitchFamily="34" charset="0"/>
              </a:rPr>
              <a:t>– Segment your customers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altLang="da-DK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Book" panose="02000503020000020003" pitchFamily="2" charset="0"/>
              <a:ea typeface="+mn-ea"/>
              <a:cs typeface="Calibri" panose="020F0502020204030204" pitchFamily="34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altLang="da-DK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Book" panose="02000503020000020003" pitchFamily="2" charset="0"/>
              <a:ea typeface="+mn-ea"/>
              <a:cs typeface="Calibri" panose="020F0502020204030204" pitchFamily="34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altLang="da-DK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Book" panose="02000503020000020003" pitchFamily="2" charset="0"/>
              <a:ea typeface="+mn-ea"/>
              <a:cs typeface="Calibri" panose="020F0502020204030204" pitchFamily="34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  <p:sp>
        <p:nvSpPr>
          <p:cNvPr id="23" name="Afrundet rektangel 16">
            <a:extLst>
              <a:ext uri="{FF2B5EF4-FFF2-40B4-BE49-F238E27FC236}">
                <a16:creationId xmlns:a16="http://schemas.microsoft.com/office/drawing/2014/main" id="{E09E8F8E-F01E-40F2-8B64-51CA11580D53}"/>
              </a:ext>
            </a:extLst>
          </p:cNvPr>
          <p:cNvSpPr/>
          <p:nvPr/>
        </p:nvSpPr>
        <p:spPr>
          <a:xfrm>
            <a:off x="3981637" y="3147077"/>
            <a:ext cx="7306851" cy="787528"/>
          </a:xfrm>
          <a:prstGeom prst="roundRect">
            <a:avLst/>
          </a:prstGeom>
          <a:solidFill>
            <a:srgbClr val="574968"/>
          </a:solidFill>
          <a:ln>
            <a:noFill/>
          </a:ln>
          <a:effectLst>
            <a:outerShdw blurRad="50800" dist="381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altLang="da-DK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Book" panose="02000503020000020003" pitchFamily="2" charset="0"/>
              <a:ea typeface="+mn-ea"/>
              <a:cs typeface="Calibri" panose="020F0502020204030204" pitchFamily="34" charset="0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altLang="da-DK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Book" panose="02000503020000020003" pitchFamily="2" charset="0"/>
              <a:ea typeface="+mn-ea"/>
              <a:cs typeface="Calibri" panose="020F0502020204030204" pitchFamily="34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altLang="da-DK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Book" panose="02000503020000020003" pitchFamily="2" charset="0"/>
              <a:ea typeface="+mn-ea"/>
              <a:cs typeface="Calibri" panose="020F0502020204030204" pitchFamily="34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altLang="da-DK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Book" panose="02000503020000020003" pitchFamily="2" charset="0"/>
              <a:ea typeface="+mn-ea"/>
              <a:cs typeface="Calibri" panose="020F0502020204030204" pitchFamily="34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altLang="da-DK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Calibri" panose="020F0502020204030204" pitchFamily="34" charset="0"/>
              </a:rPr>
              <a:t>  #3 </a:t>
            </a:r>
            <a:r>
              <a:rPr kumimoji="0" lang="da-DK" altLang="da-DK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Calibri" panose="020F0502020204030204" pitchFamily="34" charset="0"/>
              </a:rPr>
              <a:t>– </a:t>
            </a:r>
            <a:r>
              <a:rPr kumimoji="0" lang="en-GB" altLang="da-DK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Calibri" panose="020F0502020204030204" pitchFamily="34" charset="0"/>
              </a:rPr>
              <a:t>Relate your CSR efforts to your customer’s needs</a:t>
            </a:r>
            <a:endParaRPr kumimoji="0" lang="da-DK" altLang="da-DK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Book" panose="02000503020000020003" pitchFamily="2" charset="0"/>
              <a:ea typeface="+mn-ea"/>
              <a:cs typeface="Calibri" panose="020F0502020204030204" pitchFamily="34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altLang="da-DK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Book" panose="02000503020000020003" pitchFamily="2" charset="0"/>
              <a:ea typeface="+mn-ea"/>
              <a:cs typeface="Calibri" panose="020F0502020204030204" pitchFamily="34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altLang="da-DK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Book" panose="02000503020000020003" pitchFamily="2" charset="0"/>
              <a:ea typeface="+mn-ea"/>
              <a:cs typeface="Calibri" panose="020F0502020204030204" pitchFamily="34" charset="0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altLang="da-DK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Book" panose="02000503020000020003" pitchFamily="2" charset="0"/>
              <a:ea typeface="+mn-ea"/>
              <a:cs typeface="Calibri" panose="020F0502020204030204" pitchFamily="34" charset="0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  <p:sp>
        <p:nvSpPr>
          <p:cNvPr id="24" name="Afrundet rektangel 17">
            <a:extLst>
              <a:ext uri="{FF2B5EF4-FFF2-40B4-BE49-F238E27FC236}">
                <a16:creationId xmlns:a16="http://schemas.microsoft.com/office/drawing/2014/main" id="{700351A1-13DF-4484-91E4-61B8E3119BDD}"/>
              </a:ext>
            </a:extLst>
          </p:cNvPr>
          <p:cNvSpPr/>
          <p:nvPr/>
        </p:nvSpPr>
        <p:spPr>
          <a:xfrm>
            <a:off x="3981635" y="4005086"/>
            <a:ext cx="7306851" cy="782527"/>
          </a:xfrm>
          <a:prstGeom prst="roundRect">
            <a:avLst/>
          </a:prstGeom>
          <a:solidFill>
            <a:srgbClr val="5B7065"/>
          </a:solidFill>
          <a:ln>
            <a:noFill/>
          </a:ln>
          <a:effectLst>
            <a:outerShdw blurRad="50800" dist="381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altLang="da-DK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Calibri" panose="020F0502020204030204" pitchFamily="34" charset="0"/>
              </a:rPr>
              <a:t> 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altLang="da-DK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Calibri" panose="020F0502020204030204" pitchFamily="34" charset="0"/>
              </a:rPr>
              <a:t> 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altLang="da-DK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Calibri" panose="020F0502020204030204" pitchFamily="34" charset="0"/>
              </a:rPr>
              <a:t>#4 – </a:t>
            </a:r>
            <a:r>
              <a:rPr kumimoji="0" lang="en-GB" altLang="da-DK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Calibri" panose="020F0502020204030204" pitchFamily="34" charset="0"/>
              </a:rPr>
              <a:t>Build value creation &amp; impact into rewards/bonuses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altLang="da-DK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Book" panose="02000503020000020003" pitchFamily="2" charset="0"/>
              <a:ea typeface="+mn-ea"/>
              <a:cs typeface="Calibri" panose="020F0502020204030204" pitchFamily="34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altLang="da-DK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Book" panose="02000503020000020003" pitchFamily="2" charset="0"/>
              <a:ea typeface="+mn-ea"/>
              <a:cs typeface="Calibri" panose="020F0502020204030204" pitchFamily="34" charset="0"/>
            </a:endParaRPr>
          </a:p>
        </p:txBody>
      </p:sp>
      <p:pic>
        <p:nvPicPr>
          <p:cNvPr id="25" name="Grafik 34">
            <a:extLst>
              <a:ext uri="{FF2B5EF4-FFF2-40B4-BE49-F238E27FC236}">
                <a16:creationId xmlns:a16="http://schemas.microsoft.com/office/drawing/2014/main" id="{1C9C78B0-15A4-43ED-B808-566AAB69E4F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10192497" y="4885057"/>
            <a:ext cx="741123" cy="741123"/>
          </a:xfrm>
          <a:prstGeom prst="rect">
            <a:avLst/>
          </a:prstGeom>
          <a:effectLst>
            <a:outerShdw blurRad="50800" dist="38100" algn="tl" rotWithShape="0">
              <a:prstClr val="black">
                <a:alpha val="40000"/>
              </a:prstClr>
            </a:outerShdw>
          </a:effectLst>
        </p:spPr>
      </p:pic>
      <p:pic>
        <p:nvPicPr>
          <p:cNvPr id="26" name="Grafik 46">
            <a:extLst>
              <a:ext uri="{FF2B5EF4-FFF2-40B4-BE49-F238E27FC236}">
                <a16:creationId xmlns:a16="http://schemas.microsoft.com/office/drawing/2014/main" id="{7B00E555-38DB-4C18-8231-9A3B352073C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/>
        </p:blipFill>
        <p:spPr>
          <a:xfrm>
            <a:off x="10102676" y="4018004"/>
            <a:ext cx="765426" cy="765426"/>
          </a:xfrm>
          <a:prstGeom prst="rect">
            <a:avLst/>
          </a:prstGeom>
          <a:effectLst>
            <a:outerShdw blurRad="50800" dist="38100" algn="tl" rotWithShape="0">
              <a:prstClr val="black">
                <a:alpha val="40000"/>
              </a:prstClr>
            </a:outerShdw>
          </a:effectLst>
        </p:spPr>
      </p:pic>
      <p:sp>
        <p:nvSpPr>
          <p:cNvPr id="27" name="Tekstfelt 2">
            <a:extLst>
              <a:ext uri="{FF2B5EF4-FFF2-40B4-BE49-F238E27FC236}">
                <a16:creationId xmlns:a16="http://schemas.microsoft.com/office/drawing/2014/main" id="{BC86678E-D591-465C-8041-F4E99586C1C5}"/>
              </a:ext>
            </a:extLst>
          </p:cNvPr>
          <p:cNvSpPr txBox="1"/>
          <p:nvPr/>
        </p:nvSpPr>
        <p:spPr>
          <a:xfrm>
            <a:off x="3981632" y="978882"/>
            <a:ext cx="678910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600" normalizeH="0" baseline="0" noProof="0" dirty="0">
                <a:ln>
                  <a:noFill/>
                </a:ln>
                <a:solidFill>
                  <a:srgbClr val="374D62"/>
                </a:solidFill>
                <a:effectLst/>
                <a:uLnTx/>
                <a:uFillTx/>
                <a:latin typeface="Avenir Next LT Pro" panose="020B0504020202020204" pitchFamily="34" charset="0"/>
                <a:ea typeface="+mn-ea"/>
                <a:cs typeface="+mn-cs"/>
              </a:rPr>
              <a:t>THE SUSTAINABLE SALES PROCESS </a:t>
            </a:r>
            <a:r>
              <a:rPr kumimoji="0" lang="da-DK" sz="1400" b="0" i="0" u="none" strike="noStrike" kern="1200" cap="none" spc="600" normalizeH="0" baseline="0" noProof="0" dirty="0">
                <a:ln>
                  <a:noFill/>
                </a:ln>
                <a:solidFill>
                  <a:srgbClr val="374D62"/>
                </a:solidFill>
                <a:effectLst/>
                <a:uLnTx/>
                <a:uFillTx/>
                <a:latin typeface="Avenir Next LT Pro" panose="020B0504020202020204" pitchFamily="34" charset="0"/>
                <a:ea typeface="+mn-ea"/>
                <a:cs typeface="+mn-cs"/>
              </a:rPr>
              <a:t>| </a:t>
            </a:r>
            <a:r>
              <a:rPr kumimoji="0" lang="da-DK" sz="1400" b="0" i="0" u="none" strike="noStrike" kern="1200" cap="none" spc="600" normalizeH="0" baseline="0" noProof="0" dirty="0">
                <a:ln>
                  <a:noFill/>
                </a:ln>
                <a:solidFill>
                  <a:srgbClr val="D77621"/>
                </a:solidFill>
                <a:effectLst/>
                <a:uLnTx/>
                <a:uFillTx/>
                <a:latin typeface="Avenir Next LT Pro" panose="020B0504020202020204" pitchFamily="34" charset="0"/>
                <a:ea typeface="+mn-ea"/>
                <a:cs typeface="+mn-cs"/>
              </a:rPr>
              <a:t>GUIDE</a:t>
            </a:r>
            <a:endParaRPr kumimoji="0" lang="en-GB" sz="1400" b="0" i="0" u="none" strike="noStrike" kern="1200" cap="none" spc="600" normalizeH="0" baseline="0" noProof="0" dirty="0">
              <a:ln>
                <a:noFill/>
              </a:ln>
              <a:solidFill>
                <a:srgbClr val="374D62"/>
              </a:solidFill>
              <a:effectLst/>
              <a:uLnTx/>
              <a:uFillTx/>
              <a:latin typeface="Avenir Next LT Pro" panose="020B0504020202020204" pitchFamily="34" charset="0"/>
              <a:ea typeface="+mn-ea"/>
              <a:cs typeface="+mn-cs"/>
            </a:endParaRPr>
          </a:p>
        </p:txBody>
      </p:sp>
      <p:pic>
        <p:nvPicPr>
          <p:cNvPr id="28" name="Graphic 27" descr="Pie chart">
            <a:extLst>
              <a:ext uri="{FF2B5EF4-FFF2-40B4-BE49-F238E27FC236}">
                <a16:creationId xmlns:a16="http://schemas.microsoft.com/office/drawing/2014/main" id="{B01EAAC3-F068-40AB-9E0B-727F2707284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0088426" y="1519030"/>
            <a:ext cx="673843" cy="673843"/>
          </a:xfrm>
          <a:prstGeom prst="rect">
            <a:avLst/>
          </a:prstGeom>
        </p:spPr>
      </p:pic>
      <p:pic>
        <p:nvPicPr>
          <p:cNvPr id="29" name="Graphic 28" descr="Head with gears">
            <a:extLst>
              <a:ext uri="{FF2B5EF4-FFF2-40B4-BE49-F238E27FC236}">
                <a16:creationId xmlns:a16="http://schemas.microsoft.com/office/drawing/2014/main" id="{B3E86D5C-D031-46B0-ABBA-5E9E0AB137F4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10173995" y="2351322"/>
            <a:ext cx="679063" cy="679063"/>
          </a:xfrm>
          <a:prstGeom prst="rect">
            <a:avLst/>
          </a:prstGeom>
        </p:spPr>
      </p:pic>
      <p:pic>
        <p:nvPicPr>
          <p:cNvPr id="30" name="Graphic 29" descr="Flowchart">
            <a:extLst>
              <a:ext uri="{FF2B5EF4-FFF2-40B4-BE49-F238E27FC236}">
                <a16:creationId xmlns:a16="http://schemas.microsoft.com/office/drawing/2014/main" id="{F2FC8DDD-52F7-4249-9F88-94BC4F7F6F70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10065655" y="3157574"/>
            <a:ext cx="816891" cy="816891"/>
          </a:xfrm>
          <a:prstGeom prst="rect">
            <a:avLst/>
          </a:prstGeom>
        </p:spPr>
      </p:pic>
      <p:pic>
        <p:nvPicPr>
          <p:cNvPr id="31" name="Billede 4">
            <a:extLst>
              <a:ext uri="{FF2B5EF4-FFF2-40B4-BE49-F238E27FC236}">
                <a16:creationId xmlns:a16="http://schemas.microsoft.com/office/drawing/2014/main" id="{D1AED069-1793-4262-B4B9-82DCA71B9201}"/>
              </a:ext>
            </a:extLst>
          </p:cNvPr>
          <p:cNvPicPr>
            <a:picLocks noChangeAspect="1"/>
          </p:cNvPicPr>
          <p:nvPr/>
        </p:nvPicPr>
        <p:blipFill rotWithShape="1">
          <a:blip r:embed="rId13"/>
          <a:srcRect l="7149" r="5895"/>
          <a:stretch/>
        </p:blipFill>
        <p:spPr>
          <a:xfrm>
            <a:off x="530842" y="2192873"/>
            <a:ext cx="3284666" cy="25540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14806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9">
            <a:extLst>
              <a:ext uri="{FF2B5EF4-FFF2-40B4-BE49-F238E27FC236}">
                <a16:creationId xmlns:a16="http://schemas.microsoft.com/office/drawing/2014/main" id="{A161373D-AA4A-EB80-49EB-C07B8323ECB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6996" y="970573"/>
            <a:ext cx="8752763" cy="6309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1400" b="0" i="0" u="none" strike="noStrike" kern="1200" cap="none" spc="600" normalizeH="0" baseline="0" noProof="0">
                <a:ln>
                  <a:noFill/>
                </a:ln>
                <a:solidFill>
                  <a:srgbClr val="374D62"/>
                </a:solidFill>
                <a:effectLst/>
                <a:uLnTx/>
                <a:uFillTx/>
                <a:latin typeface="Avenir Next LT Pro" panose="020B0504020202020204" pitchFamily="34" charset="0"/>
                <a:ea typeface="ＭＳ Ｐゴシック" charset="0"/>
                <a:cs typeface="Arial" charset="0"/>
              </a:rPr>
              <a:t>VALUE CREATING CUSTOMER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1400" b="0" i="0" u="none" strike="noStrike" kern="1200" cap="none" spc="600" normalizeH="0" baseline="0" noProof="0">
                <a:ln>
                  <a:noFill/>
                </a:ln>
                <a:solidFill>
                  <a:srgbClr val="374D62"/>
                </a:solidFill>
                <a:effectLst/>
                <a:uLnTx/>
                <a:uFillTx/>
                <a:latin typeface="Avenir Next LT Pro" panose="020B0504020202020204" pitchFamily="34" charset="0"/>
                <a:ea typeface="ＭＳ Ｐゴシック" charset="0"/>
                <a:cs typeface="Arial" charset="0"/>
              </a:rPr>
              <a:t>ALLIANCES I </a:t>
            </a:r>
            <a:r>
              <a:rPr kumimoji="0" lang="da-DK" sz="1400" b="0" i="0" u="none" strike="noStrike" kern="1200" cap="none" spc="600" normalizeH="0" baseline="0" noProof="0">
                <a:ln>
                  <a:noFill/>
                </a:ln>
                <a:solidFill>
                  <a:srgbClr val="D77621"/>
                </a:solidFill>
                <a:effectLst/>
                <a:uLnTx/>
                <a:uFillTx/>
                <a:latin typeface="Avenir Next LT Pro" panose="020B0504020202020204" pitchFamily="34" charset="0"/>
                <a:ea typeface="ＭＳ Ｐゴシック" charset="0"/>
                <a:cs typeface="Arial" charset="0"/>
              </a:rPr>
              <a:t>MODEL</a:t>
            </a:r>
            <a:r>
              <a:rPr kumimoji="0" lang="da-DK" sz="1400" b="0" i="0" u="none" strike="noStrike" kern="1200" cap="none" spc="600" normalizeH="0" baseline="0" noProof="0" dirty="0">
                <a:ln>
                  <a:noFill/>
                </a:ln>
                <a:solidFill>
                  <a:srgbClr val="D77621"/>
                </a:solidFill>
                <a:effectLst/>
                <a:uLnTx/>
                <a:uFillTx/>
                <a:latin typeface="Avenir Next LT Pro" panose="020B0504020202020204" pitchFamily="34" charset="0"/>
                <a:ea typeface="ＭＳ Ｐゴシック" charset="0"/>
                <a:cs typeface="Arial" charset="0"/>
              </a:rPr>
              <a:t>	</a:t>
            </a:r>
          </a:p>
        </p:txBody>
      </p:sp>
      <p:sp>
        <p:nvSpPr>
          <p:cNvPr id="3" name="Rektangel 6">
            <a:extLst>
              <a:ext uri="{FF2B5EF4-FFF2-40B4-BE49-F238E27FC236}">
                <a16:creationId xmlns:a16="http://schemas.microsoft.com/office/drawing/2014/main" id="{A5487BCA-4C25-11A3-1299-CD198CC23910}"/>
              </a:ext>
            </a:extLst>
          </p:cNvPr>
          <p:cNvSpPr/>
          <p:nvPr/>
        </p:nvSpPr>
        <p:spPr>
          <a:xfrm>
            <a:off x="7553018" y="2386690"/>
            <a:ext cx="3375645" cy="3094245"/>
          </a:xfrm>
          <a:prstGeom prst="rect">
            <a:avLst/>
          </a:prstGeom>
          <a:solidFill>
            <a:srgbClr val="EFF2F5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251999" tIns="46800" rIns="251999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1500" b="0" i="0" u="none" strike="noStrike" kern="1200" cap="none" spc="0" normalizeH="0" baseline="0" noProof="0" dirty="0">
              <a:ln>
                <a:noFill/>
              </a:ln>
              <a:solidFill>
                <a:srgbClr val="374D62"/>
              </a:solidFill>
              <a:effectLst/>
              <a:uLnTx/>
              <a:uFillTx/>
              <a:latin typeface="Avenir Book" panose="02000503020000020003" pitchFamily="2" charset="0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1500" b="1" i="0" u="none" strike="noStrike" kern="1200" cap="none" spc="0" normalizeH="0" baseline="0" noProof="0" dirty="0">
                <a:ln>
                  <a:noFill/>
                </a:ln>
                <a:solidFill>
                  <a:srgbClr val="70AD47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Business</a:t>
            </a:r>
            <a:r>
              <a:rPr kumimoji="0" lang="da-DK" sz="1500" b="0" i="0" u="none" strike="noStrike" kern="1200" cap="none" spc="0" normalizeH="0" baseline="0" noProof="0" dirty="0">
                <a:ln>
                  <a:noFill/>
                </a:ln>
                <a:solidFill>
                  <a:srgbClr val="70AD47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 </a:t>
            </a:r>
            <a:r>
              <a:rPr kumimoji="0" lang="da-DK" sz="1500" b="0" i="0" u="none" strike="noStrike" kern="1200" cap="none" spc="0" normalizeH="0" baseline="0" noProof="0" dirty="0">
                <a:ln>
                  <a:noFill/>
                </a:ln>
                <a:solidFill>
                  <a:srgbClr val="374D62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– </a:t>
            </a:r>
            <a:r>
              <a:rPr kumimoji="0" lang="en-GB" sz="1500" b="0" i="0" u="none" strike="noStrike" kern="1200" cap="none" spc="0" normalizeH="0" baseline="0" noProof="0" dirty="0">
                <a:ln>
                  <a:noFill/>
                </a:ln>
                <a:solidFill>
                  <a:srgbClr val="374D62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How do we create a measurable gain for the customer?</a:t>
            </a:r>
            <a:br>
              <a:rPr kumimoji="0" lang="da-DK" sz="1500" b="0" i="0" u="none" strike="noStrike" kern="1200" cap="none" spc="0" normalizeH="0" baseline="0" noProof="0" dirty="0">
                <a:ln>
                  <a:noFill/>
                </a:ln>
                <a:solidFill>
                  <a:srgbClr val="374D62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</a:br>
            <a:endParaRPr kumimoji="0" lang="da-DK" sz="1500" b="0" i="0" u="none" strike="noStrike" kern="1200" cap="none" spc="0" normalizeH="0" baseline="0" noProof="0" dirty="0">
              <a:ln>
                <a:noFill/>
              </a:ln>
              <a:solidFill>
                <a:srgbClr val="374D62"/>
              </a:solidFill>
              <a:effectLst/>
              <a:uLnTx/>
              <a:uFillTx/>
              <a:latin typeface="Avenir Book" panose="02000503020000020003" pitchFamily="2" charset="0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1500" b="0" i="0" u="none" strike="noStrike" kern="1200" cap="none" spc="0" normalizeH="0" baseline="0" noProof="0" dirty="0">
              <a:ln>
                <a:noFill/>
              </a:ln>
              <a:solidFill>
                <a:srgbClr val="374D62"/>
              </a:solidFill>
              <a:effectLst/>
              <a:uLnTx/>
              <a:uFillTx/>
              <a:latin typeface="Avenir Book" panose="02000503020000020003" pitchFamily="2" charset="0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1500" b="1" i="0" u="none" strike="noStrike" kern="1200" cap="none" spc="0" normalizeH="0" baseline="0" noProof="0" dirty="0" err="1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Compliance</a:t>
            </a:r>
            <a:r>
              <a:rPr kumimoji="0" lang="da-DK" sz="1500" b="0" i="0" u="none" strike="noStrike" kern="1200" cap="none" spc="0" normalizeH="0" baseline="0" noProof="0" dirty="0">
                <a:ln>
                  <a:noFill/>
                </a:ln>
                <a:solidFill>
                  <a:srgbClr val="374D62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 – </a:t>
            </a:r>
            <a:r>
              <a:rPr kumimoji="0" lang="en-GB" sz="1500" b="0" i="0" u="none" strike="noStrike" kern="1200" cap="none" spc="0" normalizeH="0" baseline="0" noProof="0" dirty="0">
                <a:ln>
                  <a:noFill/>
                </a:ln>
                <a:solidFill>
                  <a:srgbClr val="374D62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How do we help customers to follow the regulations and norms? </a:t>
            </a:r>
            <a:br>
              <a:rPr kumimoji="0" lang="da-DK" sz="1500" b="0" i="0" u="none" strike="noStrike" kern="1200" cap="none" spc="0" normalizeH="0" baseline="0" noProof="0" dirty="0">
                <a:ln>
                  <a:noFill/>
                </a:ln>
                <a:solidFill>
                  <a:srgbClr val="374D62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</a:br>
            <a:endParaRPr kumimoji="0" lang="da-DK" sz="1500" b="0" i="0" u="none" strike="noStrike" kern="1200" cap="none" spc="0" normalizeH="0" baseline="0" noProof="0" dirty="0">
              <a:ln>
                <a:noFill/>
              </a:ln>
              <a:solidFill>
                <a:srgbClr val="374D62"/>
              </a:solidFill>
              <a:effectLst/>
              <a:uLnTx/>
              <a:uFillTx/>
              <a:latin typeface="Avenir Book" panose="02000503020000020003" pitchFamily="2" charset="0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1500" b="0" i="0" u="none" strike="noStrike" kern="1200" cap="none" spc="0" normalizeH="0" baseline="0" noProof="0" dirty="0">
              <a:ln>
                <a:noFill/>
              </a:ln>
              <a:solidFill>
                <a:srgbClr val="374D62"/>
              </a:solidFill>
              <a:effectLst/>
              <a:uLnTx/>
              <a:uFillTx/>
              <a:latin typeface="Avenir Book" panose="02000503020000020003" pitchFamily="2" charset="0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15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Do Good</a:t>
            </a:r>
            <a:r>
              <a:rPr kumimoji="0" lang="da-DK" sz="15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 </a:t>
            </a:r>
            <a:r>
              <a:rPr kumimoji="0" lang="da-DK" sz="1500" b="0" i="0" u="none" strike="noStrike" kern="1200" cap="none" spc="0" normalizeH="0" baseline="0" noProof="0" dirty="0">
                <a:ln>
                  <a:noFill/>
                </a:ln>
                <a:solidFill>
                  <a:srgbClr val="374D62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– </a:t>
            </a:r>
            <a:r>
              <a:rPr kumimoji="0" lang="en-GB" sz="1500" b="0" i="0" u="none" strike="noStrike" kern="1200" cap="none" spc="0" normalizeH="0" baseline="0" noProof="0" dirty="0">
                <a:ln>
                  <a:noFill/>
                </a:ln>
                <a:solidFill>
                  <a:srgbClr val="374D62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How do we help customers to do the right thing?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1500" b="0" i="0" u="none" strike="noStrike" kern="1200" cap="none" spc="0" normalizeH="0" baseline="0" noProof="0" dirty="0">
              <a:ln>
                <a:noFill/>
              </a:ln>
              <a:solidFill>
                <a:srgbClr val="374D62"/>
              </a:solidFill>
              <a:effectLst/>
              <a:uLnTx/>
              <a:uFillTx/>
              <a:latin typeface="Avenir Book" panose="02000503020000020003" pitchFamily="2" charset="0"/>
              <a:ea typeface="+mn-ea"/>
              <a:cs typeface="+mn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7A5D80A-D51A-C26E-C1C4-3F78DC1FB8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6996" y="2386690"/>
            <a:ext cx="6586931" cy="32735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812661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9">
            <a:extLst>
              <a:ext uri="{FF2B5EF4-FFF2-40B4-BE49-F238E27FC236}">
                <a16:creationId xmlns:a16="http://schemas.microsoft.com/office/drawing/2014/main" id="{72934CFA-BD0B-BC4D-B4A7-800BC6E4F4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1597" y="646319"/>
            <a:ext cx="7947678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1400" b="0" i="0" u="none" strike="noStrike" kern="1200" cap="none" spc="600" normalizeH="0" baseline="0" noProof="0" dirty="0">
                <a:ln>
                  <a:noFill/>
                </a:ln>
                <a:solidFill>
                  <a:srgbClr val="374D62"/>
                </a:solidFill>
                <a:effectLst/>
                <a:uLnTx/>
                <a:uFillTx/>
                <a:latin typeface="Avenir Next LT Pro"/>
                <a:ea typeface="ＭＳ Ｐゴシック" charset="0"/>
                <a:cs typeface="Calibri"/>
              </a:rPr>
              <a:t>VÆRDISKABENDE </a:t>
            </a:r>
            <a:br>
              <a:rPr kumimoji="0" lang="da-DK" sz="1400" b="0" i="0" u="none" strike="noStrike" kern="1200" cap="none" spc="600" normalizeH="0" baseline="0" noProof="0" dirty="0">
                <a:ln>
                  <a:noFill/>
                </a:ln>
                <a:solidFill>
                  <a:srgbClr val="374D62"/>
                </a:solidFill>
                <a:effectLst/>
                <a:uLnTx/>
                <a:uFillTx/>
                <a:latin typeface="Avenir Next LT Pro"/>
                <a:ea typeface="ＭＳ Ｐゴシック" charset="0"/>
                <a:cs typeface="Calibri"/>
              </a:rPr>
            </a:br>
            <a:r>
              <a:rPr kumimoji="0" lang="da-DK" sz="1400" b="0" i="0" u="none" strike="noStrike" kern="1200" cap="none" spc="600" normalizeH="0" baseline="0" noProof="0" dirty="0">
                <a:ln>
                  <a:noFill/>
                </a:ln>
                <a:solidFill>
                  <a:srgbClr val="374D62"/>
                </a:solidFill>
                <a:effectLst/>
                <a:uLnTx/>
                <a:uFillTx/>
                <a:latin typeface="Avenir Next LT Pro"/>
                <a:ea typeface="ＭＳ Ｐゴシック" charset="0"/>
                <a:cs typeface="Calibri"/>
              </a:rPr>
              <a:t>KUNDEALLIANCER I </a:t>
            </a:r>
            <a:r>
              <a:rPr kumimoji="0" lang="da-DK" sz="1400" b="0" i="0" u="none" strike="noStrike" kern="1200" cap="none" spc="600" normalizeH="0" baseline="0" noProof="0" dirty="0">
                <a:ln>
                  <a:noFill/>
                </a:ln>
                <a:solidFill>
                  <a:srgbClr val="D77621"/>
                </a:solidFill>
                <a:effectLst/>
                <a:uLnTx/>
                <a:uFillTx/>
                <a:latin typeface="Avenir Next LT Pro"/>
                <a:ea typeface="ＭＳ Ｐゴシック" charset="0"/>
                <a:cs typeface="Calibri"/>
              </a:rPr>
              <a:t>GUIDE</a:t>
            </a:r>
            <a:r>
              <a:rPr kumimoji="0" lang="da-DK" sz="1400" b="0" i="0" u="none" strike="noStrike" kern="1200" cap="none" spc="600" normalizeH="0" baseline="0" noProof="0" dirty="0">
                <a:ln>
                  <a:noFill/>
                </a:ln>
                <a:solidFill>
                  <a:srgbClr val="374D62"/>
                </a:solidFill>
                <a:effectLst/>
                <a:uLnTx/>
                <a:uFillTx/>
                <a:latin typeface="Avenir Next LT Pro"/>
                <a:ea typeface="ＭＳ Ｐゴシック" charset="0"/>
                <a:cs typeface="Calibri"/>
              </a:rPr>
              <a:t>	</a:t>
            </a:r>
          </a:p>
        </p:txBody>
      </p:sp>
      <p:sp>
        <p:nvSpPr>
          <p:cNvPr id="3" name="Rektangel 2">
            <a:extLst>
              <a:ext uri="{FF2B5EF4-FFF2-40B4-BE49-F238E27FC236}">
                <a16:creationId xmlns:a16="http://schemas.microsoft.com/office/drawing/2014/main" id="{3110A553-10BA-E247-A6A8-B51E4E5D90D2}"/>
              </a:ext>
            </a:extLst>
          </p:cNvPr>
          <p:cNvSpPr/>
          <p:nvPr/>
        </p:nvSpPr>
        <p:spPr>
          <a:xfrm>
            <a:off x="7553018" y="2145390"/>
            <a:ext cx="3375645" cy="3094245"/>
          </a:xfrm>
          <a:prstGeom prst="rect">
            <a:avLst/>
          </a:prstGeom>
          <a:solidFill>
            <a:srgbClr val="EFF2F5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251999" tIns="46800" rIns="251999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1500" b="0" i="0" u="none" strike="noStrike" kern="1200" cap="none" spc="0" normalizeH="0" baseline="0" noProof="0" dirty="0">
              <a:ln>
                <a:noFill/>
              </a:ln>
              <a:solidFill>
                <a:srgbClr val="374D62"/>
              </a:solidFill>
              <a:effectLst/>
              <a:uLnTx/>
              <a:uFillTx/>
              <a:latin typeface="Avenir Book" panose="02000503020000020003" pitchFamily="2" charset="0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1500" b="1" i="0" u="none" strike="noStrike" kern="1200" cap="none" spc="0" normalizeH="0" baseline="0" noProof="0" dirty="0">
                <a:ln>
                  <a:noFill/>
                </a:ln>
                <a:solidFill>
                  <a:srgbClr val="70AD47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Business</a:t>
            </a:r>
            <a:r>
              <a:rPr kumimoji="0" lang="da-DK" sz="1500" b="0" i="0" u="none" strike="noStrike" kern="1200" cap="none" spc="0" normalizeH="0" baseline="0" noProof="0" dirty="0">
                <a:ln>
                  <a:noFill/>
                </a:ln>
                <a:solidFill>
                  <a:srgbClr val="70AD47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 </a:t>
            </a:r>
            <a:r>
              <a:rPr kumimoji="0" lang="da-DK" sz="1500" b="0" i="0" u="none" strike="noStrike" kern="1200" cap="none" spc="0" normalizeH="0" baseline="0" noProof="0" dirty="0">
                <a:ln>
                  <a:noFill/>
                </a:ln>
                <a:solidFill>
                  <a:srgbClr val="374D62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– Hvordan skaber vi en målelig gevinst for kunden?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br>
              <a:rPr kumimoji="0" lang="da-DK" sz="1500" b="0" i="0" u="none" strike="noStrike" kern="1200" cap="none" spc="0" normalizeH="0" baseline="0" noProof="0" dirty="0">
                <a:ln>
                  <a:noFill/>
                </a:ln>
                <a:solidFill>
                  <a:srgbClr val="374D62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</a:br>
            <a:endParaRPr kumimoji="0" lang="da-DK" sz="1500" b="0" i="0" u="none" strike="noStrike" kern="1200" cap="none" spc="0" normalizeH="0" baseline="0" noProof="0" dirty="0">
              <a:ln>
                <a:noFill/>
              </a:ln>
              <a:solidFill>
                <a:srgbClr val="374D62"/>
              </a:solidFill>
              <a:effectLst/>
              <a:uLnTx/>
              <a:uFillTx/>
              <a:latin typeface="Avenir Book" panose="02000503020000020003" pitchFamily="2" charset="0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15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Compliance</a:t>
            </a:r>
            <a:r>
              <a:rPr kumimoji="0" lang="da-DK" sz="1500" b="0" i="0" u="none" strike="noStrike" kern="1200" cap="none" spc="0" normalizeH="0" baseline="0" noProof="0" dirty="0">
                <a:ln>
                  <a:noFill/>
                </a:ln>
                <a:solidFill>
                  <a:srgbClr val="374D62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 – Hvordan hjælper vi kunden med at overholde regler og normer?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br>
              <a:rPr kumimoji="0" lang="da-DK" sz="1500" b="0" i="0" u="none" strike="noStrike" kern="1200" cap="none" spc="0" normalizeH="0" baseline="0" noProof="0" dirty="0">
                <a:ln>
                  <a:noFill/>
                </a:ln>
                <a:solidFill>
                  <a:srgbClr val="374D62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</a:br>
            <a:endParaRPr kumimoji="0" lang="da-DK" sz="1500" b="0" i="0" u="none" strike="noStrike" kern="1200" cap="none" spc="0" normalizeH="0" baseline="0" noProof="0" dirty="0">
              <a:ln>
                <a:noFill/>
              </a:ln>
              <a:solidFill>
                <a:srgbClr val="374D62"/>
              </a:solidFill>
              <a:effectLst/>
              <a:uLnTx/>
              <a:uFillTx/>
              <a:latin typeface="Avenir Book" panose="02000503020000020003" pitchFamily="2" charset="0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15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Do Good</a:t>
            </a:r>
            <a:r>
              <a:rPr kumimoji="0" lang="da-DK" sz="15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 </a:t>
            </a:r>
            <a:r>
              <a:rPr kumimoji="0" lang="da-DK" sz="1500" b="0" i="0" u="none" strike="noStrike" kern="1200" cap="none" spc="0" normalizeH="0" baseline="0" noProof="0" dirty="0">
                <a:ln>
                  <a:noFill/>
                </a:ln>
                <a:solidFill>
                  <a:srgbClr val="374D62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– Hvordan hjælper vi kunden med at gøre det gode?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1500" b="0" i="0" u="none" strike="noStrike" kern="1200" cap="none" spc="0" normalizeH="0" baseline="0" noProof="0" dirty="0">
              <a:ln>
                <a:noFill/>
              </a:ln>
              <a:solidFill>
                <a:srgbClr val="374D62"/>
              </a:solidFill>
              <a:effectLst/>
              <a:uLnTx/>
              <a:uFillTx/>
              <a:latin typeface="Avenir Book" panose="02000503020000020003" pitchFamily="2" charset="0"/>
              <a:ea typeface="+mn-ea"/>
              <a:cs typeface="+mn-cs"/>
            </a:endParaRPr>
          </a:p>
        </p:txBody>
      </p:sp>
      <p:pic>
        <p:nvPicPr>
          <p:cNvPr id="4" name="Billede 3">
            <a:extLst>
              <a:ext uri="{FF2B5EF4-FFF2-40B4-BE49-F238E27FC236}">
                <a16:creationId xmlns:a16="http://schemas.microsoft.com/office/drawing/2014/main" id="{00C5F0A5-5755-524A-B5EF-A414323AE6A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3962"/>
          <a:stretch/>
        </p:blipFill>
        <p:spPr>
          <a:xfrm>
            <a:off x="953827" y="2054778"/>
            <a:ext cx="6501073" cy="3355422"/>
          </a:xfrm>
          <a:prstGeom prst="rect">
            <a:avLst/>
          </a:prstGeom>
        </p:spPr>
      </p:pic>
      <p:sp>
        <p:nvSpPr>
          <p:cNvPr id="5" name="Oval 4">
            <a:extLst>
              <a:ext uri="{FF2B5EF4-FFF2-40B4-BE49-F238E27FC236}">
                <a16:creationId xmlns:a16="http://schemas.microsoft.com/office/drawing/2014/main" id="{9E75AA59-B1FB-50AD-97EC-9BE6612540BE}"/>
              </a:ext>
            </a:extLst>
          </p:cNvPr>
          <p:cNvSpPr/>
          <p:nvPr/>
        </p:nvSpPr>
        <p:spPr>
          <a:xfrm>
            <a:off x="4839710" y="808418"/>
            <a:ext cx="427704" cy="361121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DK" sz="9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Next LT Pro"/>
                <a:ea typeface="+mn-ea"/>
                <a:cs typeface="+mn-cs"/>
              </a:rPr>
              <a:t>DK</a:t>
            </a:r>
          </a:p>
        </p:txBody>
      </p:sp>
    </p:spTree>
    <p:extLst>
      <p:ext uri="{BB962C8B-B14F-4D97-AF65-F5344CB8AC3E}">
        <p14:creationId xmlns:p14="http://schemas.microsoft.com/office/powerpoint/2010/main" val="2455194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>
            <a:extLst>
              <a:ext uri="{FF2B5EF4-FFF2-40B4-BE49-F238E27FC236}">
                <a16:creationId xmlns:a16="http://schemas.microsoft.com/office/drawing/2014/main" id="{DB527126-A35C-AB44-AD6C-5A9AF55C682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15757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74D6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lede 7">
            <a:extLst>
              <a:ext uri="{FF2B5EF4-FFF2-40B4-BE49-F238E27FC236}">
                <a16:creationId xmlns:a16="http://schemas.microsoft.com/office/drawing/2014/main" id="{04599D09-7275-2547-ADED-9E9DE953CF7C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82000"/>
            <a:biLevel thresh="25000"/>
          </a:blip>
          <a:stretch>
            <a:fillRect/>
          </a:stretch>
        </p:blipFill>
        <p:spPr>
          <a:xfrm>
            <a:off x="9684007" y="6095602"/>
            <a:ext cx="2094259" cy="556288"/>
          </a:xfrm>
          <a:prstGeom prst="rect">
            <a:avLst/>
          </a:prstGeom>
        </p:spPr>
      </p:pic>
      <p:sp>
        <p:nvSpPr>
          <p:cNvPr id="9" name="Tekstfelt 17">
            <a:extLst>
              <a:ext uri="{FF2B5EF4-FFF2-40B4-BE49-F238E27FC236}">
                <a16:creationId xmlns:a16="http://schemas.microsoft.com/office/drawing/2014/main" id="{33A3EB55-5AAA-6448-948D-26E9DCAAE7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278858" y="6262539"/>
            <a:ext cx="4790535" cy="5770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105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Book" panose="02000503020000020003" pitchFamily="2" charset="0"/>
                <a:ea typeface="ＭＳ Ｐゴシック"/>
                <a:cs typeface="Arial"/>
              </a:rPr>
              <a:t>  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105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Book" panose="02000503020000020003" pitchFamily="2" charset="0"/>
                <a:ea typeface="ＭＳ Ｐゴシック"/>
                <a:cs typeface="Arial"/>
              </a:rPr>
              <a:t>© TANIA ELLIS – The Social Business Company®. All rights reserved. 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10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Book" panose="02000503020000020003" pitchFamily="2" charset="0"/>
              <a:ea typeface="ＭＳ Ｐゴシック"/>
              <a:cs typeface="Arial"/>
            </a:endParaRPr>
          </a:p>
        </p:txBody>
      </p:sp>
      <p:sp>
        <p:nvSpPr>
          <p:cNvPr id="10" name="Rektangel 9">
            <a:extLst>
              <a:ext uri="{FF2B5EF4-FFF2-40B4-BE49-F238E27FC236}">
                <a16:creationId xmlns:a16="http://schemas.microsoft.com/office/drawing/2014/main" id="{62DD96E1-448F-DD40-880E-740AE7B8A047}"/>
              </a:ext>
            </a:extLst>
          </p:cNvPr>
          <p:cNvSpPr/>
          <p:nvPr/>
        </p:nvSpPr>
        <p:spPr>
          <a:xfrm>
            <a:off x="208999" y="5817632"/>
            <a:ext cx="6582153" cy="7984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0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Book" panose="02000503020000020003" pitchFamily="2" charset="0"/>
              <a:ea typeface="+mn-ea"/>
              <a:cs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5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Arial"/>
              </a:rPr>
              <a:t>This presentation may not be copied, used or distributed publicly without permission.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0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Book" panose="02000503020000020003" pitchFamily="2" charset="0"/>
              <a:ea typeface="+mn-ea"/>
              <a:cs typeface="Arial"/>
            </a:endParaRPr>
          </a:p>
        </p:txBody>
      </p:sp>
      <p:sp>
        <p:nvSpPr>
          <p:cNvPr id="11" name="Rektangel 10">
            <a:extLst>
              <a:ext uri="{FF2B5EF4-FFF2-40B4-BE49-F238E27FC236}">
                <a16:creationId xmlns:a16="http://schemas.microsoft.com/office/drawing/2014/main" id="{8D1ED7C5-07D9-C44F-B19F-4EC1316DA1C9}"/>
              </a:ext>
            </a:extLst>
          </p:cNvPr>
          <p:cNvSpPr/>
          <p:nvPr/>
        </p:nvSpPr>
        <p:spPr>
          <a:xfrm>
            <a:off x="2529324" y="408545"/>
            <a:ext cx="924894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Arial"/>
              </a:rPr>
              <a:t>TANIA ELLIS - The Social Business Company</a:t>
            </a:r>
            <a:r>
              <a:rPr kumimoji="0" lang="da-DK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Book" panose="02000503020000020003" pitchFamily="2" charset="0"/>
                <a:ea typeface="ＭＳ Ｐゴシック"/>
                <a:cs typeface="Arial"/>
              </a:rPr>
              <a:t>®</a:t>
            </a:r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Book" panose="02000503020000020003" pitchFamily="2" charset="0"/>
              <a:ea typeface="+mn-ea"/>
              <a:cs typeface="Arial"/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Book" panose="02000503020000020003" pitchFamily="2" charset="0"/>
              <a:ea typeface="+mn-ea"/>
              <a:cs typeface="Arial"/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Arial"/>
              </a:rPr>
              <a:t>We inspire and help companies &amp; professionals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Arial"/>
              </a:rPr>
              <a:t>create value for society and the bottom line with our: 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Book" panose="02000503020000020003" pitchFamily="2" charset="0"/>
              <a:ea typeface="+mn-ea"/>
              <a:cs typeface="Arial"/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Arial"/>
              </a:rPr>
              <a:t>Speaking (trends) I Club (networking) I 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Arial"/>
              </a:rPr>
              <a:t>Academy (training) I Consulting (business development)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Book" panose="02000503020000020003" pitchFamily="2" charset="0"/>
              <a:ea typeface="+mn-ea"/>
              <a:cs typeface="Arial"/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3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Arial"/>
              </a:rPr>
              <a:t>WWW.TANIAELLIS.COM</a:t>
            </a:r>
          </a:p>
        </p:txBody>
      </p:sp>
      <p:pic>
        <p:nvPicPr>
          <p:cNvPr id="12" name="Billede 11">
            <a:extLst>
              <a:ext uri="{FF2B5EF4-FFF2-40B4-BE49-F238E27FC236}">
                <a16:creationId xmlns:a16="http://schemas.microsoft.com/office/drawing/2014/main" id="{970D259C-3DE9-B949-AB4A-6B566A314E4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18376" y="1830083"/>
            <a:ext cx="303357" cy="295065"/>
          </a:xfrm>
          <a:prstGeom prst="rect">
            <a:avLst/>
          </a:prstGeom>
        </p:spPr>
      </p:pic>
      <p:pic>
        <p:nvPicPr>
          <p:cNvPr id="5" name="Billede 4">
            <a:extLst>
              <a:ext uri="{FF2B5EF4-FFF2-40B4-BE49-F238E27FC236}">
                <a16:creationId xmlns:a16="http://schemas.microsoft.com/office/drawing/2014/main" id="{04A99540-908B-654E-B797-B2048526C22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68617" y="5628237"/>
            <a:ext cx="683172" cy="997432"/>
          </a:xfrm>
          <a:prstGeom prst="rect">
            <a:avLst/>
          </a:prstGeom>
        </p:spPr>
      </p:pic>
      <p:pic>
        <p:nvPicPr>
          <p:cNvPr id="3" name="Billede 2" descr="Et billede, der indeholder tekst&#10;&#10;Automatisk genereret beskrivelse">
            <a:extLst>
              <a:ext uri="{FF2B5EF4-FFF2-40B4-BE49-F238E27FC236}">
                <a16:creationId xmlns:a16="http://schemas.microsoft.com/office/drawing/2014/main" id="{176C9EE0-FE26-7F42-B12C-D14FDD6E88B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26909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Billede 10" descr="Et billede, der indeholder krus, skjorte, skilt&#10;&#10;Automatisk genereret beskrivelse">
            <a:extLst>
              <a:ext uri="{FF2B5EF4-FFF2-40B4-BE49-F238E27FC236}">
                <a16:creationId xmlns:a16="http://schemas.microsoft.com/office/drawing/2014/main" id="{784DBDE9-0D44-0C4D-986C-CAB5BE53BCF6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3973295" y="1818070"/>
            <a:ext cx="2064322" cy="2064322"/>
          </a:xfrm>
          <a:prstGeom prst="rect">
            <a:avLst/>
          </a:prstGeom>
        </p:spPr>
      </p:pic>
      <p:sp>
        <p:nvSpPr>
          <p:cNvPr id="8" name="Tekstfelt 7">
            <a:extLst>
              <a:ext uri="{FF2B5EF4-FFF2-40B4-BE49-F238E27FC236}">
                <a16:creationId xmlns:a16="http://schemas.microsoft.com/office/drawing/2014/main" id="{146026F1-EE0D-7D41-90CF-B66997AE9E0B}"/>
              </a:ext>
            </a:extLst>
          </p:cNvPr>
          <p:cNvSpPr txBox="1"/>
          <p:nvPr/>
        </p:nvSpPr>
        <p:spPr>
          <a:xfrm>
            <a:off x="1130936" y="2003265"/>
            <a:ext cx="6848939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GB" dirty="0">
                <a:solidFill>
                  <a:schemeClr val="bg1"/>
                </a:solidFill>
                <a:latin typeface="Avenir Book" panose="02000503020000020003" pitchFamily="2" charset="0"/>
              </a:rPr>
              <a:t>Which business &amp; CSR-related </a:t>
            </a:r>
            <a:r>
              <a:rPr lang="en-GB" dirty="0">
                <a:solidFill>
                  <a:srgbClr val="D77621"/>
                </a:solidFill>
                <a:latin typeface="Avenir Book" panose="02000503020000020003" pitchFamily="2" charset="0"/>
              </a:rPr>
              <a:t>risks</a:t>
            </a:r>
            <a:r>
              <a:rPr lang="en-GB" dirty="0">
                <a:solidFill>
                  <a:schemeClr val="bg1"/>
                </a:solidFill>
                <a:latin typeface="Avenir Book" panose="02000503020000020003" pitchFamily="2" charset="0"/>
              </a:rPr>
              <a:t> can you identify in your company’s value chain?</a:t>
            </a:r>
          </a:p>
          <a:p>
            <a:pPr marL="457200" indent="-457200">
              <a:buFont typeface="+mj-lt"/>
              <a:buAutoNum type="arabicPeriod"/>
            </a:pPr>
            <a:endParaRPr lang="en-GB" dirty="0">
              <a:solidFill>
                <a:schemeClr val="bg1"/>
              </a:solidFill>
              <a:latin typeface="Avenir Book" panose="02000503020000020003" pitchFamily="2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en-GB" dirty="0">
                <a:solidFill>
                  <a:schemeClr val="bg1"/>
                </a:solidFill>
                <a:latin typeface="Avenir Book" panose="02000503020000020003" pitchFamily="2" charset="0"/>
              </a:rPr>
              <a:t>Which business &amp; CSR-related </a:t>
            </a:r>
            <a:r>
              <a:rPr lang="en-GB" dirty="0">
                <a:solidFill>
                  <a:srgbClr val="D77621"/>
                </a:solidFill>
                <a:latin typeface="Avenir Book" panose="02000503020000020003" pitchFamily="2" charset="0"/>
              </a:rPr>
              <a:t>opportunities</a:t>
            </a:r>
            <a:r>
              <a:rPr lang="en-GB" dirty="0">
                <a:solidFill>
                  <a:schemeClr val="bg1"/>
                </a:solidFill>
                <a:latin typeface="Avenir Book" panose="02000503020000020003" pitchFamily="2" charset="0"/>
              </a:rPr>
              <a:t> can you identify in your company’s value chain?</a:t>
            </a:r>
          </a:p>
          <a:p>
            <a:pPr marL="457200" indent="-457200">
              <a:buFont typeface="+mj-lt"/>
              <a:buAutoNum type="arabicPeriod"/>
            </a:pPr>
            <a:endParaRPr lang="en-GB" dirty="0">
              <a:solidFill>
                <a:schemeClr val="bg1"/>
              </a:solidFill>
              <a:latin typeface="Avenir Book" panose="02000503020000020003" pitchFamily="2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en-GB" dirty="0">
                <a:solidFill>
                  <a:schemeClr val="bg1"/>
                </a:solidFill>
                <a:latin typeface="Avenir Book" panose="02000503020000020003" pitchFamily="2" charset="0"/>
              </a:rPr>
              <a:t>How could these risks &amp; opportunities be addressed in your </a:t>
            </a:r>
            <a:r>
              <a:rPr lang="en-GB" dirty="0">
                <a:solidFill>
                  <a:srgbClr val="D77621"/>
                </a:solidFill>
                <a:latin typeface="Avenir Book" panose="02000503020000020003" pitchFamily="2" charset="0"/>
              </a:rPr>
              <a:t>procurement principles</a:t>
            </a:r>
            <a:r>
              <a:rPr lang="en-GB" dirty="0">
                <a:solidFill>
                  <a:schemeClr val="bg1"/>
                </a:solidFill>
                <a:latin typeface="Avenir Book" panose="02000503020000020003" pitchFamily="2" charset="0"/>
              </a:rPr>
              <a:t> and choice of suppliers?</a:t>
            </a:r>
          </a:p>
          <a:p>
            <a:pPr marL="457200" indent="-457200">
              <a:buFont typeface="+mj-lt"/>
              <a:buAutoNum type="arabicPeriod"/>
            </a:pPr>
            <a:endParaRPr lang="en-GB" dirty="0">
              <a:solidFill>
                <a:schemeClr val="bg1"/>
              </a:solidFill>
              <a:latin typeface="Avenir Book" panose="02000503020000020003" pitchFamily="2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en-GB" dirty="0">
                <a:solidFill>
                  <a:schemeClr val="bg1"/>
                </a:solidFill>
                <a:latin typeface="Avenir Book" panose="02000503020000020003" pitchFamily="2" charset="0"/>
              </a:rPr>
              <a:t>Which </a:t>
            </a:r>
            <a:r>
              <a:rPr lang="en-GB" dirty="0">
                <a:solidFill>
                  <a:srgbClr val="D77621"/>
                </a:solidFill>
                <a:latin typeface="Avenir Book" panose="02000503020000020003" pitchFamily="2" charset="0"/>
              </a:rPr>
              <a:t>stakeholders</a:t>
            </a:r>
            <a:r>
              <a:rPr lang="en-GB" dirty="0">
                <a:solidFill>
                  <a:schemeClr val="bg1"/>
                </a:solidFill>
                <a:latin typeface="Avenir Book" panose="02000503020000020003" pitchFamily="2" charset="0"/>
              </a:rPr>
              <a:t> could you possibly </a:t>
            </a:r>
            <a:r>
              <a:rPr lang="en-GB" dirty="0">
                <a:solidFill>
                  <a:srgbClr val="D77621"/>
                </a:solidFill>
                <a:latin typeface="Avenir Book" panose="02000503020000020003" pitchFamily="2" charset="0"/>
              </a:rPr>
              <a:t>collaborate</a:t>
            </a:r>
            <a:r>
              <a:rPr lang="en-GB" dirty="0">
                <a:solidFill>
                  <a:schemeClr val="bg1"/>
                </a:solidFill>
                <a:latin typeface="Avenir Book" panose="02000503020000020003" pitchFamily="2" charset="0"/>
              </a:rPr>
              <a:t> with to address risks and/or opportunities?</a:t>
            </a:r>
          </a:p>
        </p:txBody>
      </p:sp>
      <p:sp>
        <p:nvSpPr>
          <p:cNvPr id="13" name="Tekstfelt 12">
            <a:extLst>
              <a:ext uri="{FF2B5EF4-FFF2-40B4-BE49-F238E27FC236}">
                <a16:creationId xmlns:a16="http://schemas.microsoft.com/office/drawing/2014/main" id="{CBFBA1C1-4116-404F-A5B7-AC4B40761842}"/>
              </a:ext>
            </a:extLst>
          </p:cNvPr>
          <p:cNvSpPr txBox="1"/>
          <p:nvPr/>
        </p:nvSpPr>
        <p:spPr>
          <a:xfrm>
            <a:off x="1245170" y="5504353"/>
            <a:ext cx="493881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>
                <a:solidFill>
                  <a:prstClr val="white"/>
                </a:solidFill>
                <a:latin typeface="Avenir Book" panose="02000503020000020003" pitchFamily="2" charset="0"/>
              </a:rPr>
              <a:t>INPUT FOR EXAM PAPER / ACTION PAPER 4A + 8A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2F80491-6629-43CD-B655-62A5A1DBF90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691173" y="3990775"/>
            <a:ext cx="1878711" cy="897488"/>
          </a:xfrm>
          <a:prstGeom prst="rect">
            <a:avLst/>
          </a:prstGeom>
        </p:spPr>
      </p:pic>
      <p:sp>
        <p:nvSpPr>
          <p:cNvPr id="15" name="Pladsholder til tekst 1">
            <a:extLst>
              <a:ext uri="{FF2B5EF4-FFF2-40B4-BE49-F238E27FC236}">
                <a16:creationId xmlns:a16="http://schemas.microsoft.com/office/drawing/2014/main" id="{939963E0-15FD-9949-9949-AB637691858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29376" y="899980"/>
            <a:ext cx="6355812" cy="349250"/>
          </a:xfrm>
        </p:spPr>
        <p:txBody>
          <a:bodyPr/>
          <a:lstStyle/>
          <a:p>
            <a:r>
              <a:rPr lang="da-DK" dirty="0"/>
              <a:t>EXERCISE #1</a:t>
            </a:r>
          </a:p>
        </p:txBody>
      </p:sp>
      <p:pic>
        <p:nvPicPr>
          <p:cNvPr id="4" name="Billede 3">
            <a:extLst>
              <a:ext uri="{FF2B5EF4-FFF2-40B4-BE49-F238E27FC236}">
                <a16:creationId xmlns:a16="http://schemas.microsoft.com/office/drawing/2014/main" id="{5D96E91A-1FD6-D44C-AC38-409C1D480CC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482274" y="2166610"/>
            <a:ext cx="1873596" cy="1055547"/>
          </a:xfrm>
          <a:prstGeom prst="rect">
            <a:avLst/>
          </a:prstGeom>
        </p:spPr>
      </p:pic>
      <p:pic>
        <p:nvPicPr>
          <p:cNvPr id="9" name="Billede 8">
            <a:extLst>
              <a:ext uri="{FF2B5EF4-FFF2-40B4-BE49-F238E27FC236}">
                <a16:creationId xmlns:a16="http://schemas.microsoft.com/office/drawing/2014/main" id="{3A4FF11B-0902-BC46-842F-74361354C6C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477159" y="3425489"/>
            <a:ext cx="1875832" cy="897488"/>
          </a:xfrm>
          <a:prstGeom prst="rect">
            <a:avLst/>
          </a:prstGeom>
        </p:spPr>
      </p:pic>
      <p:pic>
        <p:nvPicPr>
          <p:cNvPr id="18" name="Picture 9">
            <a:extLst>
              <a:ext uri="{FF2B5EF4-FFF2-40B4-BE49-F238E27FC236}">
                <a16:creationId xmlns:a16="http://schemas.microsoft.com/office/drawing/2014/main" id="{1EE21F73-1799-1F45-9488-6F68F3DF449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21073330">
            <a:off x="10194881" y="2721731"/>
            <a:ext cx="1157783" cy="1000850"/>
          </a:xfrm>
          <a:prstGeom prst="rect">
            <a:avLst/>
          </a:prstGeom>
        </p:spPr>
      </p:pic>
      <p:sp>
        <p:nvSpPr>
          <p:cNvPr id="16" name="Ellipse 8">
            <a:extLst>
              <a:ext uri="{FF2B5EF4-FFF2-40B4-BE49-F238E27FC236}">
                <a16:creationId xmlns:a16="http://schemas.microsoft.com/office/drawing/2014/main" id="{8A5355FC-0663-4267-BAE5-4CFF2FD6526E}"/>
              </a:ext>
            </a:extLst>
          </p:cNvPr>
          <p:cNvSpPr/>
          <p:nvPr/>
        </p:nvSpPr>
        <p:spPr>
          <a:xfrm>
            <a:off x="9239146" y="363320"/>
            <a:ext cx="2704037" cy="2566492"/>
          </a:xfrm>
          <a:prstGeom prst="ellipse">
            <a:avLst/>
          </a:prstGeom>
          <a:solidFill>
            <a:srgbClr val="D7762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venir Book" panose="02000503020000020003" pitchFamily="2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venir Book" panose="02000503020000020003" pitchFamily="2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CLICK HERE FOR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EXAMPLES, TOOLS &amp; TEMPLATES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8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venir Book" panose="02000503020000020003" pitchFamily="2" charset="0"/>
              <a:ea typeface="+mn-ea"/>
              <a:cs typeface="+mn-cs"/>
            </a:endParaRPr>
          </a:p>
          <a:p>
            <a:pPr lvl="0" algn="ctr" defTabSz="914400">
              <a:defRPr/>
            </a:pPr>
            <a:r>
              <a:rPr lang="en-GB" sz="900" b="1" dirty="0">
                <a:solidFill>
                  <a:schemeClr val="bg1"/>
                </a:solidFill>
                <a:latin typeface="Avenir Next LT Pro" panose="020B0504020202020204" pitchFamily="34" charset="0"/>
              </a:rPr>
              <a:t>Value chain tools &amp; examples</a:t>
            </a:r>
          </a:p>
          <a:p>
            <a:pPr lvl="0" algn="ctr" defTabSz="914400">
              <a:defRPr/>
            </a:pPr>
            <a:r>
              <a:rPr lang="da-DK" sz="900" dirty="0">
                <a:solidFill>
                  <a:schemeClr val="bg1"/>
                </a:solidFill>
                <a:latin typeface="Avenir Next LT Pro" panose="020B0504020202020204" pitchFamily="34" charset="0"/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www.sbcm-certificate.com/value-chain</a:t>
            </a:r>
            <a:endParaRPr lang="da-DK" sz="900" dirty="0">
              <a:solidFill>
                <a:schemeClr val="bg1"/>
              </a:solidFill>
              <a:latin typeface="Avenir Next LT Pro" panose="020B0504020202020204" pitchFamily="34" charset="0"/>
            </a:endParaRPr>
          </a:p>
          <a:p>
            <a:pPr lvl="0" algn="ctr" defTabSz="914400">
              <a:defRPr/>
            </a:pPr>
            <a:endParaRPr kumimoji="0" lang="en-GB" sz="9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venir Next LT Pro" panose="020B0504020202020204" pitchFamily="34" charset="0"/>
              <a:ea typeface="+mn-ea"/>
              <a:cs typeface="+mn-cs"/>
            </a:endParaRPr>
          </a:p>
          <a:p>
            <a:pPr lvl="0" algn="ctr" defTabSz="914400">
              <a:defRPr/>
            </a:pPr>
            <a:r>
              <a:rPr lang="da-DK" sz="900" b="1" dirty="0">
                <a:solidFill>
                  <a:schemeClr val="bg1"/>
                </a:solidFill>
                <a:latin typeface="Avenir Next LT Pro" panose="020B0504020202020204" pitchFamily="34" charset="0"/>
              </a:rPr>
              <a:t>Supply </a:t>
            </a:r>
            <a:r>
              <a:rPr lang="da-DK" sz="900" b="1" dirty="0" err="1">
                <a:solidFill>
                  <a:schemeClr val="bg1"/>
                </a:solidFill>
                <a:latin typeface="Avenir Next LT Pro" panose="020B0504020202020204" pitchFamily="34" charset="0"/>
              </a:rPr>
              <a:t>chain</a:t>
            </a:r>
            <a:r>
              <a:rPr lang="da-DK" sz="900" b="1" dirty="0">
                <a:solidFill>
                  <a:schemeClr val="bg1"/>
                </a:solidFill>
                <a:latin typeface="Avenir Next LT Pro" panose="020B0504020202020204" pitchFamily="34" charset="0"/>
              </a:rPr>
              <a:t> management</a:t>
            </a:r>
          </a:p>
          <a:p>
            <a:pPr lvl="0" algn="ctr" defTabSz="914400">
              <a:defRPr/>
            </a:pPr>
            <a:r>
              <a:rPr lang="da-DK" sz="900" dirty="0">
                <a:solidFill>
                  <a:schemeClr val="bg1"/>
                </a:solidFill>
                <a:latin typeface="Avenir Next LT Pro" panose="020B0504020202020204" pitchFamily="34" charset="0"/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www.sbcm-certificate.com/supply-chain-management</a:t>
            </a:r>
            <a:endParaRPr lang="da-DK" sz="900" dirty="0">
              <a:solidFill>
                <a:schemeClr val="bg1"/>
              </a:solidFill>
              <a:latin typeface="Avenir Next LT Pro" panose="020B05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venir Book" panose="02000503020000020003" pitchFamily="2" charset="0"/>
              <a:ea typeface="+mn-ea"/>
              <a:cs typeface="+mn-cs"/>
            </a:endParaRPr>
          </a:p>
        </p:txBody>
      </p:sp>
      <p:pic>
        <p:nvPicPr>
          <p:cNvPr id="2" name="Billede 1">
            <a:extLst>
              <a:ext uri="{FF2B5EF4-FFF2-40B4-BE49-F238E27FC236}">
                <a16:creationId xmlns:a16="http://schemas.microsoft.com/office/drawing/2014/main" id="{DA6A278C-10B6-D247-B5FE-BDE5219CD117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472458" y="4543359"/>
            <a:ext cx="2240346" cy="10555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42111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Billede 10" descr="Et billede, der indeholder krus, skjorte, skilt&#10;&#10;Automatisk genereret beskrivelse">
            <a:extLst>
              <a:ext uri="{FF2B5EF4-FFF2-40B4-BE49-F238E27FC236}">
                <a16:creationId xmlns:a16="http://schemas.microsoft.com/office/drawing/2014/main" id="{784DBDE9-0D44-0C4D-986C-CAB5BE53BCF6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3973295" y="1818070"/>
            <a:ext cx="2064322" cy="2064322"/>
          </a:xfrm>
          <a:prstGeom prst="rect">
            <a:avLst/>
          </a:prstGeom>
        </p:spPr>
      </p:pic>
      <p:sp>
        <p:nvSpPr>
          <p:cNvPr id="8" name="Tekstfelt 7">
            <a:extLst>
              <a:ext uri="{FF2B5EF4-FFF2-40B4-BE49-F238E27FC236}">
                <a16:creationId xmlns:a16="http://schemas.microsoft.com/office/drawing/2014/main" id="{146026F1-EE0D-7D41-90CF-B66997AE9E0B}"/>
              </a:ext>
            </a:extLst>
          </p:cNvPr>
          <p:cNvSpPr txBox="1"/>
          <p:nvPr/>
        </p:nvSpPr>
        <p:spPr>
          <a:xfrm>
            <a:off x="863371" y="1944000"/>
            <a:ext cx="6681874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marR="0" lvl="0" indent="-4572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da-DK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Next LT Pro"/>
                <a:ea typeface="+mn-ea"/>
                <a:cs typeface="+mn-cs"/>
              </a:rPr>
              <a:t>Hvilke forretnings- og CSR-relaterede </a:t>
            </a:r>
            <a:r>
              <a:rPr kumimoji="0" lang="da-DK" b="1" i="0" u="none" strike="noStrike" kern="1200" cap="none" spc="0" normalizeH="0" baseline="0" noProof="0" dirty="0">
                <a:ln>
                  <a:noFill/>
                </a:ln>
                <a:solidFill>
                  <a:srgbClr val="D77621"/>
                </a:solidFill>
                <a:effectLst/>
                <a:uLnTx/>
                <a:uFillTx/>
                <a:latin typeface="Avenir Next LT Pro"/>
                <a:ea typeface="+mn-ea"/>
                <a:cs typeface="+mn-cs"/>
              </a:rPr>
              <a:t>risici</a:t>
            </a:r>
            <a:r>
              <a:rPr kumimoji="0" lang="da-DK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Next LT Pro"/>
                <a:ea typeface="+mn-ea"/>
                <a:cs typeface="+mn-cs"/>
              </a:rPr>
              <a:t> </a:t>
            </a:r>
            <a:r>
              <a:rPr lang="da-DK" dirty="0">
                <a:solidFill>
                  <a:prstClr val="white"/>
                </a:solidFill>
                <a:latin typeface="Avenir Next LT Pro"/>
              </a:rPr>
              <a:t>e</a:t>
            </a:r>
            <a:r>
              <a:rPr kumimoji="0" lang="da-DK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Next LT Pro"/>
                <a:ea typeface="+mn-ea"/>
                <a:cs typeface="+mn-cs"/>
              </a:rPr>
              <a:t>r der i din virksomheds værdikæde?</a:t>
            </a:r>
            <a:br>
              <a:rPr kumimoji="0" lang="da-DK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Next LT Pro"/>
                <a:ea typeface="+mn-ea"/>
                <a:cs typeface="+mn-cs"/>
              </a:rPr>
            </a:br>
            <a:endParaRPr kumimoji="0" lang="da-DK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  <a:p>
            <a:pPr marL="457200" marR="0" lvl="0" indent="-4572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da-DK" dirty="0">
                <a:solidFill>
                  <a:prstClr val="white"/>
                </a:solidFill>
                <a:latin typeface="Avenir Next LT Pro"/>
              </a:rPr>
              <a:t>Hvilke forretnings- og CSR-relaterede </a:t>
            </a:r>
            <a:r>
              <a:rPr lang="da-DK" b="1" dirty="0">
                <a:solidFill>
                  <a:srgbClr val="D77621"/>
                </a:solidFill>
                <a:latin typeface="Avenir Next LT Pro"/>
              </a:rPr>
              <a:t>(udviklings)muligheder </a:t>
            </a:r>
            <a:r>
              <a:rPr lang="da-DK" dirty="0">
                <a:solidFill>
                  <a:prstClr val="white"/>
                </a:solidFill>
                <a:latin typeface="Avenir Next LT Pro"/>
              </a:rPr>
              <a:t>er der i din virksomheds værdikæde?</a:t>
            </a:r>
            <a:endParaRPr kumimoji="0" lang="da-DK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  <a:p>
            <a:pPr marL="457200" marR="0" lvl="0" indent="-4572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endParaRPr kumimoji="0" lang="da-DK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  <a:p>
            <a:pPr marL="457200" marR="0" lvl="0" indent="-4572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da-DK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Next LT Pro"/>
                <a:ea typeface="+mn-ea"/>
                <a:cs typeface="+mn-cs"/>
              </a:rPr>
              <a:t>(Hvordan) kunne det eventuelt afspejles i jeres </a:t>
            </a:r>
            <a:r>
              <a:rPr kumimoji="0" lang="da-DK" b="1" i="0" u="none" strike="noStrike" kern="1200" cap="none" spc="0" normalizeH="0" baseline="0" noProof="0" dirty="0">
                <a:ln>
                  <a:noFill/>
                </a:ln>
                <a:solidFill>
                  <a:srgbClr val="D77621"/>
                </a:solidFill>
                <a:effectLst/>
                <a:uLnTx/>
                <a:uFillTx/>
                <a:latin typeface="Avenir Next LT Pro"/>
                <a:ea typeface="+mn-ea"/>
                <a:cs typeface="+mn-cs"/>
              </a:rPr>
              <a:t>indkøbspolitikker</a:t>
            </a:r>
            <a:r>
              <a:rPr kumimoji="0" lang="da-DK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Next LT Pro"/>
                <a:ea typeface="+mn-ea"/>
                <a:cs typeface="+mn-cs"/>
              </a:rPr>
              <a:t> / valg af leverandører?</a:t>
            </a:r>
          </a:p>
          <a:p>
            <a:pPr marL="457200" marR="0" lvl="0" indent="-4572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endParaRPr kumimoji="0" lang="da-DK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  <a:p>
            <a:pPr marL="457200" marR="0" lvl="0" indent="-4572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da-DK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Next LT Pro"/>
                <a:ea typeface="+mn-ea"/>
                <a:cs typeface="+mn-cs"/>
              </a:rPr>
              <a:t>Hvilke </a:t>
            </a:r>
            <a:r>
              <a:rPr kumimoji="0" lang="da-DK" b="1" i="0" u="none" strike="noStrike" kern="1200" cap="none" spc="0" normalizeH="0" baseline="0" noProof="0" dirty="0">
                <a:ln>
                  <a:noFill/>
                </a:ln>
                <a:solidFill>
                  <a:srgbClr val="D77621"/>
                </a:solidFill>
                <a:effectLst/>
                <a:uLnTx/>
                <a:uFillTx/>
                <a:latin typeface="Avenir Next LT Pro"/>
                <a:ea typeface="+mn-ea"/>
                <a:cs typeface="+mn-cs"/>
              </a:rPr>
              <a:t>interessenter</a:t>
            </a:r>
            <a:r>
              <a:rPr kumimoji="0" lang="da-DK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Next LT Pro"/>
                <a:ea typeface="+mn-ea"/>
                <a:cs typeface="+mn-cs"/>
              </a:rPr>
              <a:t> i virksomhedens værdikæde </a:t>
            </a:r>
            <a:br>
              <a:rPr kumimoji="0" lang="da-DK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Next LT Pro"/>
                <a:ea typeface="+mn-ea"/>
                <a:cs typeface="+mn-cs"/>
              </a:rPr>
            </a:br>
            <a:r>
              <a:rPr kumimoji="0" lang="da-DK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Next LT Pro"/>
                <a:ea typeface="+mn-ea"/>
                <a:cs typeface="+mn-cs"/>
              </a:rPr>
              <a:t>kunne I eventuelt </a:t>
            </a:r>
            <a:r>
              <a:rPr kumimoji="0" lang="da-DK" b="1" i="0" u="none" strike="noStrike" kern="1200" cap="none" spc="0" normalizeH="0" baseline="0" noProof="0" dirty="0">
                <a:ln>
                  <a:noFill/>
                </a:ln>
                <a:solidFill>
                  <a:srgbClr val="D77621"/>
                </a:solidFill>
                <a:effectLst/>
                <a:uLnTx/>
                <a:uFillTx/>
                <a:latin typeface="Avenir Next LT Pro"/>
                <a:ea typeface="+mn-ea"/>
                <a:cs typeface="+mn-cs"/>
              </a:rPr>
              <a:t>samarbejde</a:t>
            </a:r>
            <a:r>
              <a:rPr kumimoji="0" lang="da-DK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Next LT Pro"/>
                <a:ea typeface="+mn-ea"/>
                <a:cs typeface="+mn-cs"/>
              </a:rPr>
              <a:t> med?</a:t>
            </a:r>
          </a:p>
        </p:txBody>
      </p:sp>
      <p:sp>
        <p:nvSpPr>
          <p:cNvPr id="13" name="Tekstfelt 12">
            <a:extLst>
              <a:ext uri="{FF2B5EF4-FFF2-40B4-BE49-F238E27FC236}">
                <a16:creationId xmlns:a16="http://schemas.microsoft.com/office/drawing/2014/main" id="{CBFBA1C1-4116-404F-A5B7-AC4B40761842}"/>
              </a:ext>
            </a:extLst>
          </p:cNvPr>
          <p:cNvSpPr txBox="1"/>
          <p:nvPr/>
        </p:nvSpPr>
        <p:spPr>
          <a:xfrm>
            <a:off x="863371" y="5693764"/>
            <a:ext cx="409075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Next LT Pro"/>
                <a:ea typeface="+mn-ea"/>
                <a:cs typeface="+mn-cs"/>
              </a:rPr>
              <a:t>INPUT TIL EKSAMENSOPGAVE 4A + 8A</a:t>
            </a:r>
          </a:p>
        </p:txBody>
      </p:sp>
      <p:sp>
        <p:nvSpPr>
          <p:cNvPr id="17" name="Pladsholder til tekst 1">
            <a:extLst>
              <a:ext uri="{FF2B5EF4-FFF2-40B4-BE49-F238E27FC236}">
                <a16:creationId xmlns:a16="http://schemas.microsoft.com/office/drawing/2014/main" id="{22A8635A-7033-4F85-86F9-1DB1FA2C61D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29376" y="899980"/>
            <a:ext cx="6355812" cy="349250"/>
          </a:xfrm>
        </p:spPr>
        <p:txBody>
          <a:bodyPr/>
          <a:lstStyle/>
          <a:p>
            <a:r>
              <a:rPr lang="da-DK" dirty="0"/>
              <a:t>OPGAVE 1</a:t>
            </a:r>
          </a:p>
        </p:txBody>
      </p:sp>
      <p:pic>
        <p:nvPicPr>
          <p:cNvPr id="3" name="Billede 3">
            <a:extLst>
              <a:ext uri="{FF2B5EF4-FFF2-40B4-BE49-F238E27FC236}">
                <a16:creationId xmlns:a16="http://schemas.microsoft.com/office/drawing/2014/main" id="{1C592E00-7A5D-21AE-C378-EB90D61CBF2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82274" y="2166610"/>
            <a:ext cx="1873596" cy="1055547"/>
          </a:xfrm>
          <a:prstGeom prst="rect">
            <a:avLst/>
          </a:prstGeom>
        </p:spPr>
      </p:pic>
      <p:pic>
        <p:nvPicPr>
          <p:cNvPr id="4" name="Billede 8">
            <a:extLst>
              <a:ext uri="{FF2B5EF4-FFF2-40B4-BE49-F238E27FC236}">
                <a16:creationId xmlns:a16="http://schemas.microsoft.com/office/drawing/2014/main" id="{F440399B-308A-6CD9-3C68-E5724D0A749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477159" y="3425489"/>
            <a:ext cx="1875832" cy="897488"/>
          </a:xfrm>
          <a:prstGeom prst="rect">
            <a:avLst/>
          </a:prstGeom>
        </p:spPr>
      </p:pic>
      <p:pic>
        <p:nvPicPr>
          <p:cNvPr id="7" name="Picture 9">
            <a:extLst>
              <a:ext uri="{FF2B5EF4-FFF2-40B4-BE49-F238E27FC236}">
                <a16:creationId xmlns:a16="http://schemas.microsoft.com/office/drawing/2014/main" id="{2CB0F2A6-6C0C-DE79-A976-F1ECCAFEA5C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21073330">
            <a:off x="10194881" y="2721731"/>
            <a:ext cx="1157783" cy="1000850"/>
          </a:xfrm>
          <a:prstGeom prst="rect">
            <a:avLst/>
          </a:prstGeom>
        </p:spPr>
      </p:pic>
      <p:pic>
        <p:nvPicPr>
          <p:cNvPr id="9" name="Billede 1">
            <a:extLst>
              <a:ext uri="{FF2B5EF4-FFF2-40B4-BE49-F238E27FC236}">
                <a16:creationId xmlns:a16="http://schemas.microsoft.com/office/drawing/2014/main" id="{751EFFFA-C3E7-0771-8286-3BA700A4177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472458" y="4543359"/>
            <a:ext cx="2240346" cy="1055547"/>
          </a:xfrm>
          <a:prstGeom prst="rect">
            <a:avLst/>
          </a:prstGeom>
        </p:spPr>
      </p:pic>
      <p:sp>
        <p:nvSpPr>
          <p:cNvPr id="2" name="Ellipse 8">
            <a:extLst>
              <a:ext uri="{FF2B5EF4-FFF2-40B4-BE49-F238E27FC236}">
                <a16:creationId xmlns:a16="http://schemas.microsoft.com/office/drawing/2014/main" id="{55A9D8A8-C710-B019-F3F8-CFEE23D87C70}"/>
              </a:ext>
            </a:extLst>
          </p:cNvPr>
          <p:cNvSpPr/>
          <p:nvPr/>
        </p:nvSpPr>
        <p:spPr>
          <a:xfrm>
            <a:off x="9214338" y="363319"/>
            <a:ext cx="2823587" cy="2721525"/>
          </a:xfrm>
          <a:prstGeom prst="ellipse">
            <a:avLst/>
          </a:prstGeom>
          <a:solidFill>
            <a:srgbClr val="D7762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Next LT Pro"/>
                <a:ea typeface="+mn-ea"/>
                <a:cs typeface="+mn-cs"/>
              </a:rPr>
              <a:t>KLIK HER FOR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Next LT Pro"/>
                <a:ea typeface="+mn-ea"/>
                <a:cs typeface="+mn-cs"/>
              </a:rPr>
              <a:t>ADGANG TIL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Next LT Pro"/>
                <a:ea typeface="+mn-ea"/>
                <a:cs typeface="+mn-cs"/>
              </a:rPr>
              <a:t>TOOLS &amp; TEMPLATES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9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Next LT Pro"/>
                <a:ea typeface="+mn-ea"/>
                <a:cs typeface="+mn-cs"/>
              </a:rPr>
              <a:t>Value chain tools &amp; examples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9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venir Next LT Pro"/>
                <a:ea typeface="+mn-ea"/>
                <a:cs typeface="+mn-cs"/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www.sbcm-certificate.com/value-chain</a:t>
            </a:r>
            <a:endParaRPr kumimoji="0" lang="da-DK" sz="9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9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9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Next LT Pro"/>
                <a:ea typeface="+mn-ea"/>
                <a:cs typeface="+mn-cs"/>
              </a:rPr>
              <a:t>Procurement</a:t>
            </a:r>
            <a:r>
              <a:rPr kumimoji="0" lang="da-DK" sz="9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Next LT Pro"/>
                <a:ea typeface="+mn-ea"/>
                <a:cs typeface="+mn-cs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9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venir Next LT Pro"/>
                <a:ea typeface="+mn-ea"/>
                <a:cs typeface="+mn-cs"/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www.sbcm-certificate.com/value-chain</a:t>
            </a:r>
            <a:endParaRPr kumimoji="0" lang="en-GB" sz="9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9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Next LT Pro"/>
                <a:ea typeface="+mn-ea"/>
                <a:cs typeface="+mn-cs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9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Next LT Pro"/>
                <a:ea typeface="+mn-ea"/>
                <a:cs typeface="+mn-cs"/>
              </a:rPr>
              <a:t>Supply </a:t>
            </a:r>
            <a:r>
              <a:rPr kumimoji="0" lang="da-DK" sz="9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Next LT Pro"/>
                <a:ea typeface="+mn-ea"/>
                <a:cs typeface="+mn-cs"/>
              </a:rPr>
              <a:t>chain</a:t>
            </a:r>
            <a:r>
              <a:rPr kumimoji="0" lang="da-DK" sz="9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Next LT Pro"/>
                <a:ea typeface="+mn-ea"/>
                <a:cs typeface="+mn-cs"/>
              </a:rPr>
              <a:t> management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9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venir Next LT Pro"/>
                <a:ea typeface="+mn-ea"/>
                <a:cs typeface="+mn-cs"/>
                <a:hlinkClick r:id="rId1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www.sbcm-certificate.com/supply-chain-management</a:t>
            </a:r>
            <a:endParaRPr kumimoji="0" lang="en-GB" sz="9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9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BFDC7157-0FEF-34F9-335A-668FD67FE04F}"/>
              </a:ext>
            </a:extLst>
          </p:cNvPr>
          <p:cNvSpPr/>
          <p:nvPr/>
        </p:nvSpPr>
        <p:spPr>
          <a:xfrm>
            <a:off x="2096510" y="856459"/>
            <a:ext cx="427704" cy="361121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DK" sz="9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Next LT Pro"/>
                <a:ea typeface="+mn-ea"/>
                <a:cs typeface="+mn-cs"/>
              </a:rPr>
              <a:t>DK</a:t>
            </a:r>
          </a:p>
        </p:txBody>
      </p:sp>
    </p:spTree>
    <p:extLst>
      <p:ext uri="{BB962C8B-B14F-4D97-AF65-F5344CB8AC3E}">
        <p14:creationId xmlns:p14="http://schemas.microsoft.com/office/powerpoint/2010/main" val="36554060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lede 3"/>
          <p:cNvPicPr>
            <a:picLocks noChangeAspect="1"/>
          </p:cNvPicPr>
          <p:nvPr/>
        </p:nvPicPr>
        <p:blipFill rotWithShape="1">
          <a:blip r:embed="rId3"/>
          <a:srcRect t="6623"/>
          <a:stretch/>
        </p:blipFill>
        <p:spPr>
          <a:xfrm>
            <a:off x="12448478" y="1997716"/>
            <a:ext cx="4840432" cy="2862568"/>
          </a:xfrm>
          <a:prstGeom prst="rect">
            <a:avLst/>
          </a:prstGeom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A22EEAFB-4829-45B7-B721-68A3F9800D9E}"/>
              </a:ext>
            </a:extLst>
          </p:cNvPr>
          <p:cNvGrpSpPr/>
          <p:nvPr/>
        </p:nvGrpSpPr>
        <p:grpSpPr>
          <a:xfrm>
            <a:off x="2554908" y="1093305"/>
            <a:ext cx="7695068" cy="4926172"/>
            <a:chOff x="1680305" y="711200"/>
            <a:chExt cx="8777189" cy="5434584"/>
          </a:xfrm>
        </p:grpSpPr>
        <p:pic>
          <p:nvPicPr>
            <p:cNvPr id="7" name="Billede 6"/>
            <p:cNvPicPr>
              <a:picLocks noChangeAspect="1"/>
            </p:cNvPicPr>
            <p:nvPr/>
          </p:nvPicPr>
          <p:blipFill rotWithShape="1">
            <a:blip r:embed="rId4">
              <a:grayscl/>
            </a:blip>
            <a:srcRect t="15115" b="10590"/>
            <a:stretch/>
          </p:blipFill>
          <p:spPr>
            <a:xfrm>
              <a:off x="1680305" y="982399"/>
              <a:ext cx="8777189" cy="4890750"/>
            </a:xfrm>
            <a:prstGeom prst="rect">
              <a:avLst/>
            </a:prstGeom>
          </p:spPr>
        </p:pic>
        <p:pic>
          <p:nvPicPr>
            <p:cNvPr id="3" name="Billede 2" descr="MHeart_Green_hires.png"/>
            <p:cNvPicPr>
              <a:picLocks noChangeAspect="1"/>
            </p:cNvPicPr>
            <p:nvPr/>
          </p:nvPicPr>
          <p:blipFill>
            <a:blip r:embed="rId5">
              <a:alphaModFix amt="48000"/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02000" y="711200"/>
              <a:ext cx="5586984" cy="5434584"/>
            </a:xfrm>
            <a:prstGeom prst="rect">
              <a:avLst/>
            </a:prstGeom>
          </p:spPr>
        </p:pic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A80C6388-F168-4C91-99BC-1F3291B4AEF0}"/>
              </a:ext>
            </a:extLst>
          </p:cNvPr>
          <p:cNvSpPr txBox="1"/>
          <p:nvPr/>
        </p:nvSpPr>
        <p:spPr>
          <a:xfrm>
            <a:off x="3448022" y="5619472"/>
            <a:ext cx="6196922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9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venir Next LT Pro"/>
                <a:ea typeface="+mn-ea"/>
                <a:cs typeface="+mn-cs"/>
              </a:rPr>
              <a:t>Competitive Advantage: Creating and Sustaining Superior Performance (Michael Porter) (1998)</a:t>
            </a:r>
          </a:p>
        </p:txBody>
      </p:sp>
      <p:sp>
        <p:nvSpPr>
          <p:cNvPr id="11" name="Tekstfelt 7">
            <a:extLst>
              <a:ext uri="{FF2B5EF4-FFF2-40B4-BE49-F238E27FC236}">
                <a16:creationId xmlns:a16="http://schemas.microsoft.com/office/drawing/2014/main" id="{88092E68-EC6D-4A43-8755-08B544BEBC03}"/>
              </a:ext>
            </a:extLst>
          </p:cNvPr>
          <p:cNvSpPr txBox="1"/>
          <p:nvPr/>
        </p:nvSpPr>
        <p:spPr>
          <a:xfrm>
            <a:off x="3569613" y="1085653"/>
            <a:ext cx="883767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1400" b="0" i="0" u="none" strike="noStrike" kern="1200" cap="none" spc="600" normalizeH="0" baseline="0" noProof="0" dirty="0">
                <a:ln>
                  <a:noFill/>
                </a:ln>
                <a:solidFill>
                  <a:srgbClr val="374D62"/>
                </a:solidFill>
                <a:effectLst/>
                <a:uLnTx/>
                <a:uFillTx/>
                <a:latin typeface="Avenir Next LT Pro" panose="020B0504020202020204" pitchFamily="34" charset="0"/>
                <a:ea typeface="+mn-ea"/>
                <a:cs typeface="+mn-cs"/>
              </a:rPr>
              <a:t>PORTER’S GENERIC </a:t>
            </a:r>
            <a:r>
              <a:rPr kumimoji="0" lang="da-DK" sz="1400" b="0" i="0" u="none" strike="noStrike" kern="1200" cap="none" spc="600" normalizeH="0" baseline="0" noProof="0">
                <a:ln>
                  <a:noFill/>
                </a:ln>
                <a:solidFill>
                  <a:srgbClr val="374D62"/>
                </a:solidFill>
                <a:effectLst/>
                <a:uLnTx/>
                <a:uFillTx/>
                <a:latin typeface="Avenir Next LT Pro" panose="020B0504020202020204" pitchFamily="34" charset="0"/>
                <a:ea typeface="+mn-ea"/>
                <a:cs typeface="+mn-cs"/>
              </a:rPr>
              <a:t>VALUE CHAIN | </a:t>
            </a:r>
            <a:r>
              <a:rPr kumimoji="0" lang="da-DK" sz="1400" b="0" i="0" u="none" strike="noStrike" kern="1200" cap="none" spc="600" normalizeH="0" baseline="0" noProof="0">
                <a:ln>
                  <a:noFill/>
                </a:ln>
                <a:solidFill>
                  <a:srgbClr val="D77621"/>
                </a:solidFill>
                <a:effectLst/>
                <a:uLnTx/>
                <a:uFillTx/>
                <a:latin typeface="Avenir Next LT Pro" panose="020B0504020202020204" pitchFamily="34" charset="0"/>
                <a:ea typeface="+mn-ea"/>
                <a:cs typeface="+mn-cs"/>
              </a:rPr>
              <a:t>MODEL</a:t>
            </a:r>
            <a:endParaRPr kumimoji="0" lang="da-DK" sz="1400" b="0" i="0" u="none" strike="noStrike" kern="1200" cap="none" spc="600" normalizeH="0" baseline="0" noProof="0" dirty="0">
              <a:ln>
                <a:noFill/>
              </a:ln>
              <a:solidFill>
                <a:srgbClr val="374D62"/>
              </a:solidFill>
              <a:effectLst/>
              <a:uLnTx/>
              <a:uFillTx/>
              <a:latin typeface="Avenir Next LT Pro" panose="020B0504020202020204" pitchFamily="34" charset="0"/>
              <a:ea typeface="+mn-ea"/>
              <a:cs typeface="+mn-cs"/>
            </a:endParaRPr>
          </a:p>
        </p:txBody>
      </p:sp>
      <p:sp>
        <p:nvSpPr>
          <p:cNvPr id="5" name="Rektangel 4">
            <a:extLst>
              <a:ext uri="{FF2B5EF4-FFF2-40B4-BE49-F238E27FC236}">
                <a16:creationId xmlns:a16="http://schemas.microsoft.com/office/drawing/2014/main" id="{FB9EE534-829F-5F48-A252-2512EDD2582A}"/>
              </a:ext>
            </a:extLst>
          </p:cNvPr>
          <p:cNvSpPr/>
          <p:nvPr/>
        </p:nvSpPr>
        <p:spPr>
          <a:xfrm>
            <a:off x="1179777" y="1326433"/>
            <a:ext cx="800100" cy="2120900"/>
          </a:xfrm>
          <a:prstGeom prst="rect">
            <a:avLst/>
          </a:prstGeom>
          <a:solidFill>
            <a:srgbClr val="D7762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Next LT Pro"/>
                <a:ea typeface="+mn-ea"/>
                <a:cs typeface="+mn-cs"/>
              </a:rPr>
              <a:t>SECONDARY / INDIRECT PROCUREMENT</a:t>
            </a:r>
          </a:p>
        </p:txBody>
      </p:sp>
      <p:sp>
        <p:nvSpPr>
          <p:cNvPr id="12" name="Rektangel 11">
            <a:extLst>
              <a:ext uri="{FF2B5EF4-FFF2-40B4-BE49-F238E27FC236}">
                <a16:creationId xmlns:a16="http://schemas.microsoft.com/office/drawing/2014/main" id="{A7877C92-5F7B-9140-A679-1B7B25357905}"/>
              </a:ext>
            </a:extLst>
          </p:cNvPr>
          <p:cNvSpPr/>
          <p:nvPr/>
        </p:nvSpPr>
        <p:spPr>
          <a:xfrm>
            <a:off x="1179777" y="3613988"/>
            <a:ext cx="800100" cy="2120900"/>
          </a:xfrm>
          <a:prstGeom prst="rect">
            <a:avLst/>
          </a:prstGeom>
          <a:solidFill>
            <a:srgbClr val="EBB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Next LT Pro"/>
                <a:ea typeface="+mn-ea"/>
                <a:cs typeface="+mn-cs"/>
              </a:rPr>
              <a:t>PRIMARY / DIRECT PROCUREMENT</a:t>
            </a:r>
          </a:p>
        </p:txBody>
      </p:sp>
    </p:spTree>
    <p:extLst>
      <p:ext uri="{BB962C8B-B14F-4D97-AF65-F5344CB8AC3E}">
        <p14:creationId xmlns:p14="http://schemas.microsoft.com/office/powerpoint/2010/main" val="28715835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799;p24">
            <a:extLst>
              <a:ext uri="{FF2B5EF4-FFF2-40B4-BE49-F238E27FC236}">
                <a16:creationId xmlns:a16="http://schemas.microsoft.com/office/drawing/2014/main" id="{087DEBE1-1756-6157-A210-A1D7933501AA}"/>
              </a:ext>
            </a:extLst>
          </p:cNvPr>
          <p:cNvSpPr/>
          <p:nvPr/>
        </p:nvSpPr>
        <p:spPr>
          <a:xfrm>
            <a:off x="8426464" y="2715702"/>
            <a:ext cx="1510904" cy="2073772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0"/>
                </a:moveTo>
                <a:lnTo>
                  <a:pt x="14847" y="10819"/>
                </a:lnTo>
                <a:lnTo>
                  <a:pt x="49" y="21600"/>
                </a:lnTo>
                <a:lnTo>
                  <a:pt x="6855" y="21600"/>
                </a:lnTo>
                <a:lnTo>
                  <a:pt x="21600" y="10856"/>
                </a:lnTo>
                <a:lnTo>
                  <a:pt x="6698" y="0"/>
                </a:lnTo>
                <a:lnTo>
                  <a:pt x="0" y="0"/>
                </a:lnTo>
                <a:close/>
              </a:path>
            </a:pathLst>
          </a:custGeom>
          <a:solidFill>
            <a:srgbClr val="A7A7A7"/>
          </a:solidFill>
          <a:ln>
            <a:noFill/>
          </a:ln>
        </p:spPr>
        <p:txBody>
          <a:bodyPr spcFirstLastPara="1" wrap="square" lIns="14300" tIns="14300" rIns="14300" bIns="143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52D30"/>
              </a:buClr>
              <a:buSzPts val="800"/>
              <a:buFont typeface="Arial"/>
              <a:buNone/>
              <a:tabLst/>
              <a:defRPr/>
            </a:pPr>
            <a:endParaRPr kumimoji="0" lang="da-DK" sz="800" b="0" i="0" u="none" strike="noStrike" kern="1200" cap="none" spc="0" normalizeH="0" baseline="0" noProof="0">
              <a:ln>
                <a:noFill/>
              </a:ln>
              <a:solidFill>
                <a:srgbClr val="252D30"/>
              </a:solidFill>
              <a:effectLst/>
              <a:uLnTx/>
              <a:uFillTx/>
              <a:latin typeface="Avenir Book" panose="02000503020000020003" pitchFamily="2" charset="0"/>
              <a:ea typeface="Arial"/>
              <a:cs typeface="Arial"/>
              <a:sym typeface="Arial"/>
            </a:endParaRPr>
          </a:p>
        </p:txBody>
      </p:sp>
      <p:sp>
        <p:nvSpPr>
          <p:cNvPr id="3" name="Google Shape;800;p24">
            <a:extLst>
              <a:ext uri="{FF2B5EF4-FFF2-40B4-BE49-F238E27FC236}">
                <a16:creationId xmlns:a16="http://schemas.microsoft.com/office/drawing/2014/main" id="{4D9A7F47-9C69-51C1-521C-797DD919E388}"/>
              </a:ext>
            </a:extLst>
          </p:cNvPr>
          <p:cNvSpPr/>
          <p:nvPr/>
        </p:nvSpPr>
        <p:spPr>
          <a:xfrm>
            <a:off x="2593441" y="2714214"/>
            <a:ext cx="6648452" cy="1022599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16083" y="0"/>
                </a:moveTo>
                <a:lnTo>
                  <a:pt x="0" y="69"/>
                </a:lnTo>
                <a:lnTo>
                  <a:pt x="0" y="4898"/>
                </a:lnTo>
                <a:lnTo>
                  <a:pt x="19031" y="4898"/>
                </a:lnTo>
                <a:lnTo>
                  <a:pt x="18278" y="0"/>
                </a:lnTo>
                <a:lnTo>
                  <a:pt x="16083" y="0"/>
                </a:lnTo>
                <a:close/>
                <a:moveTo>
                  <a:pt x="0" y="5567"/>
                </a:moveTo>
                <a:lnTo>
                  <a:pt x="0" y="10465"/>
                </a:lnTo>
                <a:lnTo>
                  <a:pt x="19887" y="10465"/>
                </a:lnTo>
                <a:lnTo>
                  <a:pt x="19134" y="5567"/>
                </a:lnTo>
                <a:lnTo>
                  <a:pt x="0" y="5567"/>
                </a:lnTo>
                <a:close/>
                <a:moveTo>
                  <a:pt x="0" y="11135"/>
                </a:moveTo>
                <a:lnTo>
                  <a:pt x="0" y="16033"/>
                </a:lnTo>
                <a:lnTo>
                  <a:pt x="20744" y="16033"/>
                </a:lnTo>
                <a:lnTo>
                  <a:pt x="19990" y="11135"/>
                </a:lnTo>
                <a:lnTo>
                  <a:pt x="0" y="11135"/>
                </a:lnTo>
                <a:close/>
                <a:moveTo>
                  <a:pt x="0" y="16702"/>
                </a:moveTo>
                <a:lnTo>
                  <a:pt x="0" y="21600"/>
                </a:lnTo>
                <a:lnTo>
                  <a:pt x="21600" y="21600"/>
                </a:lnTo>
                <a:lnTo>
                  <a:pt x="20847" y="16702"/>
                </a:lnTo>
                <a:lnTo>
                  <a:pt x="0" y="16702"/>
                </a:lnTo>
                <a:close/>
              </a:path>
            </a:pathLst>
          </a:custGeom>
          <a:solidFill>
            <a:srgbClr val="DFDCE1">
              <a:alpha val="60000"/>
            </a:srgbClr>
          </a:solidFill>
          <a:ln>
            <a:noFill/>
          </a:ln>
        </p:spPr>
        <p:txBody>
          <a:bodyPr spcFirstLastPara="1" wrap="square" lIns="14300" tIns="14300" rIns="14300" bIns="143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52D30"/>
              </a:buClr>
              <a:buSzPts val="800"/>
              <a:buFont typeface="Arial"/>
              <a:buNone/>
              <a:tabLst/>
              <a:defRPr/>
            </a:pPr>
            <a:endParaRPr kumimoji="0" lang="da-DK" sz="800" b="0" i="0" u="none" strike="noStrike" kern="1200" cap="none" spc="0" normalizeH="0" baseline="0" noProof="0">
              <a:ln>
                <a:noFill/>
              </a:ln>
              <a:solidFill>
                <a:srgbClr val="252D30"/>
              </a:solidFill>
              <a:effectLst/>
              <a:uLnTx/>
              <a:uFillTx/>
              <a:latin typeface="Avenir Book" panose="02000503020000020003" pitchFamily="2" charset="0"/>
              <a:ea typeface="Arial"/>
              <a:cs typeface="Arial"/>
              <a:sym typeface="Arial"/>
            </a:endParaRPr>
          </a:p>
        </p:txBody>
      </p:sp>
      <p:sp>
        <p:nvSpPr>
          <p:cNvPr id="4" name="Google Shape;801;p24">
            <a:extLst>
              <a:ext uri="{FF2B5EF4-FFF2-40B4-BE49-F238E27FC236}">
                <a16:creationId xmlns:a16="http://schemas.microsoft.com/office/drawing/2014/main" id="{5A44E23B-DDB0-07A3-A9F7-08DE92269375}"/>
              </a:ext>
            </a:extLst>
          </p:cNvPr>
          <p:cNvSpPr/>
          <p:nvPr/>
        </p:nvSpPr>
        <p:spPr>
          <a:xfrm>
            <a:off x="2593441" y="3768264"/>
            <a:ext cx="1112324" cy="1020243"/>
          </a:xfrm>
          <a:prstGeom prst="rect">
            <a:avLst/>
          </a:prstGeom>
          <a:solidFill>
            <a:srgbClr val="CDA34F"/>
          </a:solidFill>
          <a:ln>
            <a:noFill/>
          </a:ln>
        </p:spPr>
        <p:txBody>
          <a:bodyPr spcFirstLastPara="1" wrap="square" lIns="14300" tIns="14300" rIns="14300" bIns="143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CFF"/>
              </a:buClr>
              <a:buSzPts val="800"/>
              <a:buFont typeface="Arial"/>
              <a:buNone/>
              <a:tabLst/>
              <a:defRPr/>
            </a:pPr>
            <a:endParaRPr kumimoji="0" lang="da-DK" sz="800" b="0" i="0" u="none" strike="noStrike" kern="1200" cap="none" spc="0" normalizeH="0" baseline="0" noProof="0">
              <a:ln>
                <a:noFill/>
              </a:ln>
              <a:solidFill>
                <a:srgbClr val="252D30"/>
              </a:solidFill>
              <a:effectLst/>
              <a:uLnTx/>
              <a:uFillTx/>
              <a:latin typeface="Avenir Book" panose="02000503020000020003" pitchFamily="2" charset="0"/>
              <a:ea typeface="Arial"/>
              <a:cs typeface="Arial"/>
              <a:sym typeface="Arial"/>
            </a:endParaRPr>
          </a:p>
        </p:txBody>
      </p:sp>
      <p:sp>
        <p:nvSpPr>
          <p:cNvPr id="5" name="Google Shape;802;p24">
            <a:extLst>
              <a:ext uri="{FF2B5EF4-FFF2-40B4-BE49-F238E27FC236}">
                <a16:creationId xmlns:a16="http://schemas.microsoft.com/office/drawing/2014/main" id="{3B3AB45C-220A-C08E-54C9-BFF455FD4ED3}"/>
              </a:ext>
            </a:extLst>
          </p:cNvPr>
          <p:cNvSpPr/>
          <p:nvPr/>
        </p:nvSpPr>
        <p:spPr>
          <a:xfrm>
            <a:off x="3738029" y="3768264"/>
            <a:ext cx="1112323" cy="1020243"/>
          </a:xfrm>
          <a:prstGeom prst="rect">
            <a:avLst/>
          </a:prstGeom>
          <a:solidFill>
            <a:srgbClr val="D77621"/>
          </a:solidFill>
          <a:ln>
            <a:noFill/>
          </a:ln>
        </p:spPr>
        <p:txBody>
          <a:bodyPr spcFirstLastPara="1" wrap="square" lIns="14300" tIns="14300" rIns="14300" bIns="143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CFF"/>
              </a:buClr>
              <a:buSzPts val="800"/>
              <a:buFont typeface="Arial"/>
              <a:buNone/>
              <a:tabLst/>
              <a:defRPr/>
            </a:pPr>
            <a:endParaRPr kumimoji="0" lang="da-DK" sz="800" b="0" i="0" u="none" strike="noStrike" kern="1200" cap="none" spc="0" normalizeH="0" baseline="0" noProof="0">
              <a:ln>
                <a:noFill/>
              </a:ln>
              <a:solidFill>
                <a:srgbClr val="252D30"/>
              </a:solidFill>
              <a:effectLst/>
              <a:uLnTx/>
              <a:uFillTx/>
              <a:latin typeface="Avenir Book" panose="02000503020000020003" pitchFamily="2" charset="0"/>
              <a:ea typeface="Arial"/>
              <a:cs typeface="Arial"/>
              <a:sym typeface="Arial"/>
            </a:endParaRPr>
          </a:p>
        </p:txBody>
      </p:sp>
      <p:sp>
        <p:nvSpPr>
          <p:cNvPr id="6" name="Google Shape;803;p24">
            <a:extLst>
              <a:ext uri="{FF2B5EF4-FFF2-40B4-BE49-F238E27FC236}">
                <a16:creationId xmlns:a16="http://schemas.microsoft.com/office/drawing/2014/main" id="{15A4BC25-A99E-485A-6ADC-53732C602AF8}"/>
              </a:ext>
            </a:extLst>
          </p:cNvPr>
          <p:cNvSpPr/>
          <p:nvPr/>
        </p:nvSpPr>
        <p:spPr>
          <a:xfrm>
            <a:off x="4882617" y="3768264"/>
            <a:ext cx="1112323" cy="1020243"/>
          </a:xfrm>
          <a:prstGeom prst="rect">
            <a:avLst/>
          </a:prstGeom>
          <a:solidFill>
            <a:srgbClr val="5B7065"/>
          </a:solidFill>
          <a:ln>
            <a:noFill/>
          </a:ln>
        </p:spPr>
        <p:txBody>
          <a:bodyPr spcFirstLastPara="1" wrap="square" lIns="14300" tIns="14300" rIns="14300" bIns="143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CFF"/>
              </a:buClr>
              <a:buSzPts val="800"/>
              <a:buFont typeface="Arial"/>
              <a:buNone/>
              <a:tabLst/>
              <a:defRPr/>
            </a:pPr>
            <a:endParaRPr kumimoji="0" lang="da-DK" sz="800" b="0" i="0" u="none" strike="noStrike" kern="1200" cap="none" spc="0" normalizeH="0" baseline="0" noProof="0">
              <a:ln>
                <a:noFill/>
              </a:ln>
              <a:solidFill>
                <a:srgbClr val="252D30"/>
              </a:solidFill>
              <a:effectLst/>
              <a:uLnTx/>
              <a:uFillTx/>
              <a:latin typeface="Avenir Book" panose="02000503020000020003" pitchFamily="2" charset="0"/>
              <a:ea typeface="Arial"/>
              <a:cs typeface="Arial"/>
              <a:sym typeface="Arial"/>
            </a:endParaRPr>
          </a:p>
        </p:txBody>
      </p:sp>
      <p:sp>
        <p:nvSpPr>
          <p:cNvPr id="7" name="Google Shape;804;p24">
            <a:extLst>
              <a:ext uri="{FF2B5EF4-FFF2-40B4-BE49-F238E27FC236}">
                <a16:creationId xmlns:a16="http://schemas.microsoft.com/office/drawing/2014/main" id="{0A7B726F-D205-89F1-EFD7-D26F408B8914}"/>
              </a:ext>
            </a:extLst>
          </p:cNvPr>
          <p:cNvSpPr/>
          <p:nvPr/>
        </p:nvSpPr>
        <p:spPr>
          <a:xfrm>
            <a:off x="6027204" y="3768264"/>
            <a:ext cx="1112323" cy="1020243"/>
          </a:xfrm>
          <a:prstGeom prst="rect">
            <a:avLst/>
          </a:prstGeom>
          <a:solidFill>
            <a:srgbClr val="6B8190"/>
          </a:solidFill>
          <a:ln>
            <a:noFill/>
          </a:ln>
        </p:spPr>
        <p:txBody>
          <a:bodyPr spcFirstLastPara="1" wrap="square" lIns="14300" tIns="14300" rIns="14300" bIns="143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CFF"/>
              </a:buClr>
              <a:buSzPts val="800"/>
              <a:buFont typeface="Arial"/>
              <a:buNone/>
              <a:tabLst/>
              <a:defRPr/>
            </a:pPr>
            <a:endParaRPr kumimoji="0" lang="da-DK" sz="800" b="0" i="0" u="none" strike="noStrike" kern="1200" cap="none" spc="0" normalizeH="0" baseline="0" noProof="0">
              <a:ln>
                <a:noFill/>
              </a:ln>
              <a:solidFill>
                <a:srgbClr val="252D30"/>
              </a:solidFill>
              <a:effectLst/>
              <a:uLnTx/>
              <a:uFillTx/>
              <a:latin typeface="Avenir Book" panose="02000503020000020003" pitchFamily="2" charset="0"/>
              <a:ea typeface="Arial"/>
              <a:cs typeface="Arial"/>
              <a:sym typeface="Arial"/>
            </a:endParaRPr>
          </a:p>
        </p:txBody>
      </p:sp>
      <p:sp>
        <p:nvSpPr>
          <p:cNvPr id="8" name="Google Shape;805;p24">
            <a:extLst>
              <a:ext uri="{FF2B5EF4-FFF2-40B4-BE49-F238E27FC236}">
                <a16:creationId xmlns:a16="http://schemas.microsoft.com/office/drawing/2014/main" id="{9DC1548A-5830-8F2D-B443-6F73E91B43C2}"/>
              </a:ext>
            </a:extLst>
          </p:cNvPr>
          <p:cNvSpPr/>
          <p:nvPr/>
        </p:nvSpPr>
        <p:spPr>
          <a:xfrm>
            <a:off x="7171792" y="3768159"/>
            <a:ext cx="2070538" cy="1020348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2"/>
                </a:moveTo>
                <a:lnTo>
                  <a:pt x="21600" y="0"/>
                </a:lnTo>
                <a:lnTo>
                  <a:pt x="10958" y="21600"/>
                </a:lnTo>
                <a:lnTo>
                  <a:pt x="0" y="21600"/>
                </a:lnTo>
                <a:lnTo>
                  <a:pt x="0" y="2"/>
                </a:lnTo>
                <a:close/>
              </a:path>
            </a:pathLst>
          </a:custGeom>
          <a:solidFill>
            <a:srgbClr val="BAA39F"/>
          </a:solidFill>
          <a:ln>
            <a:noFill/>
          </a:ln>
        </p:spPr>
        <p:txBody>
          <a:bodyPr spcFirstLastPara="1" wrap="square" lIns="14300" tIns="14300" rIns="14300" bIns="143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CFF"/>
              </a:buClr>
              <a:buSzPts val="800"/>
              <a:buFont typeface="Arial"/>
              <a:buNone/>
              <a:tabLst/>
              <a:defRPr/>
            </a:pPr>
            <a:endParaRPr kumimoji="0" lang="da-DK" sz="800" b="0" i="0" u="none" strike="noStrike" kern="1200" cap="none" spc="0" normalizeH="0" baseline="0" noProof="0">
              <a:ln>
                <a:noFill/>
              </a:ln>
              <a:solidFill>
                <a:srgbClr val="252D30"/>
              </a:solidFill>
              <a:effectLst/>
              <a:uLnTx/>
              <a:uFillTx/>
              <a:latin typeface="Avenir Book" panose="02000503020000020003" pitchFamily="2" charset="0"/>
              <a:ea typeface="Arial"/>
              <a:cs typeface="Arial"/>
              <a:sym typeface="Arial"/>
            </a:endParaRPr>
          </a:p>
        </p:txBody>
      </p:sp>
      <p:sp>
        <p:nvSpPr>
          <p:cNvPr id="9" name="Google Shape;808;p24">
            <a:extLst>
              <a:ext uri="{FF2B5EF4-FFF2-40B4-BE49-F238E27FC236}">
                <a16:creationId xmlns:a16="http://schemas.microsoft.com/office/drawing/2014/main" id="{7F8308A4-FE31-61CF-13F3-335B91A7B203}"/>
              </a:ext>
            </a:extLst>
          </p:cNvPr>
          <p:cNvSpPr/>
          <p:nvPr/>
        </p:nvSpPr>
        <p:spPr>
          <a:xfrm rot="16200000">
            <a:off x="2244634" y="2918437"/>
            <a:ext cx="508252" cy="107734"/>
          </a:xfrm>
          <a:custGeom>
            <a:avLst/>
            <a:gdLst/>
            <a:ahLst/>
            <a:cxnLst/>
            <a:rect l="l" t="t" r="r" b="b"/>
            <a:pathLst>
              <a:path w="21573" h="21600" extrusionOk="0">
                <a:moveTo>
                  <a:pt x="21570" y="21600"/>
                </a:moveTo>
                <a:lnTo>
                  <a:pt x="21570" y="16569"/>
                </a:lnTo>
                <a:cubicBezTo>
                  <a:pt x="21600" y="14218"/>
                  <a:pt x="21418" y="11915"/>
                  <a:pt x="21067" y="10193"/>
                </a:cubicBezTo>
                <a:cubicBezTo>
                  <a:pt x="20685" y="8318"/>
                  <a:pt x="20140" y="7316"/>
                  <a:pt x="19581" y="7458"/>
                </a:cubicBezTo>
                <a:lnTo>
                  <a:pt x="1545" y="7458"/>
                </a:lnTo>
                <a:cubicBezTo>
                  <a:pt x="1117" y="7264"/>
                  <a:pt x="721" y="6343"/>
                  <a:pt x="434" y="4876"/>
                </a:cubicBezTo>
                <a:cubicBezTo>
                  <a:pt x="171" y="3529"/>
                  <a:pt x="18" y="1806"/>
                  <a:pt x="0" y="0"/>
                </a:cubicBezTo>
              </a:path>
            </a:pathLst>
          </a:custGeom>
          <a:noFill/>
          <a:ln w="38100" cap="flat" cmpd="sng">
            <a:solidFill>
              <a:srgbClr val="CFCDD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14300" tIns="14300" rIns="14300" bIns="143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CFF"/>
              </a:buClr>
              <a:buSzPts val="800"/>
              <a:buFont typeface="Arial"/>
              <a:buNone/>
              <a:tabLst/>
              <a:defRPr/>
            </a:pPr>
            <a:endParaRPr kumimoji="0" lang="da-DK" sz="800" b="0" i="0" u="none" strike="noStrike" kern="1200" cap="none" spc="0" normalizeH="0" baseline="0" noProof="0">
              <a:ln>
                <a:noFill/>
              </a:ln>
              <a:solidFill>
                <a:srgbClr val="252D30"/>
              </a:solidFill>
              <a:effectLst/>
              <a:uLnTx/>
              <a:uFillTx/>
              <a:latin typeface="Avenir Book" panose="02000503020000020003" pitchFamily="2" charset="0"/>
              <a:ea typeface="Arial"/>
              <a:cs typeface="Arial"/>
              <a:sym typeface="Arial"/>
            </a:endParaRPr>
          </a:p>
        </p:txBody>
      </p:sp>
      <p:sp>
        <p:nvSpPr>
          <p:cNvPr id="10" name="Google Shape;811;p24">
            <a:extLst>
              <a:ext uri="{FF2B5EF4-FFF2-40B4-BE49-F238E27FC236}">
                <a16:creationId xmlns:a16="http://schemas.microsoft.com/office/drawing/2014/main" id="{7C72BE24-F659-6A61-477C-4C220BB2AB98}"/>
              </a:ext>
            </a:extLst>
          </p:cNvPr>
          <p:cNvSpPr/>
          <p:nvPr/>
        </p:nvSpPr>
        <p:spPr>
          <a:xfrm rot="16200000">
            <a:off x="2244634" y="3999274"/>
            <a:ext cx="508252" cy="107734"/>
          </a:xfrm>
          <a:custGeom>
            <a:avLst/>
            <a:gdLst/>
            <a:ahLst/>
            <a:cxnLst/>
            <a:rect l="l" t="t" r="r" b="b"/>
            <a:pathLst>
              <a:path w="21573" h="21600" extrusionOk="0">
                <a:moveTo>
                  <a:pt x="21570" y="21600"/>
                </a:moveTo>
                <a:lnTo>
                  <a:pt x="21570" y="16569"/>
                </a:lnTo>
                <a:cubicBezTo>
                  <a:pt x="21600" y="14218"/>
                  <a:pt x="21418" y="11915"/>
                  <a:pt x="21067" y="10193"/>
                </a:cubicBezTo>
                <a:cubicBezTo>
                  <a:pt x="20685" y="8318"/>
                  <a:pt x="20140" y="7316"/>
                  <a:pt x="19581" y="7458"/>
                </a:cubicBezTo>
                <a:lnTo>
                  <a:pt x="1545" y="7458"/>
                </a:lnTo>
                <a:cubicBezTo>
                  <a:pt x="1117" y="7264"/>
                  <a:pt x="721" y="6343"/>
                  <a:pt x="434" y="4876"/>
                </a:cubicBezTo>
                <a:cubicBezTo>
                  <a:pt x="171" y="3529"/>
                  <a:pt x="18" y="1806"/>
                  <a:pt x="0" y="0"/>
                </a:cubicBezTo>
              </a:path>
            </a:pathLst>
          </a:custGeom>
          <a:noFill/>
          <a:ln w="38100" cap="flat" cmpd="sng">
            <a:solidFill>
              <a:srgbClr val="CFCDD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14300" tIns="14300" rIns="14300" bIns="143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CFF"/>
              </a:buClr>
              <a:buSzPts val="800"/>
              <a:buFont typeface="Arial"/>
              <a:buNone/>
              <a:tabLst/>
              <a:defRPr/>
            </a:pPr>
            <a:endParaRPr kumimoji="0" lang="da-DK" sz="800" b="0" i="0" u="none" strike="noStrike" kern="1200" cap="none" spc="0" normalizeH="0" baseline="0" noProof="0">
              <a:ln>
                <a:noFill/>
              </a:ln>
              <a:solidFill>
                <a:srgbClr val="252D30"/>
              </a:solidFill>
              <a:effectLst/>
              <a:uLnTx/>
              <a:uFillTx/>
              <a:latin typeface="Avenir Book" panose="02000503020000020003" pitchFamily="2" charset="0"/>
              <a:ea typeface="Arial"/>
              <a:cs typeface="Arial"/>
              <a:sym typeface="Arial"/>
            </a:endParaRPr>
          </a:p>
        </p:txBody>
      </p:sp>
      <p:sp>
        <p:nvSpPr>
          <p:cNvPr id="11" name="Google Shape;812;p24">
            <a:extLst>
              <a:ext uri="{FF2B5EF4-FFF2-40B4-BE49-F238E27FC236}">
                <a16:creationId xmlns:a16="http://schemas.microsoft.com/office/drawing/2014/main" id="{9B940F2B-1539-EC28-39D1-125AE10A1786}"/>
              </a:ext>
            </a:extLst>
          </p:cNvPr>
          <p:cNvSpPr txBox="1"/>
          <p:nvPr/>
        </p:nvSpPr>
        <p:spPr>
          <a:xfrm rot="16200000">
            <a:off x="1728243" y="4129234"/>
            <a:ext cx="1079328" cy="2262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4300" tIns="14300" rIns="14300" bIns="14300" anchor="t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52D30"/>
              </a:buClr>
              <a:buSzPts val="800"/>
              <a:buFont typeface="Impact"/>
              <a:buNone/>
              <a:tabLst/>
              <a:defRPr/>
            </a:pPr>
            <a:r>
              <a:rPr kumimoji="0" lang="da-DK" sz="800" b="0" i="0" u="none" strike="noStrike" kern="1200" cap="none" spc="0" normalizeH="0" baseline="0" noProof="0" dirty="0">
                <a:ln>
                  <a:noFill/>
                </a:ln>
                <a:solidFill>
                  <a:srgbClr val="252D30"/>
                </a:solidFill>
                <a:effectLst/>
                <a:uLnTx/>
                <a:uFillTx/>
                <a:latin typeface="Avenir Book" panose="02000503020000020003" pitchFamily="2" charset="0"/>
                <a:ea typeface="Impact"/>
                <a:cs typeface="Impact"/>
                <a:sym typeface="Impact"/>
              </a:rPr>
              <a:t>PRIMARY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52D30"/>
              </a:buClr>
              <a:buSzPts val="800"/>
              <a:buFont typeface="Impact"/>
              <a:buNone/>
              <a:tabLst/>
              <a:defRPr/>
            </a:pPr>
            <a:r>
              <a:rPr kumimoji="0" lang="da-DK" sz="800" b="0" i="0" u="none" strike="noStrike" kern="1200" cap="none" spc="0" normalizeH="0" baseline="0" noProof="0" dirty="0">
                <a:ln>
                  <a:noFill/>
                </a:ln>
                <a:solidFill>
                  <a:srgbClr val="252D30"/>
                </a:solidFill>
                <a:effectLst/>
                <a:uLnTx/>
                <a:uFillTx/>
                <a:latin typeface="Avenir Book" panose="02000503020000020003" pitchFamily="2" charset="0"/>
                <a:ea typeface="Impact"/>
                <a:cs typeface="Impact"/>
                <a:sym typeface="Impact"/>
              </a:rPr>
              <a:t>ACTIVITIES</a:t>
            </a:r>
            <a:endParaRPr kumimoji="0" lang="da-DK" sz="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venir Book" panose="02000503020000020003" pitchFamily="2" charset="0"/>
              <a:ea typeface="+mn-ea"/>
              <a:cs typeface="+mn-cs"/>
            </a:endParaRPr>
          </a:p>
        </p:txBody>
      </p:sp>
      <p:sp>
        <p:nvSpPr>
          <p:cNvPr id="12" name="Google Shape;813;p24">
            <a:extLst>
              <a:ext uri="{FF2B5EF4-FFF2-40B4-BE49-F238E27FC236}">
                <a16:creationId xmlns:a16="http://schemas.microsoft.com/office/drawing/2014/main" id="{7DA802DE-20CE-BE6D-444A-D1C3EE0F4A29}"/>
              </a:ext>
            </a:extLst>
          </p:cNvPr>
          <p:cNvSpPr txBox="1"/>
          <p:nvPr/>
        </p:nvSpPr>
        <p:spPr>
          <a:xfrm rot="16200000">
            <a:off x="1707447" y="3036760"/>
            <a:ext cx="1022600" cy="2262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4300" tIns="14300" rIns="14300" bIns="14300" anchor="t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52D30"/>
              </a:buClr>
              <a:buSzPts val="800"/>
              <a:buFont typeface="Impact"/>
              <a:buNone/>
              <a:tabLst/>
              <a:defRPr/>
            </a:pPr>
            <a:r>
              <a:rPr kumimoji="0" lang="da-DK" sz="800" b="0" i="0" u="none" strike="noStrike" kern="1200" cap="none" spc="0" normalizeH="0" baseline="0" noProof="0" dirty="0">
                <a:ln>
                  <a:noFill/>
                </a:ln>
                <a:solidFill>
                  <a:srgbClr val="252D30"/>
                </a:solidFill>
                <a:effectLst/>
                <a:uLnTx/>
                <a:uFillTx/>
                <a:latin typeface="Avenir Book" panose="02000503020000020003" pitchFamily="2" charset="0"/>
                <a:ea typeface="Impact"/>
                <a:cs typeface="Impact"/>
                <a:sym typeface="Impact"/>
              </a:rPr>
              <a:t>SUPPORT ACTIVITIES</a:t>
            </a:r>
            <a:endParaRPr kumimoji="0" lang="da-DK" sz="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venir Book" panose="02000503020000020003" pitchFamily="2" charset="0"/>
              <a:ea typeface="+mn-ea"/>
              <a:cs typeface="+mn-cs"/>
            </a:endParaRPr>
          </a:p>
        </p:txBody>
      </p:sp>
      <p:sp>
        <p:nvSpPr>
          <p:cNvPr id="13" name="Google Shape;815;p24">
            <a:extLst>
              <a:ext uri="{FF2B5EF4-FFF2-40B4-BE49-F238E27FC236}">
                <a16:creationId xmlns:a16="http://schemas.microsoft.com/office/drawing/2014/main" id="{85CC016A-322C-CC3E-E113-EB3A43779411}"/>
              </a:ext>
            </a:extLst>
          </p:cNvPr>
          <p:cNvSpPr txBox="1"/>
          <p:nvPr/>
        </p:nvSpPr>
        <p:spPr>
          <a:xfrm rot="18900000">
            <a:off x="8804335" y="4175330"/>
            <a:ext cx="778735" cy="1809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4300" tIns="14300" rIns="14300" bIns="14300" anchor="t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800"/>
              <a:buFont typeface="Impact"/>
              <a:buNone/>
              <a:tabLst/>
              <a:defRPr/>
            </a:pPr>
            <a:r>
              <a:rPr kumimoji="0" lang="en-GB" sz="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venir Book" panose="02000503020000020003" pitchFamily="2" charset="0"/>
                <a:ea typeface="Impact"/>
                <a:cs typeface="Impact"/>
                <a:sym typeface="Impact"/>
              </a:rPr>
              <a:t>Societal value</a:t>
            </a:r>
            <a:endParaRPr kumimoji="0" lang="en-GB" sz="5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venir Book" panose="02000503020000020003" pitchFamily="2" charset="0"/>
              <a:ea typeface="+mn-ea"/>
              <a:cs typeface="+mn-cs"/>
            </a:endParaRPr>
          </a:p>
        </p:txBody>
      </p:sp>
      <p:sp>
        <p:nvSpPr>
          <p:cNvPr id="14" name="Google Shape;816;p24">
            <a:extLst>
              <a:ext uri="{FF2B5EF4-FFF2-40B4-BE49-F238E27FC236}">
                <a16:creationId xmlns:a16="http://schemas.microsoft.com/office/drawing/2014/main" id="{BD82199E-DA8C-ACFE-D63F-545991EF6229}"/>
              </a:ext>
            </a:extLst>
          </p:cNvPr>
          <p:cNvSpPr txBox="1"/>
          <p:nvPr/>
        </p:nvSpPr>
        <p:spPr>
          <a:xfrm>
            <a:off x="2830329" y="4118002"/>
            <a:ext cx="725562" cy="3197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4300" tIns="14300" rIns="14300" bIns="1430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Arial"/>
              <a:buNone/>
              <a:tabLst/>
              <a:defRPr/>
            </a:pPr>
            <a:r>
              <a:rPr kumimoji="0" lang="en-GB" sz="1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venir Book" panose="02000503020000020003" pitchFamily="2" charset="0"/>
                <a:ea typeface="Arial"/>
                <a:cs typeface="Arial"/>
                <a:sym typeface="Arial"/>
              </a:rPr>
              <a:t>Inbound logistics</a:t>
            </a:r>
            <a:endParaRPr kumimoji="0" lang="en-GB" sz="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venir Book" panose="02000503020000020003" pitchFamily="2" charset="0"/>
              <a:ea typeface="+mn-ea"/>
              <a:cs typeface="+mn-cs"/>
            </a:endParaRPr>
          </a:p>
        </p:txBody>
      </p:sp>
      <p:sp>
        <p:nvSpPr>
          <p:cNvPr id="15" name="Google Shape;817;p24">
            <a:extLst>
              <a:ext uri="{FF2B5EF4-FFF2-40B4-BE49-F238E27FC236}">
                <a16:creationId xmlns:a16="http://schemas.microsoft.com/office/drawing/2014/main" id="{2B5D0C74-4E75-7DCA-C6E2-9A0B9C6F8C49}"/>
              </a:ext>
            </a:extLst>
          </p:cNvPr>
          <p:cNvSpPr txBox="1"/>
          <p:nvPr/>
        </p:nvSpPr>
        <p:spPr>
          <a:xfrm>
            <a:off x="3935631" y="4142619"/>
            <a:ext cx="733662" cy="1721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4300" tIns="14300" rIns="14300" bIns="1430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Arial"/>
              <a:buNone/>
              <a:tabLst/>
              <a:defRPr/>
            </a:pPr>
            <a:r>
              <a:rPr kumimoji="0" lang="en-GB" sz="1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venir Book" panose="02000503020000020003" pitchFamily="2" charset="0"/>
                <a:ea typeface="Arial"/>
                <a:cs typeface="Arial"/>
                <a:sym typeface="Arial"/>
              </a:rPr>
              <a:t>Production  Operations</a:t>
            </a:r>
            <a:endParaRPr kumimoji="0" lang="en-GB" sz="5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venir Book" panose="02000503020000020003" pitchFamily="2" charset="0"/>
              <a:ea typeface="+mn-ea"/>
              <a:cs typeface="+mn-cs"/>
            </a:endParaRPr>
          </a:p>
        </p:txBody>
      </p:sp>
      <p:sp>
        <p:nvSpPr>
          <p:cNvPr id="16" name="Google Shape;818;p24">
            <a:extLst>
              <a:ext uri="{FF2B5EF4-FFF2-40B4-BE49-F238E27FC236}">
                <a16:creationId xmlns:a16="http://schemas.microsoft.com/office/drawing/2014/main" id="{7A2BAD92-CD69-7C64-7267-2648F5FD8038}"/>
              </a:ext>
            </a:extLst>
          </p:cNvPr>
          <p:cNvSpPr txBox="1"/>
          <p:nvPr/>
        </p:nvSpPr>
        <p:spPr>
          <a:xfrm>
            <a:off x="5086489" y="4118002"/>
            <a:ext cx="700034" cy="3197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4300" tIns="14300" rIns="14300" bIns="1430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Arial"/>
              <a:buNone/>
              <a:tabLst/>
              <a:defRPr/>
            </a:pPr>
            <a:r>
              <a:rPr kumimoji="0" lang="en-GB" sz="1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venir Book" panose="02000503020000020003" pitchFamily="2" charset="0"/>
                <a:ea typeface="Arial"/>
                <a:cs typeface="Arial"/>
                <a:sym typeface="Arial"/>
              </a:rPr>
              <a:t>Outbound logistics</a:t>
            </a:r>
            <a:endParaRPr kumimoji="0" lang="en-GB" sz="5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venir Book" panose="02000503020000020003" pitchFamily="2" charset="0"/>
              <a:ea typeface="+mn-ea"/>
              <a:cs typeface="+mn-cs"/>
            </a:endParaRPr>
          </a:p>
        </p:txBody>
      </p:sp>
      <p:sp>
        <p:nvSpPr>
          <p:cNvPr id="17" name="Google Shape;819;p24">
            <a:extLst>
              <a:ext uri="{FF2B5EF4-FFF2-40B4-BE49-F238E27FC236}">
                <a16:creationId xmlns:a16="http://schemas.microsoft.com/office/drawing/2014/main" id="{FA5936F6-C240-4A46-FED4-BD2DF9B7B3B6}"/>
              </a:ext>
            </a:extLst>
          </p:cNvPr>
          <p:cNvSpPr txBox="1"/>
          <p:nvPr/>
        </p:nvSpPr>
        <p:spPr>
          <a:xfrm>
            <a:off x="6238609" y="4118002"/>
            <a:ext cx="679396" cy="3197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4300" tIns="14300" rIns="14300" bIns="1430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Arial"/>
              <a:buNone/>
              <a:tabLst/>
              <a:defRPr/>
            </a:pPr>
            <a:r>
              <a:rPr kumimoji="0" lang="da-DK" sz="1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venir Book" panose="02000503020000020003" pitchFamily="2" charset="0"/>
                <a:ea typeface="Arial"/>
                <a:cs typeface="Arial"/>
                <a:sym typeface="Arial"/>
              </a:rPr>
              <a:t>Marketing</a:t>
            </a:r>
            <a:endParaRPr kumimoji="0" lang="da-DK" sz="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venir Book" panose="02000503020000020003" pitchFamily="2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Arial"/>
              <a:buNone/>
              <a:tabLst/>
              <a:defRPr/>
            </a:pPr>
            <a:r>
              <a:rPr kumimoji="0" lang="da-DK" sz="1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venir Book" panose="02000503020000020003" pitchFamily="2" charset="0"/>
                <a:ea typeface="Arial"/>
                <a:cs typeface="Arial"/>
                <a:sym typeface="Arial"/>
              </a:rPr>
              <a:t>&amp; sales</a:t>
            </a:r>
            <a:endParaRPr kumimoji="0" lang="da-DK" sz="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venir Book" panose="02000503020000020003" pitchFamily="2" charset="0"/>
              <a:ea typeface="+mn-ea"/>
              <a:cs typeface="+mn-cs"/>
            </a:endParaRPr>
          </a:p>
        </p:txBody>
      </p:sp>
      <p:sp>
        <p:nvSpPr>
          <p:cNvPr id="18" name="Google Shape;820;p24">
            <a:extLst>
              <a:ext uri="{FF2B5EF4-FFF2-40B4-BE49-F238E27FC236}">
                <a16:creationId xmlns:a16="http://schemas.microsoft.com/office/drawing/2014/main" id="{2E177AAA-0C39-BE96-EF11-30DBFF6A26FB}"/>
              </a:ext>
            </a:extLst>
          </p:cNvPr>
          <p:cNvSpPr txBox="1"/>
          <p:nvPr/>
        </p:nvSpPr>
        <p:spPr>
          <a:xfrm>
            <a:off x="7496500" y="4132291"/>
            <a:ext cx="708442" cy="2388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4300" tIns="14300" rIns="14300" bIns="1430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Arial"/>
              <a:buNone/>
              <a:tabLst/>
              <a:defRPr/>
            </a:pPr>
            <a:r>
              <a:rPr kumimoji="0" lang="en-GB" sz="1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venir Book" panose="02000503020000020003" pitchFamily="2" charset="0"/>
                <a:ea typeface="Arial"/>
                <a:cs typeface="Arial"/>
                <a:sym typeface="Arial"/>
              </a:rPr>
              <a:t>Service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Arial"/>
              <a:buNone/>
              <a:tabLst/>
              <a:defRPr/>
            </a:pPr>
            <a:r>
              <a:rPr kumimoji="0" lang="en-GB" sz="1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Arial"/>
                <a:sym typeface="Arial"/>
              </a:rPr>
              <a:t>after sales</a:t>
            </a:r>
            <a:endParaRPr kumimoji="0" lang="en-GB" sz="5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venir Book" panose="02000503020000020003" pitchFamily="2" charset="0"/>
              <a:ea typeface="+mn-ea"/>
              <a:cs typeface="+mn-cs"/>
            </a:endParaRPr>
          </a:p>
        </p:txBody>
      </p:sp>
      <p:sp>
        <p:nvSpPr>
          <p:cNvPr id="19" name="Google Shape;821;p24">
            <a:extLst>
              <a:ext uri="{FF2B5EF4-FFF2-40B4-BE49-F238E27FC236}">
                <a16:creationId xmlns:a16="http://schemas.microsoft.com/office/drawing/2014/main" id="{072E223A-924D-8BED-2215-43009B28972C}"/>
              </a:ext>
            </a:extLst>
          </p:cNvPr>
          <p:cNvSpPr txBox="1"/>
          <p:nvPr/>
        </p:nvSpPr>
        <p:spPr>
          <a:xfrm>
            <a:off x="4595701" y="2748842"/>
            <a:ext cx="2381643" cy="989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4300" tIns="14300" rIns="14300" bIns="14300" anchor="t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52D30"/>
              </a:buClr>
              <a:buSzPts val="1000"/>
              <a:buFont typeface="Arial"/>
              <a:buNone/>
              <a:tabLst/>
              <a:defRPr/>
            </a:pPr>
            <a:r>
              <a:rPr kumimoji="0" lang="en-GB" sz="1000" b="1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venir Book" panose="02000503020000020003" pitchFamily="2" charset="0"/>
                <a:ea typeface="Arial"/>
                <a:cs typeface="Arial"/>
                <a:sym typeface="Arial"/>
              </a:rPr>
              <a:t>Company infrastructure</a:t>
            </a:r>
            <a:endParaRPr kumimoji="0" lang="en-GB" sz="5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Avenir Book" panose="02000503020000020003" pitchFamily="2" charset="0"/>
              <a:ea typeface="+mn-ea"/>
              <a:cs typeface="+mn-cs"/>
            </a:endParaRPr>
          </a:p>
        </p:txBody>
      </p:sp>
      <p:sp>
        <p:nvSpPr>
          <p:cNvPr id="20" name="Google Shape;822;p24">
            <a:extLst>
              <a:ext uri="{FF2B5EF4-FFF2-40B4-BE49-F238E27FC236}">
                <a16:creationId xmlns:a16="http://schemas.microsoft.com/office/drawing/2014/main" id="{0CFBF2D3-ABEF-B6B4-A296-5204CAB5D02E}"/>
              </a:ext>
            </a:extLst>
          </p:cNvPr>
          <p:cNvSpPr txBox="1"/>
          <p:nvPr/>
        </p:nvSpPr>
        <p:spPr>
          <a:xfrm>
            <a:off x="4595957" y="2991282"/>
            <a:ext cx="2262452" cy="1800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4300" tIns="14300" rIns="14300" bIns="14300" anchor="t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52D30"/>
              </a:buClr>
              <a:buSzPts val="1000"/>
              <a:buFont typeface="Arial"/>
              <a:buNone/>
              <a:tabLst/>
              <a:defRPr/>
            </a:pPr>
            <a:r>
              <a:rPr kumimoji="0" lang="en-GB" sz="1000" b="1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venir Book" panose="02000503020000020003" pitchFamily="2" charset="0"/>
                <a:ea typeface="Arial"/>
                <a:cs typeface="Arial"/>
                <a:sym typeface="Arial"/>
              </a:rPr>
              <a:t>Human resources</a:t>
            </a:r>
            <a:endParaRPr kumimoji="0" lang="en-GB" sz="5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Avenir Book" panose="02000503020000020003" pitchFamily="2" charset="0"/>
              <a:ea typeface="+mn-ea"/>
              <a:cs typeface="+mn-cs"/>
            </a:endParaRPr>
          </a:p>
        </p:txBody>
      </p:sp>
      <p:sp>
        <p:nvSpPr>
          <p:cNvPr id="21" name="Google Shape;823;p24">
            <a:extLst>
              <a:ext uri="{FF2B5EF4-FFF2-40B4-BE49-F238E27FC236}">
                <a16:creationId xmlns:a16="http://schemas.microsoft.com/office/drawing/2014/main" id="{C1B8A084-33B7-AC07-0B4C-62DC5B4285A5}"/>
              </a:ext>
            </a:extLst>
          </p:cNvPr>
          <p:cNvSpPr txBox="1"/>
          <p:nvPr/>
        </p:nvSpPr>
        <p:spPr>
          <a:xfrm>
            <a:off x="4717026" y="3271104"/>
            <a:ext cx="2390066" cy="1800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4300" tIns="14300" rIns="14300" bIns="14300" anchor="t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52D30"/>
              </a:buClr>
              <a:buSzPts val="1000"/>
              <a:buFont typeface="Arial"/>
              <a:buNone/>
              <a:tabLst/>
              <a:defRPr/>
            </a:pPr>
            <a:r>
              <a:rPr kumimoji="0" lang="en-GB" sz="1000" b="1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venir Book" panose="02000503020000020003" pitchFamily="2" charset="0"/>
                <a:ea typeface="Arial"/>
                <a:cs typeface="Arial"/>
                <a:sym typeface="Arial"/>
              </a:rPr>
              <a:t>Product- and technology development</a:t>
            </a:r>
            <a:endParaRPr kumimoji="0" lang="en-GB" sz="5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Avenir Book" panose="02000503020000020003" pitchFamily="2" charset="0"/>
              <a:ea typeface="+mn-ea"/>
              <a:cs typeface="+mn-cs"/>
            </a:endParaRPr>
          </a:p>
        </p:txBody>
      </p:sp>
      <p:sp>
        <p:nvSpPr>
          <p:cNvPr id="22" name="Google Shape;824;p24">
            <a:extLst>
              <a:ext uri="{FF2B5EF4-FFF2-40B4-BE49-F238E27FC236}">
                <a16:creationId xmlns:a16="http://schemas.microsoft.com/office/drawing/2014/main" id="{78218947-B78E-F364-6E21-55C8F0E1F78D}"/>
              </a:ext>
            </a:extLst>
          </p:cNvPr>
          <p:cNvSpPr txBox="1"/>
          <p:nvPr/>
        </p:nvSpPr>
        <p:spPr>
          <a:xfrm>
            <a:off x="4905320" y="3521039"/>
            <a:ext cx="1801350" cy="1313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4300" tIns="14300" rIns="14300" bIns="14300" anchor="t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52D30"/>
              </a:buClr>
              <a:buSzPts val="1000"/>
              <a:buFont typeface="Arial"/>
              <a:buNone/>
              <a:tabLst/>
              <a:defRPr/>
            </a:pPr>
            <a:r>
              <a:rPr kumimoji="0" lang="en-GB" sz="1000" b="1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venir Book" panose="02000503020000020003" pitchFamily="2" charset="0"/>
                <a:ea typeface="Arial"/>
                <a:cs typeface="Arial"/>
                <a:sym typeface="Arial"/>
              </a:rPr>
              <a:t>Procurement / supplies</a:t>
            </a:r>
            <a:endParaRPr kumimoji="0" lang="en-GB" sz="5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Avenir Book" panose="02000503020000020003" pitchFamily="2" charset="0"/>
              <a:ea typeface="+mn-ea"/>
              <a:cs typeface="+mn-cs"/>
            </a:endParaRPr>
          </a:p>
        </p:txBody>
      </p:sp>
      <p:sp>
        <p:nvSpPr>
          <p:cNvPr id="23" name="Google Shape;807;p24">
            <a:extLst>
              <a:ext uri="{FF2B5EF4-FFF2-40B4-BE49-F238E27FC236}">
                <a16:creationId xmlns:a16="http://schemas.microsoft.com/office/drawing/2014/main" id="{DA297C01-381E-4FDC-EAF1-1D34B9822E17}"/>
              </a:ext>
            </a:extLst>
          </p:cNvPr>
          <p:cNvSpPr/>
          <p:nvPr/>
        </p:nvSpPr>
        <p:spPr>
          <a:xfrm rot="16200000">
            <a:off x="2244633" y="3422504"/>
            <a:ext cx="508255" cy="107734"/>
          </a:xfrm>
          <a:custGeom>
            <a:avLst/>
            <a:gdLst/>
            <a:ahLst/>
            <a:cxnLst/>
            <a:rect l="l" t="t" r="r" b="b"/>
            <a:pathLst>
              <a:path w="21573" h="21600" extrusionOk="0">
                <a:moveTo>
                  <a:pt x="3" y="21600"/>
                </a:moveTo>
                <a:lnTo>
                  <a:pt x="3" y="16569"/>
                </a:lnTo>
                <a:cubicBezTo>
                  <a:pt x="-27" y="14218"/>
                  <a:pt x="155" y="11915"/>
                  <a:pt x="506" y="10193"/>
                </a:cubicBezTo>
                <a:cubicBezTo>
                  <a:pt x="888" y="8318"/>
                  <a:pt x="1433" y="7316"/>
                  <a:pt x="1992" y="7458"/>
                </a:cubicBezTo>
                <a:lnTo>
                  <a:pt x="20028" y="7458"/>
                </a:lnTo>
                <a:cubicBezTo>
                  <a:pt x="20456" y="7264"/>
                  <a:pt x="20852" y="6343"/>
                  <a:pt x="21139" y="4876"/>
                </a:cubicBezTo>
                <a:cubicBezTo>
                  <a:pt x="21402" y="3529"/>
                  <a:pt x="21555" y="1806"/>
                  <a:pt x="21573" y="0"/>
                </a:cubicBezTo>
              </a:path>
            </a:pathLst>
          </a:custGeom>
          <a:noFill/>
          <a:ln w="38100" cap="flat" cmpd="sng">
            <a:solidFill>
              <a:srgbClr val="CFCDD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14300" tIns="14300" rIns="14300" bIns="143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CFF"/>
              </a:buClr>
              <a:buSzPts val="800"/>
              <a:buFont typeface="Arial"/>
              <a:buNone/>
              <a:tabLst/>
              <a:defRPr/>
            </a:pPr>
            <a:endParaRPr kumimoji="0" lang="da-DK" sz="800" b="0" i="0" u="none" strike="noStrike" kern="1200" cap="none" spc="0" normalizeH="0" baseline="0" noProof="0">
              <a:ln>
                <a:noFill/>
              </a:ln>
              <a:solidFill>
                <a:srgbClr val="252D3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" name="Google Shape;810;p24">
            <a:extLst>
              <a:ext uri="{FF2B5EF4-FFF2-40B4-BE49-F238E27FC236}">
                <a16:creationId xmlns:a16="http://schemas.microsoft.com/office/drawing/2014/main" id="{D821FCE4-A7D6-31AB-C3A2-5A29EC87BF1E}"/>
              </a:ext>
            </a:extLst>
          </p:cNvPr>
          <p:cNvSpPr/>
          <p:nvPr/>
        </p:nvSpPr>
        <p:spPr>
          <a:xfrm rot="16200000">
            <a:off x="2244633" y="4533633"/>
            <a:ext cx="508255" cy="107734"/>
          </a:xfrm>
          <a:custGeom>
            <a:avLst/>
            <a:gdLst/>
            <a:ahLst/>
            <a:cxnLst/>
            <a:rect l="l" t="t" r="r" b="b"/>
            <a:pathLst>
              <a:path w="21573" h="21600" extrusionOk="0">
                <a:moveTo>
                  <a:pt x="3" y="21600"/>
                </a:moveTo>
                <a:lnTo>
                  <a:pt x="3" y="16569"/>
                </a:lnTo>
                <a:cubicBezTo>
                  <a:pt x="-27" y="14218"/>
                  <a:pt x="155" y="11915"/>
                  <a:pt x="506" y="10193"/>
                </a:cubicBezTo>
                <a:cubicBezTo>
                  <a:pt x="888" y="8318"/>
                  <a:pt x="1433" y="7316"/>
                  <a:pt x="1992" y="7458"/>
                </a:cubicBezTo>
                <a:lnTo>
                  <a:pt x="20028" y="7458"/>
                </a:lnTo>
                <a:cubicBezTo>
                  <a:pt x="20456" y="7264"/>
                  <a:pt x="20852" y="6343"/>
                  <a:pt x="21139" y="4876"/>
                </a:cubicBezTo>
                <a:cubicBezTo>
                  <a:pt x="21402" y="3529"/>
                  <a:pt x="21555" y="1806"/>
                  <a:pt x="21573" y="0"/>
                </a:cubicBezTo>
              </a:path>
            </a:pathLst>
          </a:custGeom>
          <a:noFill/>
          <a:ln w="38100" cap="flat" cmpd="sng">
            <a:solidFill>
              <a:srgbClr val="CFCDD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14300" tIns="14300" rIns="14300" bIns="143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CFF"/>
              </a:buClr>
              <a:buSzPts val="800"/>
              <a:buFont typeface="Arial"/>
              <a:buNone/>
              <a:tabLst/>
              <a:defRPr/>
            </a:pPr>
            <a:endParaRPr kumimoji="0" lang="da-DK" sz="800" b="0" i="0" u="none" strike="noStrike" kern="1200" cap="none" spc="0" normalizeH="0" baseline="0" noProof="0">
              <a:ln>
                <a:noFill/>
              </a:ln>
              <a:solidFill>
                <a:srgbClr val="252D3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" name="Google Shape;815;p24">
            <a:extLst>
              <a:ext uri="{FF2B5EF4-FFF2-40B4-BE49-F238E27FC236}">
                <a16:creationId xmlns:a16="http://schemas.microsoft.com/office/drawing/2014/main" id="{56DE7010-2DDD-3633-0CDF-7512FDEBAA65}"/>
              </a:ext>
            </a:extLst>
          </p:cNvPr>
          <p:cNvSpPr txBox="1"/>
          <p:nvPr/>
        </p:nvSpPr>
        <p:spPr>
          <a:xfrm rot="2799622">
            <a:off x="8829952" y="3245351"/>
            <a:ext cx="884596" cy="1809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4300" tIns="14300" rIns="14300" bIns="14300" anchor="t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800"/>
              <a:buFont typeface="Impact"/>
              <a:buNone/>
              <a:tabLst/>
              <a:defRPr/>
            </a:pPr>
            <a:r>
              <a:rPr kumimoji="0" lang="en-GB" sz="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  <a:sym typeface="Impact"/>
              </a:rPr>
              <a:t>Business value</a:t>
            </a:r>
            <a:endParaRPr kumimoji="0" lang="en-GB" sz="5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venir Book" panose="02000503020000020003" pitchFamily="2" charset="0"/>
              <a:ea typeface="+mn-ea"/>
              <a:cs typeface="+mn-cs"/>
            </a:endParaRPr>
          </a:p>
        </p:txBody>
      </p:sp>
      <p:sp>
        <p:nvSpPr>
          <p:cNvPr id="26" name="Tekstfelt 68">
            <a:extLst>
              <a:ext uri="{FF2B5EF4-FFF2-40B4-BE49-F238E27FC236}">
                <a16:creationId xmlns:a16="http://schemas.microsoft.com/office/drawing/2014/main" id="{FC2BC13D-8B51-19DD-A8B7-58C531836806}"/>
              </a:ext>
            </a:extLst>
          </p:cNvPr>
          <p:cNvSpPr txBox="1"/>
          <p:nvPr/>
        </p:nvSpPr>
        <p:spPr>
          <a:xfrm>
            <a:off x="520275" y="3476371"/>
            <a:ext cx="14767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venir Next LT Pro"/>
                <a:ea typeface="+mn-ea"/>
                <a:cs typeface="+mn-cs"/>
              </a:rPr>
              <a:t>VALUE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venir Next LT Pro"/>
                <a:ea typeface="+mn-ea"/>
                <a:cs typeface="+mn-cs"/>
              </a:rPr>
              <a:t>ALLIANCES</a:t>
            </a:r>
          </a:p>
        </p:txBody>
      </p:sp>
      <p:sp>
        <p:nvSpPr>
          <p:cNvPr id="27" name="Google Shape;830;p24">
            <a:extLst>
              <a:ext uri="{FF2B5EF4-FFF2-40B4-BE49-F238E27FC236}">
                <a16:creationId xmlns:a16="http://schemas.microsoft.com/office/drawing/2014/main" id="{D3CB5ACB-DB19-20D2-C80D-94B3D1134019}"/>
              </a:ext>
            </a:extLst>
          </p:cNvPr>
          <p:cNvSpPr/>
          <p:nvPr/>
        </p:nvSpPr>
        <p:spPr>
          <a:xfrm>
            <a:off x="2593441" y="5040592"/>
            <a:ext cx="1672828" cy="582216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6"/>
                </a:moveTo>
                <a:lnTo>
                  <a:pt x="0" y="21600"/>
                </a:lnTo>
                <a:lnTo>
                  <a:pt x="7696" y="21600"/>
                </a:lnTo>
                <a:lnTo>
                  <a:pt x="7696" y="21583"/>
                </a:lnTo>
                <a:lnTo>
                  <a:pt x="17849" y="21583"/>
                </a:lnTo>
                <a:lnTo>
                  <a:pt x="21600" y="10800"/>
                </a:lnTo>
                <a:lnTo>
                  <a:pt x="17841" y="0"/>
                </a:lnTo>
                <a:lnTo>
                  <a:pt x="0" y="6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</p:spPr>
        <p:txBody>
          <a:bodyPr spcFirstLastPara="1" wrap="square" lIns="14300" tIns="14300" rIns="14300" bIns="143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52D30"/>
              </a:buClr>
              <a:buSzPts val="800"/>
              <a:buFont typeface="Arial"/>
              <a:buNone/>
              <a:tabLst/>
              <a:defRPr/>
            </a:pPr>
            <a:endParaRPr kumimoji="0" lang="da-DK" sz="800" b="0" i="0" u="none" strike="noStrike" kern="1200" cap="none" spc="0" normalizeH="0" baseline="0" noProof="0">
              <a:ln>
                <a:noFill/>
              </a:ln>
              <a:solidFill>
                <a:srgbClr val="252D3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" name="Google Shape;831;p24">
            <a:extLst>
              <a:ext uri="{FF2B5EF4-FFF2-40B4-BE49-F238E27FC236}">
                <a16:creationId xmlns:a16="http://schemas.microsoft.com/office/drawing/2014/main" id="{7F4DD458-8F30-4A46-9BDE-2B1BB77A504D}"/>
              </a:ext>
            </a:extLst>
          </p:cNvPr>
          <p:cNvSpPr/>
          <p:nvPr/>
        </p:nvSpPr>
        <p:spPr>
          <a:xfrm>
            <a:off x="4142089" y="5040592"/>
            <a:ext cx="1464916" cy="582216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17308" y="0"/>
                </a:moveTo>
                <a:lnTo>
                  <a:pt x="0" y="6"/>
                </a:lnTo>
                <a:lnTo>
                  <a:pt x="4290" y="10800"/>
                </a:lnTo>
                <a:lnTo>
                  <a:pt x="0" y="21600"/>
                </a:lnTo>
                <a:lnTo>
                  <a:pt x="8532" y="21600"/>
                </a:lnTo>
                <a:lnTo>
                  <a:pt x="8532" y="21583"/>
                </a:lnTo>
                <a:lnTo>
                  <a:pt x="17316" y="21583"/>
                </a:lnTo>
                <a:lnTo>
                  <a:pt x="21600" y="10800"/>
                </a:lnTo>
                <a:lnTo>
                  <a:pt x="17308" y="0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</p:spPr>
        <p:txBody>
          <a:bodyPr spcFirstLastPara="1" wrap="square" lIns="14300" tIns="14300" rIns="14300" bIns="143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52D30"/>
              </a:buClr>
              <a:buSzPts val="800"/>
              <a:buFont typeface="Arial"/>
              <a:buNone/>
              <a:tabLst/>
              <a:defRPr/>
            </a:pPr>
            <a:endParaRPr kumimoji="0" lang="da-DK" sz="800" b="0" i="0" u="none" strike="noStrike" kern="1200" cap="none" spc="0" normalizeH="0" baseline="0" noProof="0">
              <a:ln>
                <a:noFill/>
              </a:ln>
              <a:solidFill>
                <a:srgbClr val="252D3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" name="Google Shape;832;p24">
            <a:extLst>
              <a:ext uri="{FF2B5EF4-FFF2-40B4-BE49-F238E27FC236}">
                <a16:creationId xmlns:a16="http://schemas.microsoft.com/office/drawing/2014/main" id="{7963858B-724F-5FCC-AB3C-0F639268F259}"/>
              </a:ext>
            </a:extLst>
          </p:cNvPr>
          <p:cNvSpPr/>
          <p:nvPr/>
        </p:nvSpPr>
        <p:spPr>
          <a:xfrm>
            <a:off x="5489846" y="5040592"/>
            <a:ext cx="1560166" cy="582216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17570" y="0"/>
                </a:moveTo>
                <a:lnTo>
                  <a:pt x="0" y="6"/>
                </a:lnTo>
                <a:lnTo>
                  <a:pt x="4028" y="10800"/>
                </a:lnTo>
                <a:lnTo>
                  <a:pt x="0" y="21600"/>
                </a:lnTo>
                <a:lnTo>
                  <a:pt x="8011" y="21600"/>
                </a:lnTo>
                <a:lnTo>
                  <a:pt x="8011" y="21583"/>
                </a:lnTo>
                <a:lnTo>
                  <a:pt x="17578" y="21583"/>
                </a:lnTo>
                <a:lnTo>
                  <a:pt x="21600" y="10800"/>
                </a:lnTo>
                <a:lnTo>
                  <a:pt x="17570" y="0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</p:spPr>
        <p:txBody>
          <a:bodyPr spcFirstLastPara="1" wrap="square" lIns="14300" tIns="14300" rIns="14300" bIns="143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52D30"/>
              </a:buClr>
              <a:buSzPts val="800"/>
              <a:buFont typeface="Arial"/>
              <a:buNone/>
              <a:tabLst/>
              <a:defRPr/>
            </a:pPr>
            <a:endParaRPr kumimoji="0" lang="da-DK" sz="800" b="0" i="0" u="none" strike="noStrike" kern="1200" cap="none" spc="0" normalizeH="0" baseline="0" noProof="0">
              <a:ln>
                <a:noFill/>
              </a:ln>
              <a:solidFill>
                <a:srgbClr val="252D3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" name="Google Shape;833;p24">
            <a:extLst>
              <a:ext uri="{FF2B5EF4-FFF2-40B4-BE49-F238E27FC236}">
                <a16:creationId xmlns:a16="http://schemas.microsoft.com/office/drawing/2014/main" id="{A3EF23AC-433C-2BC8-2636-DA2F8612C4EE}"/>
              </a:ext>
            </a:extLst>
          </p:cNvPr>
          <p:cNvSpPr/>
          <p:nvPr/>
        </p:nvSpPr>
        <p:spPr>
          <a:xfrm>
            <a:off x="6932853" y="5040592"/>
            <a:ext cx="1560166" cy="582216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17570" y="0"/>
                </a:moveTo>
                <a:lnTo>
                  <a:pt x="0" y="6"/>
                </a:lnTo>
                <a:lnTo>
                  <a:pt x="4028" y="10800"/>
                </a:lnTo>
                <a:lnTo>
                  <a:pt x="0" y="21600"/>
                </a:lnTo>
                <a:lnTo>
                  <a:pt x="9330" y="21600"/>
                </a:lnTo>
                <a:lnTo>
                  <a:pt x="9330" y="21583"/>
                </a:lnTo>
                <a:lnTo>
                  <a:pt x="17578" y="21583"/>
                </a:lnTo>
                <a:lnTo>
                  <a:pt x="21600" y="10800"/>
                </a:lnTo>
                <a:lnTo>
                  <a:pt x="17570" y="0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</p:spPr>
        <p:txBody>
          <a:bodyPr spcFirstLastPara="1" wrap="square" lIns="14300" tIns="14300" rIns="14300" bIns="143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52D30"/>
              </a:buClr>
              <a:buSzPts val="800"/>
              <a:buFont typeface="Arial"/>
              <a:buNone/>
              <a:tabLst/>
              <a:defRPr/>
            </a:pPr>
            <a:endParaRPr kumimoji="0" lang="da-DK" sz="800" b="0" i="0" u="none" strike="noStrike" kern="1200" cap="none" spc="0" normalizeH="0" baseline="0" noProof="0">
              <a:ln>
                <a:noFill/>
              </a:ln>
              <a:solidFill>
                <a:srgbClr val="252D3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" name="Google Shape;834;p24">
            <a:extLst>
              <a:ext uri="{FF2B5EF4-FFF2-40B4-BE49-F238E27FC236}">
                <a16:creationId xmlns:a16="http://schemas.microsoft.com/office/drawing/2014/main" id="{E7933165-24CA-CAFD-2C3F-CB94DB986047}"/>
              </a:ext>
            </a:extLst>
          </p:cNvPr>
          <p:cNvSpPr/>
          <p:nvPr/>
        </p:nvSpPr>
        <p:spPr>
          <a:xfrm>
            <a:off x="8375861" y="5040592"/>
            <a:ext cx="1560166" cy="582216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17570" y="0"/>
                </a:moveTo>
                <a:lnTo>
                  <a:pt x="0" y="6"/>
                </a:lnTo>
                <a:lnTo>
                  <a:pt x="4028" y="10800"/>
                </a:lnTo>
                <a:lnTo>
                  <a:pt x="0" y="21600"/>
                </a:lnTo>
                <a:lnTo>
                  <a:pt x="9330" y="21600"/>
                </a:lnTo>
                <a:lnTo>
                  <a:pt x="9330" y="21583"/>
                </a:lnTo>
                <a:lnTo>
                  <a:pt x="17578" y="21583"/>
                </a:lnTo>
                <a:lnTo>
                  <a:pt x="21600" y="10800"/>
                </a:lnTo>
                <a:lnTo>
                  <a:pt x="17570" y="0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</p:spPr>
        <p:txBody>
          <a:bodyPr spcFirstLastPara="1" wrap="square" lIns="14300" tIns="14300" rIns="14300" bIns="143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52D30"/>
              </a:buClr>
              <a:buSzPts val="800"/>
              <a:buFont typeface="Arial"/>
              <a:buNone/>
              <a:tabLst/>
              <a:defRPr/>
            </a:pPr>
            <a:endParaRPr kumimoji="0" lang="da-DK" sz="800" b="0" i="0" u="none" strike="noStrike" kern="1200" cap="none" spc="0" normalizeH="0" baseline="0" noProof="0">
              <a:ln>
                <a:noFill/>
              </a:ln>
              <a:solidFill>
                <a:srgbClr val="252D3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" name="Google Shape;835;p24">
            <a:extLst>
              <a:ext uri="{FF2B5EF4-FFF2-40B4-BE49-F238E27FC236}">
                <a16:creationId xmlns:a16="http://schemas.microsoft.com/office/drawing/2014/main" id="{8581376D-A3C7-AEF9-E5AD-7864F99DF2EB}"/>
              </a:ext>
            </a:extLst>
          </p:cNvPr>
          <p:cNvSpPr txBox="1"/>
          <p:nvPr/>
        </p:nvSpPr>
        <p:spPr>
          <a:xfrm>
            <a:off x="4517848" y="5248000"/>
            <a:ext cx="809260" cy="1697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4300" tIns="14300" rIns="14300" bIns="14300" anchor="t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Arial"/>
              <a:buNone/>
              <a:tabLst/>
              <a:defRPr/>
            </a:pPr>
            <a:r>
              <a:rPr kumimoji="0" lang="da-DK" sz="1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venir Book" panose="02000503020000020003" pitchFamily="2" charset="0"/>
                <a:ea typeface="Arial"/>
                <a:cs typeface="Arial"/>
                <a:sym typeface="Arial"/>
              </a:rPr>
              <a:t>Suppliers</a:t>
            </a:r>
            <a:endParaRPr kumimoji="0" lang="da-DK" sz="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venir Book" panose="02000503020000020003" pitchFamily="2" charset="0"/>
              <a:ea typeface="+mn-ea"/>
              <a:cs typeface="+mn-cs"/>
            </a:endParaRPr>
          </a:p>
        </p:txBody>
      </p:sp>
      <p:sp>
        <p:nvSpPr>
          <p:cNvPr id="33" name="Google Shape;836;p24">
            <a:extLst>
              <a:ext uri="{FF2B5EF4-FFF2-40B4-BE49-F238E27FC236}">
                <a16:creationId xmlns:a16="http://schemas.microsoft.com/office/drawing/2014/main" id="{FD07BF05-E777-7B96-2162-3EAFEF353320}"/>
              </a:ext>
            </a:extLst>
          </p:cNvPr>
          <p:cNvSpPr txBox="1"/>
          <p:nvPr/>
        </p:nvSpPr>
        <p:spPr>
          <a:xfrm>
            <a:off x="5876288" y="5248000"/>
            <a:ext cx="982725" cy="1697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4300" tIns="14300" rIns="14300" bIns="14300" anchor="t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Arial"/>
              <a:buNone/>
              <a:tabLst/>
              <a:defRPr/>
            </a:pPr>
            <a:r>
              <a:rPr kumimoji="0" lang="da-DK" sz="1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venir Book" panose="02000503020000020003" pitchFamily="2" charset="0"/>
                <a:ea typeface="Arial"/>
                <a:cs typeface="Arial"/>
                <a:sym typeface="Arial"/>
              </a:rPr>
              <a:t>Company</a:t>
            </a:r>
            <a:endParaRPr kumimoji="0" lang="da-DK" sz="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venir Book" panose="02000503020000020003" pitchFamily="2" charset="0"/>
              <a:ea typeface="+mn-ea"/>
              <a:cs typeface="+mn-cs"/>
            </a:endParaRPr>
          </a:p>
        </p:txBody>
      </p:sp>
      <p:sp>
        <p:nvSpPr>
          <p:cNvPr id="34" name="Google Shape;837;p24">
            <a:extLst>
              <a:ext uri="{FF2B5EF4-FFF2-40B4-BE49-F238E27FC236}">
                <a16:creationId xmlns:a16="http://schemas.microsoft.com/office/drawing/2014/main" id="{C4C186E1-EEFF-DC06-27AF-2BA7A7008764}"/>
              </a:ext>
            </a:extLst>
          </p:cNvPr>
          <p:cNvSpPr txBox="1"/>
          <p:nvPr/>
        </p:nvSpPr>
        <p:spPr>
          <a:xfrm>
            <a:off x="7378287" y="5245619"/>
            <a:ext cx="801379" cy="1721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4300" tIns="14300" rIns="14300" bIns="14300" anchor="t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Arial"/>
              <a:buNone/>
              <a:tabLst/>
              <a:defRPr/>
            </a:pPr>
            <a:r>
              <a:rPr kumimoji="0" lang="en-GB" sz="1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venir Book" panose="02000503020000020003" pitchFamily="2" charset="0"/>
                <a:ea typeface="Arial"/>
                <a:cs typeface="Arial"/>
                <a:sym typeface="Arial"/>
              </a:rPr>
              <a:t>Distributors</a:t>
            </a:r>
            <a:endParaRPr kumimoji="0" lang="en-GB" sz="5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venir Book" panose="02000503020000020003" pitchFamily="2" charset="0"/>
              <a:ea typeface="+mn-ea"/>
              <a:cs typeface="+mn-cs"/>
            </a:endParaRPr>
          </a:p>
        </p:txBody>
      </p:sp>
      <p:sp>
        <p:nvSpPr>
          <p:cNvPr id="35" name="Google Shape;838;p24">
            <a:extLst>
              <a:ext uri="{FF2B5EF4-FFF2-40B4-BE49-F238E27FC236}">
                <a16:creationId xmlns:a16="http://schemas.microsoft.com/office/drawing/2014/main" id="{231927D4-30EB-C2A3-749F-293752EE9BB5}"/>
              </a:ext>
            </a:extLst>
          </p:cNvPr>
          <p:cNvSpPr txBox="1"/>
          <p:nvPr/>
        </p:nvSpPr>
        <p:spPr>
          <a:xfrm>
            <a:off x="8853035" y="5245619"/>
            <a:ext cx="718879" cy="1721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4300" tIns="14300" rIns="14300" bIns="14300" anchor="t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Arial"/>
              <a:buNone/>
              <a:tabLst/>
              <a:defRPr/>
            </a:pPr>
            <a:r>
              <a:rPr kumimoji="0" lang="da-DK" sz="1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venir Book" panose="02000503020000020003" pitchFamily="2" charset="0"/>
                <a:ea typeface="Arial"/>
                <a:cs typeface="Arial"/>
                <a:sym typeface="Arial"/>
              </a:rPr>
              <a:t>Customers</a:t>
            </a:r>
            <a:endParaRPr kumimoji="0" lang="da-DK" sz="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venir Book" panose="02000503020000020003" pitchFamily="2" charset="0"/>
              <a:ea typeface="+mn-ea"/>
              <a:cs typeface="+mn-cs"/>
            </a:endParaRPr>
          </a:p>
        </p:txBody>
      </p:sp>
      <p:sp>
        <p:nvSpPr>
          <p:cNvPr id="36" name="Google Shape;839;p24">
            <a:extLst>
              <a:ext uri="{FF2B5EF4-FFF2-40B4-BE49-F238E27FC236}">
                <a16:creationId xmlns:a16="http://schemas.microsoft.com/office/drawing/2014/main" id="{AEA06769-57A5-A23C-CE78-77DA897ADE65}"/>
              </a:ext>
            </a:extLst>
          </p:cNvPr>
          <p:cNvSpPr txBox="1"/>
          <p:nvPr/>
        </p:nvSpPr>
        <p:spPr>
          <a:xfrm>
            <a:off x="2699082" y="5245619"/>
            <a:ext cx="1191428" cy="3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4300" tIns="14300" rIns="14300" bIns="14300" anchor="t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Arial"/>
              <a:buNone/>
              <a:tabLst/>
              <a:defRPr/>
            </a:pPr>
            <a:r>
              <a:rPr kumimoji="0" lang="en-GB" sz="1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venir Book" panose="02000503020000020003" pitchFamily="2" charset="0"/>
                <a:ea typeface="Arial"/>
                <a:cs typeface="Arial"/>
                <a:sym typeface="Arial"/>
              </a:rPr>
              <a:t>Subcontractors</a:t>
            </a:r>
            <a:endParaRPr kumimoji="0" lang="en-GB" sz="5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venir Book" panose="02000503020000020003" pitchFamily="2" charset="0"/>
              <a:ea typeface="+mn-ea"/>
              <a:cs typeface="+mn-cs"/>
            </a:endParaRPr>
          </a:p>
        </p:txBody>
      </p:sp>
      <p:sp>
        <p:nvSpPr>
          <p:cNvPr id="37" name="Tekstfelt 79">
            <a:extLst>
              <a:ext uri="{FF2B5EF4-FFF2-40B4-BE49-F238E27FC236}">
                <a16:creationId xmlns:a16="http://schemas.microsoft.com/office/drawing/2014/main" id="{306F68C3-DB8A-C5EB-D351-147E70152B62}"/>
              </a:ext>
            </a:extLst>
          </p:cNvPr>
          <p:cNvSpPr txBox="1"/>
          <p:nvPr/>
        </p:nvSpPr>
        <p:spPr>
          <a:xfrm>
            <a:off x="2497920" y="5713651"/>
            <a:ext cx="3497020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venir Next LT Pro"/>
                <a:ea typeface="+mn-ea"/>
                <a:cs typeface="+mn-cs"/>
              </a:rPr>
              <a:t>Values-based value chain alliances. TANIA ELLIS – The Social Business Company® </a:t>
            </a:r>
          </a:p>
        </p:txBody>
      </p:sp>
      <p:sp>
        <p:nvSpPr>
          <p:cNvPr id="38" name="Tekstfelt 81">
            <a:extLst>
              <a:ext uri="{FF2B5EF4-FFF2-40B4-BE49-F238E27FC236}">
                <a16:creationId xmlns:a16="http://schemas.microsoft.com/office/drawing/2014/main" id="{0340A2AF-7BE7-DB52-C2FD-9CE1EC8F35A2}"/>
              </a:ext>
            </a:extLst>
          </p:cNvPr>
          <p:cNvSpPr txBox="1"/>
          <p:nvPr/>
        </p:nvSpPr>
        <p:spPr>
          <a:xfrm>
            <a:off x="737802" y="913844"/>
            <a:ext cx="52968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300" normalizeH="0" baseline="0" noProof="0" dirty="0">
                <a:ln>
                  <a:noFill/>
                </a:ln>
                <a:solidFill>
                  <a:srgbClr val="374D62"/>
                </a:solidFill>
                <a:effectLst/>
                <a:uLnTx/>
                <a:uFillTx/>
                <a:latin typeface="Avenir Next LT Pro"/>
                <a:ea typeface="+mn-ea"/>
                <a:cs typeface="+mn-cs"/>
              </a:rPr>
              <a:t>CIRCULAR AND VALUESBASED VALUE CHAIN ALLIANCES I </a:t>
            </a:r>
            <a:r>
              <a:rPr kumimoji="0" lang="en-GB" sz="1800" b="0" i="0" u="none" strike="noStrike" kern="1200" cap="none" spc="300" normalizeH="0" baseline="0" noProof="0" dirty="0">
                <a:ln>
                  <a:noFill/>
                </a:ln>
                <a:solidFill>
                  <a:srgbClr val="D77621"/>
                </a:solidFill>
                <a:effectLst/>
                <a:uLnTx/>
                <a:uFillTx/>
                <a:latin typeface="Avenir Next LT Pro"/>
                <a:ea typeface="+mn-ea"/>
                <a:cs typeface="+mn-cs"/>
              </a:rPr>
              <a:t>MODEL</a:t>
            </a:r>
          </a:p>
        </p:txBody>
      </p:sp>
      <p:sp>
        <p:nvSpPr>
          <p:cNvPr id="39" name="Tekstfelt 44">
            <a:extLst>
              <a:ext uri="{FF2B5EF4-FFF2-40B4-BE49-F238E27FC236}">
                <a16:creationId xmlns:a16="http://schemas.microsoft.com/office/drawing/2014/main" id="{A68ED7E2-2C99-2089-74AF-5DEB5734B542}"/>
              </a:ext>
            </a:extLst>
          </p:cNvPr>
          <p:cNvSpPr txBox="1"/>
          <p:nvPr/>
        </p:nvSpPr>
        <p:spPr>
          <a:xfrm>
            <a:off x="2333162" y="1918887"/>
            <a:ext cx="6788042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0" i="1" u="none" strike="noStrike" kern="1200" cap="none" spc="0" normalizeH="0" baseline="0" noProof="0" dirty="0" err="1">
                <a:ln>
                  <a:noFill/>
                </a:ln>
                <a:solidFill>
                  <a:srgbClr val="D77621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Hvor</a:t>
            </a:r>
            <a:r>
              <a:rPr kumimoji="0" lang="en-GB" sz="1100" b="0" i="1" u="none" strike="noStrike" kern="1200" cap="none" spc="0" normalizeH="0" baseline="0" noProof="0" dirty="0">
                <a:ln>
                  <a:noFill/>
                </a:ln>
                <a:solidFill>
                  <a:srgbClr val="D77621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 har vi et </a:t>
            </a:r>
            <a:r>
              <a:rPr kumimoji="0" lang="en-GB" sz="1100" b="0" i="1" u="none" strike="noStrike" kern="1200" cap="none" spc="0" normalizeH="0" baseline="0" noProof="0" dirty="0" err="1">
                <a:ln>
                  <a:noFill/>
                </a:ln>
                <a:solidFill>
                  <a:srgbClr val="D77621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negativt</a:t>
            </a:r>
            <a:r>
              <a:rPr kumimoji="0" lang="en-GB" sz="1100" b="0" i="1" u="none" strike="noStrike" kern="1200" cap="none" spc="0" normalizeH="0" baseline="0" noProof="0" dirty="0">
                <a:ln>
                  <a:noFill/>
                </a:ln>
                <a:solidFill>
                  <a:srgbClr val="D77621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 </a:t>
            </a:r>
            <a:r>
              <a:rPr kumimoji="0" lang="en-GB" sz="1100" b="0" i="1" u="none" strike="noStrike" kern="1200" cap="none" spc="0" normalizeH="0" baseline="0" noProof="0" dirty="0" err="1">
                <a:ln>
                  <a:noFill/>
                </a:ln>
                <a:solidFill>
                  <a:srgbClr val="D77621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aftryk</a:t>
            </a:r>
            <a:r>
              <a:rPr kumimoji="0" lang="en-GB" sz="1100" b="0" i="1" u="none" strike="noStrike" kern="1200" cap="none" spc="0" normalizeH="0" baseline="0" noProof="0" dirty="0">
                <a:ln>
                  <a:noFill/>
                </a:ln>
                <a:solidFill>
                  <a:srgbClr val="D77621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 </a:t>
            </a:r>
            <a:r>
              <a:rPr kumimoji="0" lang="en-GB" sz="1100" b="0" i="1" u="none" strike="noStrike" kern="1200" cap="none" spc="0" normalizeH="0" baseline="0" noProof="0" dirty="0" err="1">
                <a:ln>
                  <a:noFill/>
                </a:ln>
                <a:solidFill>
                  <a:srgbClr val="D77621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idag</a:t>
            </a:r>
            <a:r>
              <a:rPr kumimoji="0" lang="en-GB" sz="1100" b="0" i="1" u="none" strike="noStrike" kern="1200" cap="none" spc="0" normalizeH="0" baseline="0" noProof="0" dirty="0">
                <a:ln>
                  <a:noFill/>
                </a:ln>
                <a:solidFill>
                  <a:srgbClr val="D77621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? </a:t>
            </a:r>
            <a:r>
              <a:rPr kumimoji="0" lang="en-GB" sz="1100" b="0" i="1" u="none" strike="noStrike" kern="1200" cap="none" spc="0" normalizeH="0" baseline="0" noProof="0" dirty="0" err="1">
                <a:ln>
                  <a:noFill/>
                </a:ln>
                <a:solidFill>
                  <a:srgbClr val="D77621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Hvor</a:t>
            </a:r>
            <a:r>
              <a:rPr kumimoji="0" lang="en-GB" sz="1100" b="0" i="1" u="none" strike="noStrike" kern="1200" cap="none" spc="0" normalizeH="0" baseline="0" noProof="0" dirty="0">
                <a:ln>
                  <a:noFill/>
                </a:ln>
                <a:solidFill>
                  <a:srgbClr val="D77621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 har vi et </a:t>
            </a:r>
            <a:r>
              <a:rPr kumimoji="0" lang="en-GB" sz="1100" b="0" i="1" u="none" strike="noStrike" kern="1200" cap="none" spc="0" normalizeH="0" baseline="0" noProof="0" dirty="0" err="1">
                <a:ln>
                  <a:noFill/>
                </a:ln>
                <a:solidFill>
                  <a:srgbClr val="D77621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positivt</a:t>
            </a:r>
            <a:r>
              <a:rPr kumimoji="0" lang="en-GB" sz="1100" b="0" i="1" u="none" strike="noStrike" kern="1200" cap="none" spc="0" normalizeH="0" baseline="0" noProof="0" dirty="0">
                <a:ln>
                  <a:noFill/>
                </a:ln>
                <a:solidFill>
                  <a:srgbClr val="D77621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?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0" i="1" u="none" strike="noStrike" kern="1200" cap="none" spc="0" normalizeH="0" baseline="0" noProof="0" dirty="0" err="1">
                <a:ln>
                  <a:noFill/>
                </a:ln>
                <a:solidFill>
                  <a:srgbClr val="D77621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Hvor</a:t>
            </a:r>
            <a:r>
              <a:rPr kumimoji="0" lang="en-GB" sz="1100" b="0" i="1" u="none" strike="noStrike" kern="1200" cap="none" spc="0" normalizeH="0" baseline="0" noProof="0" dirty="0">
                <a:ln>
                  <a:noFill/>
                </a:ln>
                <a:solidFill>
                  <a:srgbClr val="D77621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 </a:t>
            </a:r>
            <a:r>
              <a:rPr kumimoji="0" lang="en-GB" sz="1100" b="0" i="1" u="none" strike="noStrike" kern="1200" cap="none" spc="0" normalizeH="0" baseline="0" noProof="0" dirty="0" err="1">
                <a:ln>
                  <a:noFill/>
                </a:ln>
                <a:solidFill>
                  <a:srgbClr val="D77621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kan</a:t>
            </a:r>
            <a:r>
              <a:rPr kumimoji="0" lang="en-GB" sz="1100" b="0" i="1" u="none" strike="noStrike" kern="1200" cap="none" spc="0" normalizeH="0" baseline="0" noProof="0" dirty="0">
                <a:ln>
                  <a:noFill/>
                </a:ln>
                <a:solidFill>
                  <a:srgbClr val="D77621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 vi </a:t>
            </a:r>
            <a:r>
              <a:rPr kumimoji="0" lang="en-GB" sz="1100" b="0" i="1" u="none" strike="noStrike" kern="1200" cap="none" spc="0" normalizeH="0" baseline="0" noProof="0" dirty="0" err="1">
                <a:ln>
                  <a:noFill/>
                </a:ln>
                <a:solidFill>
                  <a:srgbClr val="D77621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opnå</a:t>
            </a:r>
            <a:r>
              <a:rPr kumimoji="0" lang="en-GB" sz="1100" b="0" i="1" u="none" strike="noStrike" kern="1200" cap="none" spc="0" normalizeH="0" baseline="0" noProof="0" dirty="0">
                <a:ln>
                  <a:noFill/>
                </a:ln>
                <a:solidFill>
                  <a:srgbClr val="D77621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 </a:t>
            </a:r>
            <a:r>
              <a:rPr kumimoji="0" lang="en-GB" sz="1100" b="0" i="1" u="none" strike="noStrike" kern="1200" cap="none" spc="0" normalizeH="0" baseline="0" noProof="0" dirty="0" err="1">
                <a:ln>
                  <a:noFill/>
                </a:ln>
                <a:solidFill>
                  <a:srgbClr val="D77621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besparelser</a:t>
            </a:r>
            <a:r>
              <a:rPr kumimoji="0" lang="en-GB" sz="1100" b="0" i="1" u="none" strike="noStrike" kern="1200" cap="none" spc="0" normalizeH="0" baseline="0" noProof="0" dirty="0">
                <a:ln>
                  <a:noFill/>
                </a:ln>
                <a:solidFill>
                  <a:srgbClr val="D77621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? </a:t>
            </a:r>
            <a:r>
              <a:rPr kumimoji="0" lang="en-GB" sz="1100" b="0" i="1" u="none" strike="noStrike" kern="1200" cap="none" spc="0" normalizeH="0" baseline="0" noProof="0" dirty="0" err="1">
                <a:ln>
                  <a:noFill/>
                </a:ln>
                <a:solidFill>
                  <a:srgbClr val="D77621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Hvordan</a:t>
            </a:r>
            <a:r>
              <a:rPr kumimoji="0" lang="en-GB" sz="1100" b="0" i="1" u="none" strike="noStrike" kern="1200" cap="none" spc="0" normalizeH="0" baseline="0" noProof="0" dirty="0">
                <a:ln>
                  <a:noFill/>
                </a:ln>
                <a:solidFill>
                  <a:srgbClr val="D77621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 </a:t>
            </a:r>
            <a:r>
              <a:rPr kumimoji="0" lang="en-GB" sz="1100" b="0" i="1" u="none" strike="noStrike" kern="1200" cap="none" spc="0" normalizeH="0" baseline="0" noProof="0" dirty="0" err="1">
                <a:ln>
                  <a:noFill/>
                </a:ln>
                <a:solidFill>
                  <a:srgbClr val="D77621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kan</a:t>
            </a:r>
            <a:r>
              <a:rPr kumimoji="0" lang="en-GB" sz="1100" b="0" i="1" u="none" strike="noStrike" kern="1200" cap="none" spc="0" normalizeH="0" baseline="0" noProof="0" dirty="0">
                <a:ln>
                  <a:noFill/>
                </a:ln>
                <a:solidFill>
                  <a:srgbClr val="D77621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 vi </a:t>
            </a:r>
            <a:r>
              <a:rPr kumimoji="0" lang="en-GB" sz="1100" b="0" i="1" u="none" strike="noStrike" kern="1200" cap="none" spc="0" normalizeH="0" baseline="0" noProof="0" dirty="0" err="1">
                <a:ln>
                  <a:noFill/>
                </a:ln>
                <a:solidFill>
                  <a:srgbClr val="D77621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skabe</a:t>
            </a:r>
            <a:r>
              <a:rPr kumimoji="0" lang="en-GB" sz="1100" b="0" i="1" u="none" strike="noStrike" kern="1200" cap="none" spc="0" normalizeH="0" baseline="0" noProof="0" dirty="0">
                <a:ln>
                  <a:noFill/>
                </a:ln>
                <a:solidFill>
                  <a:srgbClr val="D77621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 </a:t>
            </a:r>
            <a:r>
              <a:rPr kumimoji="0" lang="en-GB" sz="1100" b="0" i="1" u="none" strike="noStrike" kern="1200" cap="none" spc="0" normalizeH="0" baseline="0" noProof="0" dirty="0" err="1">
                <a:ln>
                  <a:noFill/>
                </a:ln>
                <a:solidFill>
                  <a:srgbClr val="D77621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forbedringer</a:t>
            </a:r>
            <a:r>
              <a:rPr kumimoji="0" lang="en-GB" sz="1100" b="0" i="1" u="none" strike="noStrike" kern="1200" cap="none" spc="0" normalizeH="0" baseline="0" noProof="0" dirty="0">
                <a:ln>
                  <a:noFill/>
                </a:ln>
                <a:solidFill>
                  <a:srgbClr val="D77621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?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0" i="1" u="none" strike="noStrike" kern="1200" cap="none" spc="0" normalizeH="0" baseline="0" noProof="0" dirty="0" err="1">
                <a:ln>
                  <a:noFill/>
                </a:ln>
                <a:solidFill>
                  <a:srgbClr val="D77621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Hvem</a:t>
            </a:r>
            <a:r>
              <a:rPr kumimoji="0" lang="en-GB" sz="1100" b="0" i="1" u="none" strike="noStrike" kern="1200" cap="none" spc="0" normalizeH="0" baseline="0" noProof="0" dirty="0">
                <a:ln>
                  <a:noFill/>
                </a:ln>
                <a:solidFill>
                  <a:srgbClr val="D77621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 </a:t>
            </a:r>
            <a:r>
              <a:rPr kumimoji="0" lang="en-GB" sz="1100" b="0" i="1" u="none" strike="noStrike" kern="1200" cap="none" spc="0" normalizeH="0" baseline="0" noProof="0" dirty="0" err="1">
                <a:ln>
                  <a:noFill/>
                </a:ln>
                <a:solidFill>
                  <a:srgbClr val="D77621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kan</a:t>
            </a:r>
            <a:r>
              <a:rPr kumimoji="0" lang="en-GB" sz="1100" b="0" i="1" u="none" strike="noStrike" kern="1200" cap="none" spc="0" normalizeH="0" baseline="0" noProof="0" dirty="0">
                <a:ln>
                  <a:noFill/>
                </a:ln>
                <a:solidFill>
                  <a:srgbClr val="D77621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 vi </a:t>
            </a:r>
            <a:r>
              <a:rPr kumimoji="0" lang="en-GB" sz="1100" b="0" i="1" u="none" strike="noStrike" kern="1200" cap="none" spc="0" normalizeH="0" baseline="0" noProof="0" dirty="0" err="1">
                <a:ln>
                  <a:noFill/>
                </a:ln>
                <a:solidFill>
                  <a:srgbClr val="D77621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gøre</a:t>
            </a:r>
            <a:r>
              <a:rPr kumimoji="0" lang="en-GB" sz="1100" b="0" i="1" u="none" strike="noStrike" kern="1200" cap="none" spc="0" normalizeH="0" baseline="0" noProof="0" dirty="0">
                <a:ln>
                  <a:noFill/>
                </a:ln>
                <a:solidFill>
                  <a:srgbClr val="D77621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 det </a:t>
            </a:r>
            <a:r>
              <a:rPr kumimoji="0" lang="en-GB" sz="1100" b="0" i="1" u="none" strike="noStrike" kern="1200" cap="none" spc="0" normalizeH="0" baseline="0" noProof="0" dirty="0" err="1">
                <a:ln>
                  <a:noFill/>
                </a:ln>
                <a:solidFill>
                  <a:srgbClr val="D77621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sammen</a:t>
            </a:r>
            <a:r>
              <a:rPr kumimoji="0" lang="en-GB" sz="1100" b="0" i="1" u="none" strike="noStrike" kern="1200" cap="none" spc="0" normalizeH="0" baseline="0" noProof="0" dirty="0">
                <a:ln>
                  <a:noFill/>
                </a:ln>
                <a:solidFill>
                  <a:srgbClr val="D77621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 med?</a:t>
            </a:r>
          </a:p>
        </p:txBody>
      </p:sp>
    </p:spTree>
    <p:extLst>
      <p:ext uri="{BB962C8B-B14F-4D97-AF65-F5344CB8AC3E}">
        <p14:creationId xmlns:p14="http://schemas.microsoft.com/office/powerpoint/2010/main" val="27044283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Group 17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73992936"/>
              </p:ext>
            </p:extLst>
          </p:nvPr>
        </p:nvGraphicFramePr>
        <p:xfrm>
          <a:off x="468223" y="826156"/>
          <a:ext cx="11255554" cy="5233247"/>
        </p:xfrm>
        <a:graphic>
          <a:graphicData uri="http://schemas.openxmlformats.org/drawingml/2006/table">
            <a:tbl>
              <a:tblPr/>
              <a:tblGrid>
                <a:gridCol w="205968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96701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92148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30736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38329">
                <a:tc>
                  <a:txBody>
                    <a:bodyPr/>
                    <a:lstStyle/>
                    <a:p>
                      <a:r>
                        <a:rPr lang="en-US" sz="1400" b="1" dirty="0">
                          <a:solidFill>
                            <a:schemeClr val="bg1"/>
                          </a:solidFill>
                          <a:latin typeface="Avenir Book" panose="02000503020000020003" pitchFamily="2" charset="0"/>
                        </a:rPr>
                        <a:t>Activity</a:t>
                      </a:r>
                    </a:p>
                  </a:txBody>
                  <a:tcPr marL="91441" marR="91441" marT="45717" marB="45717" horzOverflow="overflow">
                    <a:lnL w="12700" cap="flat" cmpd="sng" algn="ctr">
                      <a:solidFill>
                        <a:srgbClr val="5858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858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858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7762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 dirty="0">
                          <a:solidFill>
                            <a:schemeClr val="bg1"/>
                          </a:solidFill>
                          <a:latin typeface="Avenir Book" panose="02000503020000020003" pitchFamily="2" charset="0"/>
                        </a:rPr>
                        <a:t>Risks</a:t>
                      </a:r>
                    </a:p>
                  </a:txBody>
                  <a:tcPr marL="91441" marR="91441" marT="45717" marB="45717" horzOverflow="overflow">
                    <a:lnL w="12700" cap="flat" cmpd="sng" algn="ctr">
                      <a:solidFill>
                        <a:srgbClr val="5858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858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858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7762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 dirty="0">
                          <a:solidFill>
                            <a:schemeClr val="bg1"/>
                          </a:solidFill>
                          <a:latin typeface="Avenir Book" panose="02000503020000020003" pitchFamily="2" charset="0"/>
                        </a:rPr>
                        <a:t>Opportunities</a:t>
                      </a:r>
                    </a:p>
                  </a:txBody>
                  <a:tcPr marL="91441" marR="91441" marT="45717" marB="45717" horzOverflow="overflow">
                    <a:lnL w="12700" cap="flat" cmpd="sng" algn="ctr">
                      <a:solidFill>
                        <a:srgbClr val="5858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858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858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7762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>
                          <a:solidFill>
                            <a:schemeClr val="bg1"/>
                          </a:solidFill>
                          <a:latin typeface="Avenir Book" panose="02000503020000020003" pitchFamily="2" charset="0"/>
                        </a:rPr>
                        <a:t>Key stakeholders / partnerships</a:t>
                      </a:r>
                    </a:p>
                  </a:txBody>
                  <a:tcPr marL="91441" marR="91441" marT="45717" marB="45717" horzOverflow="overflow">
                    <a:lnL w="12700" cap="flat" cmpd="sng" algn="ctr">
                      <a:solidFill>
                        <a:srgbClr val="5858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858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858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7762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49567">
                <a:tc>
                  <a:txBody>
                    <a:bodyPr/>
                    <a:lstStyle/>
                    <a:p>
                      <a:endParaRPr lang="en-US" sz="1200" b="1" dirty="0">
                        <a:solidFill>
                          <a:srgbClr val="D77621"/>
                        </a:solidFill>
                      </a:endParaRP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>
                          <a:solidFill>
                            <a:srgbClr val="D77621"/>
                          </a:solidFill>
                        </a:rPr>
                        <a:t>Firm infrastructure</a:t>
                      </a:r>
                    </a:p>
                  </a:txBody>
                  <a:tcPr marL="91441" marR="91441"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dirty="0">
                        <a:solidFill>
                          <a:srgbClr val="D77621"/>
                        </a:solidFill>
                      </a:endParaRPr>
                    </a:p>
                  </a:txBody>
                  <a:tcPr marL="91441" marR="91441"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da-DK" sz="1200" dirty="0">
                        <a:solidFill>
                          <a:srgbClr val="D77621"/>
                        </a:solidFill>
                      </a:endParaRPr>
                    </a:p>
                  </a:txBody>
                  <a:tcPr marL="91441" marR="91441"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da-DK" sz="1200" dirty="0">
                        <a:solidFill>
                          <a:srgbClr val="D77621"/>
                        </a:solidFill>
                      </a:endParaRPr>
                    </a:p>
                  </a:txBody>
                  <a:tcPr marL="91441" marR="91441"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16031">
                <a:tc>
                  <a:txBody>
                    <a:bodyPr/>
                    <a:lstStyle/>
                    <a:p>
                      <a:endParaRPr lang="en-US" sz="1200" b="1" dirty="0">
                        <a:solidFill>
                          <a:srgbClr val="D77621"/>
                        </a:solidFill>
                      </a:endParaRPr>
                    </a:p>
                    <a:p>
                      <a:r>
                        <a:rPr lang="en-US" sz="1200" b="1" dirty="0">
                          <a:solidFill>
                            <a:srgbClr val="D77621"/>
                          </a:solidFill>
                        </a:rPr>
                        <a:t>Human resources</a:t>
                      </a:r>
                    </a:p>
                  </a:txBody>
                  <a:tcPr marL="91441" marR="91441"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da-DK" sz="1200" dirty="0">
                        <a:solidFill>
                          <a:srgbClr val="D77621"/>
                        </a:solidFill>
                      </a:endParaRPr>
                    </a:p>
                  </a:txBody>
                  <a:tcPr marL="91441" marR="91441"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da-DK" sz="1200">
                        <a:solidFill>
                          <a:srgbClr val="D77621"/>
                        </a:solidFill>
                      </a:endParaRPr>
                    </a:p>
                  </a:txBody>
                  <a:tcPr marL="91441" marR="91441"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da-DK" sz="1200">
                        <a:solidFill>
                          <a:srgbClr val="D77621"/>
                        </a:solidFill>
                      </a:endParaRPr>
                    </a:p>
                  </a:txBody>
                  <a:tcPr marL="91441" marR="91441"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14846">
                <a:tc>
                  <a:txBody>
                    <a:bodyPr/>
                    <a:lstStyle/>
                    <a:p>
                      <a:endParaRPr lang="en-US" sz="1200" b="1" dirty="0">
                        <a:solidFill>
                          <a:srgbClr val="D77621"/>
                        </a:solidFill>
                      </a:endParaRPr>
                    </a:p>
                    <a:p>
                      <a:r>
                        <a:rPr lang="en-US" sz="1200" b="1" dirty="0">
                          <a:solidFill>
                            <a:srgbClr val="D77621"/>
                          </a:solidFill>
                        </a:rPr>
                        <a:t>Technology</a:t>
                      </a:r>
                    </a:p>
                  </a:txBody>
                  <a:tcPr marL="91441" marR="91441"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da-DK" sz="1200">
                        <a:solidFill>
                          <a:srgbClr val="D77621"/>
                        </a:solidFill>
                      </a:endParaRPr>
                    </a:p>
                  </a:txBody>
                  <a:tcPr marL="91441" marR="91441"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da-DK" sz="1200">
                        <a:solidFill>
                          <a:srgbClr val="D77621"/>
                        </a:solidFill>
                      </a:endParaRPr>
                    </a:p>
                  </a:txBody>
                  <a:tcPr marL="91441" marR="91441"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da-DK" sz="1200">
                        <a:solidFill>
                          <a:srgbClr val="D77621"/>
                        </a:solidFill>
                      </a:endParaRPr>
                    </a:p>
                  </a:txBody>
                  <a:tcPr marL="91441" marR="91441"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14846">
                <a:tc>
                  <a:txBody>
                    <a:bodyPr/>
                    <a:lstStyle/>
                    <a:p>
                      <a:endParaRPr lang="en-US" sz="1200" b="1" dirty="0">
                        <a:solidFill>
                          <a:srgbClr val="D77621"/>
                        </a:solidFill>
                      </a:endParaRPr>
                    </a:p>
                    <a:p>
                      <a:r>
                        <a:rPr lang="en-US" sz="1200" b="1" dirty="0">
                          <a:solidFill>
                            <a:srgbClr val="D77621"/>
                          </a:solidFill>
                        </a:rPr>
                        <a:t>Procurement</a:t>
                      </a:r>
                    </a:p>
                  </a:txBody>
                  <a:tcPr marL="91441" marR="91441"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da-DK" sz="1200" dirty="0">
                        <a:solidFill>
                          <a:srgbClr val="D77621"/>
                        </a:solidFill>
                      </a:endParaRPr>
                    </a:p>
                  </a:txBody>
                  <a:tcPr marL="91441" marR="91441"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da-DK" sz="1200">
                        <a:solidFill>
                          <a:srgbClr val="D77621"/>
                        </a:solidFill>
                      </a:endParaRPr>
                    </a:p>
                  </a:txBody>
                  <a:tcPr marL="91441" marR="91441"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da-DK" sz="1200">
                        <a:solidFill>
                          <a:srgbClr val="D77621"/>
                        </a:solidFill>
                      </a:endParaRPr>
                    </a:p>
                  </a:txBody>
                  <a:tcPr marL="91441" marR="91441"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14846">
                <a:tc>
                  <a:txBody>
                    <a:bodyPr/>
                    <a:lstStyle/>
                    <a:p>
                      <a:endParaRPr lang="en-US" sz="1200" b="1" dirty="0">
                        <a:solidFill>
                          <a:srgbClr val="D77621"/>
                        </a:solidFill>
                      </a:endParaRPr>
                    </a:p>
                    <a:p>
                      <a:r>
                        <a:rPr lang="en-US" sz="1200" b="1" dirty="0">
                          <a:solidFill>
                            <a:srgbClr val="EBB000"/>
                          </a:solidFill>
                        </a:rPr>
                        <a:t>Inbound logistics</a:t>
                      </a:r>
                    </a:p>
                  </a:txBody>
                  <a:tcPr marL="91441" marR="91441"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da-DK" sz="1200" dirty="0">
                        <a:solidFill>
                          <a:srgbClr val="D77621"/>
                        </a:solidFill>
                      </a:endParaRPr>
                    </a:p>
                  </a:txBody>
                  <a:tcPr marL="91441" marR="91441"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da-DK" sz="1200" dirty="0">
                        <a:solidFill>
                          <a:srgbClr val="D77621"/>
                        </a:solidFill>
                      </a:endParaRPr>
                    </a:p>
                  </a:txBody>
                  <a:tcPr marL="91441" marR="91441"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da-DK" sz="1200" dirty="0">
                        <a:solidFill>
                          <a:srgbClr val="D77621"/>
                        </a:solidFill>
                      </a:endParaRPr>
                    </a:p>
                  </a:txBody>
                  <a:tcPr marL="91441" marR="91441"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40244">
                <a:tc>
                  <a:txBody>
                    <a:bodyPr/>
                    <a:lstStyle/>
                    <a:p>
                      <a:endParaRPr lang="en-US" sz="1200" b="1" dirty="0">
                        <a:solidFill>
                          <a:srgbClr val="EBB000"/>
                        </a:solidFill>
                      </a:endParaRPr>
                    </a:p>
                    <a:p>
                      <a:r>
                        <a:rPr lang="en-US" sz="1200" b="1" dirty="0">
                          <a:solidFill>
                            <a:srgbClr val="EBB000"/>
                          </a:solidFill>
                        </a:rPr>
                        <a:t>Operations</a:t>
                      </a:r>
                    </a:p>
                    <a:p>
                      <a:endParaRPr lang="en-US" sz="1200" b="1" dirty="0">
                        <a:solidFill>
                          <a:srgbClr val="EBB000"/>
                        </a:solidFill>
                      </a:endParaRPr>
                    </a:p>
                  </a:txBody>
                  <a:tcPr marL="91441" marR="91441" marT="45717" marB="45717" horzOverflow="overflow">
                    <a:lnL w="12700" cap="flat" cmpd="sng" algn="ctr">
                      <a:solidFill>
                        <a:srgbClr val="5858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858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858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da-DK" sz="1200">
                        <a:solidFill>
                          <a:srgbClr val="EBB000"/>
                        </a:solidFill>
                      </a:endParaRPr>
                    </a:p>
                  </a:txBody>
                  <a:tcPr marL="91441" marR="91441" marT="45717" marB="45717" horzOverflow="overflow">
                    <a:lnL w="12700" cap="flat" cmpd="sng" algn="ctr">
                      <a:solidFill>
                        <a:srgbClr val="5858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858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858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da-DK" sz="1200" dirty="0">
                        <a:solidFill>
                          <a:srgbClr val="EBB000"/>
                        </a:solidFill>
                      </a:endParaRPr>
                    </a:p>
                  </a:txBody>
                  <a:tcPr marL="91441" marR="91441" marT="45717" marB="45717" horzOverflow="overflow">
                    <a:lnL w="12700" cap="flat" cmpd="sng" algn="ctr">
                      <a:solidFill>
                        <a:srgbClr val="5858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858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858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da-DK" sz="1200" dirty="0">
                        <a:solidFill>
                          <a:srgbClr val="EBB000"/>
                        </a:solidFill>
                      </a:endParaRPr>
                    </a:p>
                  </a:txBody>
                  <a:tcPr marL="91441" marR="91441" marT="45717" marB="45717" horzOverflow="overflow">
                    <a:lnL w="12700" cap="flat" cmpd="sng" algn="ctr">
                      <a:solidFill>
                        <a:srgbClr val="5858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858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858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14846">
                <a:tc>
                  <a:txBody>
                    <a:bodyPr/>
                    <a:lstStyle/>
                    <a:p>
                      <a:endParaRPr lang="en-US" sz="1200" b="1" dirty="0">
                        <a:solidFill>
                          <a:srgbClr val="EBB000"/>
                        </a:solidFill>
                      </a:endParaRPr>
                    </a:p>
                    <a:p>
                      <a:r>
                        <a:rPr lang="en-US" sz="1200" b="1" dirty="0">
                          <a:solidFill>
                            <a:srgbClr val="EBB000"/>
                          </a:solidFill>
                        </a:rPr>
                        <a:t>Outbound logistics</a:t>
                      </a:r>
                    </a:p>
                  </a:txBody>
                  <a:tcPr marL="91441" marR="91441" marT="45717" marB="45717" horzOverflow="overflow">
                    <a:lnL w="12700" cap="flat" cmpd="sng" algn="ctr">
                      <a:solidFill>
                        <a:srgbClr val="5858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858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858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858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da-DK" sz="1200" dirty="0">
                        <a:solidFill>
                          <a:srgbClr val="EBB000"/>
                        </a:solidFill>
                      </a:endParaRPr>
                    </a:p>
                  </a:txBody>
                  <a:tcPr marL="91441" marR="91441" marT="45717" marB="45717" horzOverflow="overflow">
                    <a:lnL w="12700" cap="flat" cmpd="sng" algn="ctr">
                      <a:solidFill>
                        <a:srgbClr val="5858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858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858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858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da-DK" sz="1200" dirty="0">
                        <a:solidFill>
                          <a:srgbClr val="EBB000"/>
                        </a:solidFill>
                      </a:endParaRPr>
                    </a:p>
                  </a:txBody>
                  <a:tcPr marL="91441" marR="91441" marT="45717" marB="45717" horzOverflow="overflow">
                    <a:lnL w="12700" cap="flat" cmpd="sng" algn="ctr">
                      <a:solidFill>
                        <a:srgbClr val="5858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858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858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858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da-DK" sz="1200" dirty="0">
                        <a:solidFill>
                          <a:srgbClr val="EBB000"/>
                        </a:solidFill>
                      </a:endParaRPr>
                    </a:p>
                  </a:txBody>
                  <a:tcPr marL="91441" marR="91441" marT="45717" marB="45717" horzOverflow="overflow">
                    <a:lnL w="12700" cap="flat" cmpd="sng" algn="ctr">
                      <a:solidFill>
                        <a:srgbClr val="5858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858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858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858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14846">
                <a:tc>
                  <a:txBody>
                    <a:bodyPr/>
                    <a:lstStyle/>
                    <a:p>
                      <a:endParaRPr lang="en-US" sz="1200" b="1" dirty="0">
                        <a:solidFill>
                          <a:srgbClr val="EBB000"/>
                        </a:solidFill>
                      </a:endParaRPr>
                    </a:p>
                    <a:p>
                      <a:r>
                        <a:rPr lang="en-US" sz="1200" b="1" dirty="0">
                          <a:solidFill>
                            <a:srgbClr val="EBB000"/>
                          </a:solidFill>
                        </a:rPr>
                        <a:t>Marketing</a:t>
                      </a:r>
                      <a:r>
                        <a:rPr lang="en-US" sz="1200" b="1" baseline="0" dirty="0">
                          <a:solidFill>
                            <a:srgbClr val="EBB000"/>
                          </a:solidFill>
                        </a:rPr>
                        <a:t> &amp; sales</a:t>
                      </a:r>
                      <a:endParaRPr lang="en-US" sz="1200" b="1" dirty="0">
                        <a:solidFill>
                          <a:srgbClr val="EBB000"/>
                        </a:solidFill>
                      </a:endParaRPr>
                    </a:p>
                  </a:txBody>
                  <a:tcPr marL="91441" marR="91441" marT="45717" marB="45717" horzOverflow="overflow">
                    <a:lnL w="12700" cap="flat" cmpd="sng" algn="ctr">
                      <a:solidFill>
                        <a:srgbClr val="5858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858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858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858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da-DK" sz="1200" dirty="0">
                        <a:solidFill>
                          <a:srgbClr val="EBB000"/>
                        </a:solidFill>
                      </a:endParaRPr>
                    </a:p>
                  </a:txBody>
                  <a:tcPr marL="91441" marR="91441" marT="45717" marB="45717" horzOverflow="overflow">
                    <a:lnL w="12700" cap="flat" cmpd="sng" algn="ctr">
                      <a:solidFill>
                        <a:srgbClr val="5858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858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858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858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da-DK" sz="1200" dirty="0">
                        <a:solidFill>
                          <a:srgbClr val="EBB000"/>
                        </a:solidFill>
                      </a:endParaRPr>
                    </a:p>
                  </a:txBody>
                  <a:tcPr marL="91441" marR="91441" marT="45717" marB="45717" horzOverflow="overflow">
                    <a:lnL w="12700" cap="flat" cmpd="sng" algn="ctr">
                      <a:solidFill>
                        <a:srgbClr val="5858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858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858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858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da-DK" sz="1200" dirty="0">
                        <a:solidFill>
                          <a:srgbClr val="EBB000"/>
                        </a:solidFill>
                      </a:endParaRPr>
                    </a:p>
                  </a:txBody>
                  <a:tcPr marL="91441" marR="91441" marT="45717" marB="45717" horzOverflow="overflow">
                    <a:lnL w="12700" cap="flat" cmpd="sng" algn="ctr">
                      <a:solidFill>
                        <a:srgbClr val="5858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858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858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858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514846">
                <a:tc>
                  <a:txBody>
                    <a:bodyPr/>
                    <a:lstStyle/>
                    <a:p>
                      <a:endParaRPr lang="en-US" sz="1200" b="1" dirty="0">
                        <a:solidFill>
                          <a:srgbClr val="EBB000"/>
                        </a:solidFill>
                      </a:endParaRPr>
                    </a:p>
                    <a:p>
                      <a:r>
                        <a:rPr lang="en-US" sz="1200" b="1" dirty="0">
                          <a:solidFill>
                            <a:srgbClr val="EBB000"/>
                          </a:solidFill>
                        </a:rPr>
                        <a:t>Services</a:t>
                      </a:r>
                    </a:p>
                  </a:txBody>
                  <a:tcPr marL="91441" marR="91441" marT="45717" marB="45717" horzOverflow="overflow">
                    <a:lnL w="12700" cap="flat" cmpd="sng" algn="ctr">
                      <a:solidFill>
                        <a:srgbClr val="5858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858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858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858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da-DK" sz="1200" dirty="0">
                        <a:solidFill>
                          <a:srgbClr val="EBB000"/>
                        </a:solidFill>
                      </a:endParaRPr>
                    </a:p>
                  </a:txBody>
                  <a:tcPr marL="91441" marR="91441" marT="45717" marB="45717" horzOverflow="overflow">
                    <a:lnL w="12700" cap="flat" cmpd="sng" algn="ctr">
                      <a:solidFill>
                        <a:srgbClr val="5858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858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858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858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da-DK" sz="1200" dirty="0">
                        <a:solidFill>
                          <a:srgbClr val="EBB000"/>
                        </a:solidFill>
                      </a:endParaRPr>
                    </a:p>
                  </a:txBody>
                  <a:tcPr marL="91441" marR="91441" marT="45717" marB="45717" horzOverflow="overflow">
                    <a:lnL w="12700" cap="flat" cmpd="sng" algn="ctr">
                      <a:solidFill>
                        <a:srgbClr val="5858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858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858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858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da-DK" sz="1200" dirty="0">
                        <a:solidFill>
                          <a:srgbClr val="EBB000"/>
                        </a:solidFill>
                      </a:endParaRPr>
                    </a:p>
                  </a:txBody>
                  <a:tcPr marL="91441" marR="91441" marT="45717" marB="45717" horzOverflow="overflow">
                    <a:lnL w="12700" cap="flat" cmpd="sng" algn="ctr">
                      <a:solidFill>
                        <a:srgbClr val="5858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858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858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858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4294967295"/>
          </p:nvPr>
        </p:nvSpPr>
        <p:spPr>
          <a:xfrm>
            <a:off x="9448800" y="6356350"/>
            <a:ext cx="2743200" cy="365125"/>
          </a:xfrm>
        </p:spPr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C5DBBD9-778F-5A49-B286-06CA3A2AAE39}" type="slidenum">
              <a:rPr kumimoji="0" lang="da-DK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venir Next LT Pro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da-DK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  <p:sp>
        <p:nvSpPr>
          <p:cNvPr id="3" name="Tekstfelt 7">
            <a:extLst>
              <a:ext uri="{FF2B5EF4-FFF2-40B4-BE49-F238E27FC236}">
                <a16:creationId xmlns:a16="http://schemas.microsoft.com/office/drawing/2014/main" id="{84BC4A19-F501-4A75-B831-20D885765227}"/>
              </a:ext>
            </a:extLst>
          </p:cNvPr>
          <p:cNvSpPr txBox="1"/>
          <p:nvPr/>
        </p:nvSpPr>
        <p:spPr>
          <a:xfrm>
            <a:off x="468223" y="464580"/>
            <a:ext cx="641101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1400" b="0" i="0" u="none" strike="noStrike" kern="1200" cap="none" spc="600" normalizeH="0" baseline="0" noProof="0" dirty="0">
                <a:ln>
                  <a:noFill/>
                </a:ln>
                <a:solidFill>
                  <a:srgbClr val="374D62"/>
                </a:solidFill>
                <a:effectLst/>
                <a:uLnTx/>
                <a:uFillTx/>
                <a:latin typeface="Avenir Next LT Pro" panose="020B0504020202020204" pitchFamily="34" charset="0"/>
                <a:ea typeface="+mn-ea"/>
                <a:cs typeface="+mn-cs"/>
              </a:rPr>
              <a:t>VALUE CHAIN ANALYSIS | </a:t>
            </a:r>
            <a:r>
              <a:rPr kumimoji="0" lang="da-DK" sz="1400" b="0" i="0" u="none" strike="noStrike" kern="1200" cap="none" spc="600" normalizeH="0" baseline="0" noProof="0" dirty="0">
                <a:ln>
                  <a:noFill/>
                </a:ln>
                <a:solidFill>
                  <a:srgbClr val="D77621"/>
                </a:solidFill>
                <a:effectLst/>
                <a:uLnTx/>
                <a:uFillTx/>
                <a:latin typeface="Avenir Next LT Pro" panose="020B0504020202020204" pitchFamily="34" charset="0"/>
                <a:ea typeface="+mn-ea"/>
                <a:cs typeface="+mn-cs"/>
              </a:rPr>
              <a:t>TEMPLATE</a:t>
            </a:r>
          </a:p>
        </p:txBody>
      </p:sp>
    </p:spTree>
    <p:extLst>
      <p:ext uri="{BB962C8B-B14F-4D97-AF65-F5344CB8AC3E}">
        <p14:creationId xmlns:p14="http://schemas.microsoft.com/office/powerpoint/2010/main" val="218472849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Billede 10" descr="Et billede, der indeholder krus, skjorte, skilt&#10;&#10;Automatisk genereret beskrivelse">
            <a:extLst>
              <a:ext uri="{FF2B5EF4-FFF2-40B4-BE49-F238E27FC236}">
                <a16:creationId xmlns:a16="http://schemas.microsoft.com/office/drawing/2014/main" id="{784DBDE9-0D44-0C4D-986C-CAB5BE53BCF6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3973295" y="1818070"/>
            <a:ext cx="2064322" cy="2064322"/>
          </a:xfrm>
          <a:prstGeom prst="rect">
            <a:avLst/>
          </a:prstGeom>
        </p:spPr>
      </p:pic>
      <p:sp>
        <p:nvSpPr>
          <p:cNvPr id="8" name="Tekstfelt 7">
            <a:extLst>
              <a:ext uri="{FF2B5EF4-FFF2-40B4-BE49-F238E27FC236}">
                <a16:creationId xmlns:a16="http://schemas.microsoft.com/office/drawing/2014/main" id="{146026F1-EE0D-7D41-90CF-B66997AE9E0B}"/>
              </a:ext>
            </a:extLst>
          </p:cNvPr>
          <p:cNvSpPr txBox="1"/>
          <p:nvPr/>
        </p:nvSpPr>
        <p:spPr>
          <a:xfrm>
            <a:off x="745548" y="1715636"/>
            <a:ext cx="6924147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GB" dirty="0">
                <a:solidFill>
                  <a:schemeClr val="bg1"/>
                </a:solidFill>
              </a:rPr>
              <a:t>Which (3) key stakeholders could you collaborate with? (review your Module 1 exercise #4 &amp; #5)</a:t>
            </a:r>
            <a:br>
              <a:rPr lang="en-GB" dirty="0">
                <a:solidFill>
                  <a:schemeClr val="bg1"/>
                </a:solidFill>
              </a:rPr>
            </a:br>
            <a:r>
              <a:rPr lang="en-GB" sz="1200" dirty="0">
                <a:solidFill>
                  <a:schemeClr val="bg1"/>
                </a:solidFill>
              </a:rPr>
              <a:t>[</a:t>
            </a:r>
            <a:r>
              <a:rPr lang="en-GB" sz="1200" dirty="0" err="1">
                <a:solidFill>
                  <a:schemeClr val="bg1"/>
                </a:solidFill>
              </a:rPr>
              <a:t>Hvilke</a:t>
            </a:r>
            <a:r>
              <a:rPr lang="en-GB" sz="1200" dirty="0">
                <a:solidFill>
                  <a:schemeClr val="bg1"/>
                </a:solidFill>
              </a:rPr>
              <a:t> (3) </a:t>
            </a:r>
            <a:r>
              <a:rPr lang="en-GB" sz="1200" dirty="0" err="1">
                <a:solidFill>
                  <a:schemeClr val="bg1"/>
                </a:solidFill>
              </a:rPr>
              <a:t>interessenter</a:t>
            </a:r>
            <a:r>
              <a:rPr lang="en-GB" sz="1200" dirty="0">
                <a:solidFill>
                  <a:schemeClr val="bg1"/>
                </a:solidFill>
              </a:rPr>
              <a:t> </a:t>
            </a:r>
            <a:r>
              <a:rPr lang="en-GB" sz="1200" dirty="0" err="1">
                <a:solidFill>
                  <a:schemeClr val="bg1"/>
                </a:solidFill>
              </a:rPr>
              <a:t>kunne</a:t>
            </a:r>
            <a:r>
              <a:rPr lang="en-GB" sz="1200" dirty="0">
                <a:solidFill>
                  <a:schemeClr val="bg1"/>
                </a:solidFill>
              </a:rPr>
              <a:t> det give </a:t>
            </a:r>
            <a:r>
              <a:rPr lang="en-GB" sz="1200" dirty="0" err="1">
                <a:solidFill>
                  <a:schemeClr val="bg1"/>
                </a:solidFill>
              </a:rPr>
              <a:t>mening</a:t>
            </a:r>
            <a:r>
              <a:rPr lang="en-GB" sz="1200" dirty="0">
                <a:solidFill>
                  <a:schemeClr val="bg1"/>
                </a:solidFill>
              </a:rPr>
              <a:t> for </a:t>
            </a:r>
            <a:r>
              <a:rPr lang="en-GB" sz="1200" dirty="0" err="1">
                <a:solidFill>
                  <a:schemeClr val="bg1"/>
                </a:solidFill>
              </a:rPr>
              <a:t>jer</a:t>
            </a:r>
            <a:r>
              <a:rPr lang="en-GB" sz="1200" dirty="0">
                <a:solidFill>
                  <a:schemeClr val="bg1"/>
                </a:solidFill>
              </a:rPr>
              <a:t> at </a:t>
            </a:r>
            <a:r>
              <a:rPr lang="en-GB" sz="1200" dirty="0" err="1">
                <a:solidFill>
                  <a:schemeClr val="bg1"/>
                </a:solidFill>
              </a:rPr>
              <a:t>samarbejde</a:t>
            </a:r>
            <a:r>
              <a:rPr lang="en-GB" sz="1200" dirty="0">
                <a:solidFill>
                  <a:schemeClr val="bg1"/>
                </a:solidFill>
              </a:rPr>
              <a:t> med? </a:t>
            </a:r>
            <a:br>
              <a:rPr lang="en-GB" sz="1200" dirty="0">
                <a:solidFill>
                  <a:schemeClr val="bg1"/>
                </a:solidFill>
              </a:rPr>
            </a:br>
            <a:r>
              <a:rPr lang="en-GB" sz="1200" dirty="0">
                <a:solidFill>
                  <a:schemeClr val="bg1"/>
                </a:solidFill>
              </a:rPr>
              <a:t>Tag </a:t>
            </a:r>
            <a:r>
              <a:rPr lang="en-GB" sz="1200" dirty="0" err="1">
                <a:solidFill>
                  <a:schemeClr val="bg1"/>
                </a:solidFill>
              </a:rPr>
              <a:t>afsæt</a:t>
            </a:r>
            <a:r>
              <a:rPr lang="en-GB" sz="1200" dirty="0">
                <a:solidFill>
                  <a:schemeClr val="bg1"/>
                </a:solidFill>
              </a:rPr>
              <a:t> i din </a:t>
            </a:r>
            <a:r>
              <a:rPr lang="en-GB" sz="1200" dirty="0" err="1">
                <a:solidFill>
                  <a:schemeClr val="bg1"/>
                </a:solidFill>
              </a:rPr>
              <a:t>besvarelse</a:t>
            </a:r>
            <a:r>
              <a:rPr lang="en-GB" sz="1200" dirty="0">
                <a:solidFill>
                  <a:schemeClr val="bg1"/>
                </a:solidFill>
              </a:rPr>
              <a:t> </a:t>
            </a:r>
            <a:r>
              <a:rPr lang="en-GB" sz="1200" dirty="0" err="1">
                <a:solidFill>
                  <a:schemeClr val="bg1"/>
                </a:solidFill>
              </a:rPr>
              <a:t>af</a:t>
            </a:r>
            <a:r>
              <a:rPr lang="en-GB" sz="1200" dirty="0">
                <a:solidFill>
                  <a:schemeClr val="bg1"/>
                </a:solidFill>
              </a:rPr>
              <a:t> Modul 1 </a:t>
            </a:r>
            <a:r>
              <a:rPr lang="en-GB" sz="1200" dirty="0" err="1">
                <a:solidFill>
                  <a:schemeClr val="bg1"/>
                </a:solidFill>
              </a:rPr>
              <a:t>opgave</a:t>
            </a:r>
            <a:r>
              <a:rPr lang="en-GB" sz="1200" dirty="0">
                <a:solidFill>
                  <a:schemeClr val="bg1"/>
                </a:solidFill>
              </a:rPr>
              <a:t> #4 &amp; #5]</a:t>
            </a:r>
            <a:endParaRPr lang="en-GB" dirty="0">
              <a:solidFill>
                <a:schemeClr val="bg1"/>
              </a:solidFill>
            </a:endParaRPr>
          </a:p>
          <a:p>
            <a:pPr marL="342900" indent="-342900">
              <a:buFont typeface="+mj-lt"/>
              <a:buAutoNum type="arabicPeriod"/>
            </a:pPr>
            <a:endParaRPr lang="en-GB" dirty="0">
              <a:solidFill>
                <a:schemeClr val="bg1"/>
              </a:solidFill>
            </a:endParaRPr>
          </a:p>
          <a:p>
            <a:pPr marL="342900" indent="-342900">
              <a:buFont typeface="+mj-lt"/>
              <a:buAutoNum type="arabicPeriod"/>
            </a:pPr>
            <a:r>
              <a:rPr lang="en-GB" dirty="0">
                <a:solidFill>
                  <a:schemeClr val="bg1"/>
                </a:solidFill>
              </a:rPr>
              <a:t>What should be the purpose of your alliance? </a:t>
            </a:r>
            <a:br>
              <a:rPr lang="en-GB" dirty="0">
                <a:solidFill>
                  <a:schemeClr val="bg1"/>
                </a:solidFill>
              </a:rPr>
            </a:br>
            <a:r>
              <a:rPr lang="en-GB" dirty="0">
                <a:solidFill>
                  <a:schemeClr val="bg1"/>
                </a:solidFill>
              </a:rPr>
              <a:t>(think of (S)ROIs/shared value impacts)</a:t>
            </a:r>
            <a:br>
              <a:rPr lang="en-GB" dirty="0">
                <a:solidFill>
                  <a:schemeClr val="bg1"/>
                </a:solidFill>
              </a:rPr>
            </a:br>
            <a:r>
              <a:rPr lang="en-GB" sz="1200" dirty="0">
                <a:solidFill>
                  <a:schemeClr val="bg1"/>
                </a:solidFill>
              </a:rPr>
              <a:t>[</a:t>
            </a:r>
            <a:r>
              <a:rPr lang="en-GB" sz="1200" dirty="0" err="1">
                <a:solidFill>
                  <a:schemeClr val="bg1"/>
                </a:solidFill>
              </a:rPr>
              <a:t>Hvad</a:t>
            </a:r>
            <a:r>
              <a:rPr lang="en-GB" sz="1200" dirty="0">
                <a:solidFill>
                  <a:schemeClr val="bg1"/>
                </a:solidFill>
              </a:rPr>
              <a:t> </a:t>
            </a:r>
            <a:r>
              <a:rPr lang="en-GB" sz="1200" dirty="0" err="1">
                <a:solidFill>
                  <a:schemeClr val="bg1"/>
                </a:solidFill>
              </a:rPr>
              <a:t>skulle</a:t>
            </a:r>
            <a:r>
              <a:rPr lang="en-GB" sz="1200" dirty="0">
                <a:solidFill>
                  <a:schemeClr val="bg1"/>
                </a:solidFill>
              </a:rPr>
              <a:t> </a:t>
            </a:r>
            <a:r>
              <a:rPr lang="en-GB" sz="1200" dirty="0" err="1">
                <a:solidFill>
                  <a:schemeClr val="bg1"/>
                </a:solidFill>
              </a:rPr>
              <a:t>formålet</a:t>
            </a:r>
            <a:r>
              <a:rPr lang="en-GB" sz="1200" dirty="0">
                <a:solidFill>
                  <a:schemeClr val="bg1"/>
                </a:solidFill>
              </a:rPr>
              <a:t> med </a:t>
            </a:r>
            <a:r>
              <a:rPr lang="en-GB" sz="1200" dirty="0" err="1">
                <a:solidFill>
                  <a:schemeClr val="bg1"/>
                </a:solidFill>
              </a:rPr>
              <a:t>samarbejdet</a:t>
            </a:r>
            <a:r>
              <a:rPr lang="en-GB" sz="1200" dirty="0">
                <a:solidFill>
                  <a:schemeClr val="bg1"/>
                </a:solidFill>
              </a:rPr>
              <a:t> </a:t>
            </a:r>
            <a:r>
              <a:rPr lang="en-GB" sz="1200" dirty="0" err="1">
                <a:solidFill>
                  <a:schemeClr val="bg1"/>
                </a:solidFill>
              </a:rPr>
              <a:t>være</a:t>
            </a:r>
            <a:r>
              <a:rPr lang="en-GB" sz="1200" dirty="0">
                <a:solidFill>
                  <a:schemeClr val="bg1"/>
                </a:solidFill>
              </a:rPr>
              <a:t>? (</a:t>
            </a:r>
            <a:r>
              <a:rPr lang="en-GB" sz="1200" dirty="0" err="1">
                <a:solidFill>
                  <a:schemeClr val="bg1"/>
                </a:solidFill>
              </a:rPr>
              <a:t>tænk</a:t>
            </a:r>
            <a:r>
              <a:rPr lang="en-GB" sz="1200" dirty="0">
                <a:solidFill>
                  <a:schemeClr val="bg1"/>
                </a:solidFill>
              </a:rPr>
              <a:t> </a:t>
            </a:r>
            <a:r>
              <a:rPr lang="en-GB" sz="1200" dirty="0" err="1">
                <a:solidFill>
                  <a:schemeClr val="bg1"/>
                </a:solidFill>
              </a:rPr>
              <a:t>i</a:t>
            </a:r>
            <a:r>
              <a:rPr lang="en-GB" sz="1200" dirty="0">
                <a:solidFill>
                  <a:schemeClr val="bg1"/>
                </a:solidFill>
              </a:rPr>
              <a:t> </a:t>
            </a:r>
            <a:r>
              <a:rPr lang="en-GB" sz="1200" dirty="0" err="1">
                <a:solidFill>
                  <a:schemeClr val="bg1"/>
                </a:solidFill>
              </a:rPr>
              <a:t>gevinster</a:t>
            </a:r>
            <a:r>
              <a:rPr lang="en-GB" sz="1200" dirty="0">
                <a:solidFill>
                  <a:schemeClr val="bg1"/>
                </a:solidFill>
              </a:rPr>
              <a:t>/</a:t>
            </a:r>
            <a:r>
              <a:rPr lang="en-GB" sz="1200" dirty="0" err="1">
                <a:solidFill>
                  <a:schemeClr val="bg1"/>
                </a:solidFill>
              </a:rPr>
              <a:t>værdi</a:t>
            </a:r>
            <a:r>
              <a:rPr lang="en-GB" sz="1200" dirty="0">
                <a:solidFill>
                  <a:schemeClr val="bg1"/>
                </a:solidFill>
              </a:rPr>
              <a:t>)]</a:t>
            </a:r>
          </a:p>
          <a:p>
            <a:endParaRPr lang="en-GB" dirty="0">
              <a:solidFill>
                <a:schemeClr val="bg1"/>
              </a:solidFill>
            </a:endParaRPr>
          </a:p>
          <a:p>
            <a:r>
              <a:rPr lang="en-GB" dirty="0">
                <a:solidFill>
                  <a:schemeClr val="bg1"/>
                </a:solidFill>
              </a:rPr>
              <a:t>3.   What could you contribute with? </a:t>
            </a:r>
            <a:br>
              <a:rPr lang="en-GB" dirty="0">
                <a:solidFill>
                  <a:schemeClr val="bg1"/>
                </a:solidFill>
              </a:rPr>
            </a:br>
            <a:r>
              <a:rPr lang="en-GB" dirty="0">
                <a:solidFill>
                  <a:schemeClr val="bg1"/>
                </a:solidFill>
              </a:rPr>
              <a:t>      </a:t>
            </a:r>
            <a:r>
              <a:rPr lang="en-GB" sz="1200" dirty="0">
                <a:solidFill>
                  <a:schemeClr val="bg1"/>
                </a:solidFill>
              </a:rPr>
              <a:t>[</a:t>
            </a:r>
            <a:r>
              <a:rPr lang="en-GB" sz="1200" dirty="0" err="1">
                <a:solidFill>
                  <a:schemeClr val="bg1"/>
                </a:solidFill>
              </a:rPr>
              <a:t>Hvad</a:t>
            </a:r>
            <a:r>
              <a:rPr lang="en-GB" sz="1200" dirty="0">
                <a:solidFill>
                  <a:schemeClr val="bg1"/>
                </a:solidFill>
              </a:rPr>
              <a:t> </a:t>
            </a:r>
            <a:r>
              <a:rPr lang="en-GB" sz="1200" dirty="0" err="1">
                <a:solidFill>
                  <a:schemeClr val="bg1"/>
                </a:solidFill>
              </a:rPr>
              <a:t>kunne</a:t>
            </a:r>
            <a:r>
              <a:rPr lang="en-GB" sz="1200" dirty="0">
                <a:solidFill>
                  <a:schemeClr val="bg1"/>
                </a:solidFill>
              </a:rPr>
              <a:t> I </a:t>
            </a:r>
            <a:r>
              <a:rPr lang="en-GB" sz="1200" dirty="0" err="1">
                <a:solidFill>
                  <a:schemeClr val="bg1"/>
                </a:solidFill>
              </a:rPr>
              <a:t>bidrage</a:t>
            </a:r>
            <a:r>
              <a:rPr lang="en-GB" sz="1200" dirty="0">
                <a:solidFill>
                  <a:schemeClr val="bg1"/>
                </a:solidFill>
              </a:rPr>
              <a:t> med </a:t>
            </a:r>
            <a:r>
              <a:rPr lang="en-GB" sz="1200" dirty="0" err="1">
                <a:solidFill>
                  <a:schemeClr val="bg1"/>
                </a:solidFill>
              </a:rPr>
              <a:t>i</a:t>
            </a:r>
            <a:r>
              <a:rPr lang="en-GB" sz="1200" dirty="0">
                <a:solidFill>
                  <a:schemeClr val="bg1"/>
                </a:solidFill>
              </a:rPr>
              <a:t> </a:t>
            </a:r>
            <a:r>
              <a:rPr lang="en-GB" sz="1200" dirty="0" err="1">
                <a:solidFill>
                  <a:schemeClr val="bg1"/>
                </a:solidFill>
              </a:rPr>
              <a:t>samarbejdet</a:t>
            </a:r>
            <a:r>
              <a:rPr lang="en-GB" sz="1200" dirty="0">
                <a:solidFill>
                  <a:schemeClr val="bg1"/>
                </a:solidFill>
              </a:rPr>
              <a:t>? (</a:t>
            </a:r>
            <a:r>
              <a:rPr lang="en-GB" sz="1200" dirty="0" err="1">
                <a:solidFill>
                  <a:schemeClr val="bg1"/>
                </a:solidFill>
              </a:rPr>
              <a:t>tænk</a:t>
            </a:r>
            <a:r>
              <a:rPr lang="en-GB" sz="1200" dirty="0">
                <a:solidFill>
                  <a:schemeClr val="bg1"/>
                </a:solidFill>
              </a:rPr>
              <a:t> </a:t>
            </a:r>
            <a:r>
              <a:rPr lang="en-GB" sz="1200" dirty="0" err="1">
                <a:solidFill>
                  <a:schemeClr val="bg1"/>
                </a:solidFill>
              </a:rPr>
              <a:t>i</a:t>
            </a:r>
            <a:r>
              <a:rPr lang="en-GB" sz="1200" dirty="0">
                <a:solidFill>
                  <a:schemeClr val="bg1"/>
                </a:solidFill>
              </a:rPr>
              <a:t> mere end </a:t>
            </a:r>
            <a:r>
              <a:rPr lang="en-GB" sz="1200" dirty="0" err="1">
                <a:solidFill>
                  <a:schemeClr val="bg1"/>
                </a:solidFill>
              </a:rPr>
              <a:t>penge</a:t>
            </a:r>
            <a:r>
              <a:rPr lang="en-GB" sz="1200" dirty="0">
                <a:solidFill>
                  <a:schemeClr val="bg1"/>
                </a:solidFill>
              </a:rPr>
              <a:t>)]</a:t>
            </a:r>
            <a:br>
              <a:rPr lang="en-GB" dirty="0">
                <a:solidFill>
                  <a:schemeClr val="bg1"/>
                </a:solidFill>
              </a:rPr>
            </a:br>
            <a:endParaRPr lang="en-GB" dirty="0">
              <a:solidFill>
                <a:schemeClr val="bg1"/>
              </a:solidFill>
            </a:endParaRPr>
          </a:p>
          <a:p>
            <a:r>
              <a:rPr lang="en-GB" dirty="0">
                <a:solidFill>
                  <a:schemeClr val="bg1"/>
                </a:solidFill>
              </a:rPr>
              <a:t>4. What could your stakeholder(s) contribute with?</a:t>
            </a:r>
            <a:br>
              <a:rPr lang="en-GB" dirty="0">
                <a:solidFill>
                  <a:schemeClr val="bg1"/>
                </a:solidFill>
              </a:rPr>
            </a:br>
            <a:r>
              <a:rPr lang="en-GB" dirty="0">
                <a:solidFill>
                  <a:schemeClr val="bg1"/>
                </a:solidFill>
              </a:rPr>
              <a:t>     </a:t>
            </a:r>
            <a:r>
              <a:rPr lang="en-GB" sz="1200" dirty="0">
                <a:solidFill>
                  <a:schemeClr val="bg1"/>
                </a:solidFill>
              </a:rPr>
              <a:t>[</a:t>
            </a:r>
            <a:r>
              <a:rPr lang="en-GB" sz="1200" dirty="0" err="1">
                <a:solidFill>
                  <a:schemeClr val="bg1"/>
                </a:solidFill>
              </a:rPr>
              <a:t>Hvad</a:t>
            </a:r>
            <a:r>
              <a:rPr lang="en-GB" sz="1200" dirty="0">
                <a:solidFill>
                  <a:schemeClr val="bg1"/>
                </a:solidFill>
              </a:rPr>
              <a:t> </a:t>
            </a:r>
            <a:r>
              <a:rPr lang="en-GB" sz="1200" dirty="0" err="1">
                <a:solidFill>
                  <a:schemeClr val="bg1"/>
                </a:solidFill>
              </a:rPr>
              <a:t>kunne</a:t>
            </a:r>
            <a:r>
              <a:rPr lang="en-GB" sz="1200" dirty="0">
                <a:solidFill>
                  <a:schemeClr val="bg1"/>
                </a:solidFill>
              </a:rPr>
              <a:t> </a:t>
            </a:r>
            <a:r>
              <a:rPr lang="en-GB" sz="1200" dirty="0" err="1">
                <a:solidFill>
                  <a:schemeClr val="bg1"/>
                </a:solidFill>
              </a:rPr>
              <a:t>interessenten</a:t>
            </a:r>
            <a:r>
              <a:rPr lang="en-GB" sz="1200" dirty="0">
                <a:solidFill>
                  <a:schemeClr val="bg1"/>
                </a:solidFill>
              </a:rPr>
              <a:t> </a:t>
            </a:r>
            <a:r>
              <a:rPr lang="en-GB" sz="1200" dirty="0" err="1">
                <a:solidFill>
                  <a:schemeClr val="bg1"/>
                </a:solidFill>
              </a:rPr>
              <a:t>bidrage</a:t>
            </a:r>
            <a:r>
              <a:rPr lang="en-GB" sz="1200" dirty="0">
                <a:solidFill>
                  <a:schemeClr val="bg1"/>
                </a:solidFill>
              </a:rPr>
              <a:t> med </a:t>
            </a:r>
            <a:r>
              <a:rPr lang="en-GB" sz="1200" dirty="0" err="1">
                <a:solidFill>
                  <a:schemeClr val="bg1"/>
                </a:solidFill>
              </a:rPr>
              <a:t>i</a:t>
            </a:r>
            <a:r>
              <a:rPr lang="en-GB" sz="1200" dirty="0">
                <a:solidFill>
                  <a:schemeClr val="bg1"/>
                </a:solidFill>
              </a:rPr>
              <a:t> </a:t>
            </a:r>
            <a:r>
              <a:rPr lang="en-GB" sz="1200" dirty="0" err="1">
                <a:solidFill>
                  <a:schemeClr val="bg1"/>
                </a:solidFill>
              </a:rPr>
              <a:t>samarbejdet</a:t>
            </a:r>
            <a:r>
              <a:rPr lang="en-GB" sz="1200" dirty="0">
                <a:solidFill>
                  <a:schemeClr val="bg1"/>
                </a:solidFill>
              </a:rPr>
              <a:t>? (</a:t>
            </a:r>
            <a:r>
              <a:rPr lang="en-GB" sz="1200" dirty="0" err="1">
                <a:solidFill>
                  <a:schemeClr val="bg1"/>
                </a:solidFill>
              </a:rPr>
              <a:t>tænk</a:t>
            </a:r>
            <a:r>
              <a:rPr lang="en-GB" sz="1200" dirty="0">
                <a:solidFill>
                  <a:schemeClr val="bg1"/>
                </a:solidFill>
              </a:rPr>
              <a:t> </a:t>
            </a:r>
            <a:r>
              <a:rPr lang="en-GB" sz="1200" dirty="0" err="1">
                <a:solidFill>
                  <a:schemeClr val="bg1"/>
                </a:solidFill>
              </a:rPr>
              <a:t>i</a:t>
            </a:r>
            <a:r>
              <a:rPr lang="en-GB" sz="1200" dirty="0">
                <a:solidFill>
                  <a:schemeClr val="bg1"/>
                </a:solidFill>
              </a:rPr>
              <a:t> </a:t>
            </a:r>
            <a:r>
              <a:rPr lang="en-GB" sz="1200" dirty="0" err="1">
                <a:solidFill>
                  <a:schemeClr val="bg1"/>
                </a:solidFill>
              </a:rPr>
              <a:t>forretningsfordele</a:t>
            </a:r>
            <a:r>
              <a:rPr lang="en-GB" sz="1200" dirty="0">
                <a:solidFill>
                  <a:schemeClr val="bg1"/>
                </a:solidFill>
              </a:rPr>
              <a:t>)]</a:t>
            </a:r>
            <a:br>
              <a:rPr lang="en-GB" dirty="0">
                <a:solidFill>
                  <a:schemeClr val="bg1"/>
                </a:solidFill>
              </a:rPr>
            </a:br>
            <a:endParaRPr lang="en-GB" dirty="0">
              <a:solidFill>
                <a:schemeClr val="bg1"/>
              </a:solidFill>
            </a:endParaRPr>
          </a:p>
          <a:p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12" name="Pladsholder til tekst 1">
            <a:extLst>
              <a:ext uri="{FF2B5EF4-FFF2-40B4-BE49-F238E27FC236}">
                <a16:creationId xmlns:a16="http://schemas.microsoft.com/office/drawing/2014/main" id="{A9A36922-878F-1C44-8298-984077FF2B2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29376" y="899980"/>
            <a:ext cx="6355812" cy="349250"/>
          </a:xfrm>
        </p:spPr>
        <p:txBody>
          <a:bodyPr/>
          <a:lstStyle/>
          <a:p>
            <a:r>
              <a:rPr lang="da-DK" dirty="0"/>
              <a:t>EXERCISE #2</a:t>
            </a:r>
          </a:p>
        </p:txBody>
      </p:sp>
      <p:sp>
        <p:nvSpPr>
          <p:cNvPr id="14" name="Tekstfelt 13">
            <a:extLst>
              <a:ext uri="{FF2B5EF4-FFF2-40B4-BE49-F238E27FC236}">
                <a16:creationId xmlns:a16="http://schemas.microsoft.com/office/drawing/2014/main" id="{E6062964-1F15-A54F-87F1-BEB5BDE8A7C5}"/>
              </a:ext>
            </a:extLst>
          </p:cNvPr>
          <p:cNvSpPr txBox="1"/>
          <p:nvPr/>
        </p:nvSpPr>
        <p:spPr>
          <a:xfrm>
            <a:off x="745548" y="5656769"/>
            <a:ext cx="493881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>
                <a:solidFill>
                  <a:prstClr val="white"/>
                </a:solidFill>
                <a:latin typeface="Avenir Book" panose="02000503020000020003" pitchFamily="2" charset="0"/>
              </a:rPr>
              <a:t>INPUT FOR EXAM PAPER / ACTION PAPER 8AB</a:t>
            </a:r>
          </a:p>
        </p:txBody>
      </p:sp>
      <p:pic>
        <p:nvPicPr>
          <p:cNvPr id="9" name="Billede 8">
            <a:extLst>
              <a:ext uri="{FF2B5EF4-FFF2-40B4-BE49-F238E27FC236}">
                <a16:creationId xmlns:a16="http://schemas.microsoft.com/office/drawing/2014/main" id="{762EFCE7-3108-084A-9A7A-9B906114F8A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52434" y="4179431"/>
            <a:ext cx="2064322" cy="1393838"/>
          </a:xfrm>
          <a:prstGeom prst="rect">
            <a:avLst/>
          </a:prstGeom>
        </p:spPr>
      </p:pic>
      <p:pic>
        <p:nvPicPr>
          <p:cNvPr id="15" name="Billede 14">
            <a:extLst>
              <a:ext uri="{FF2B5EF4-FFF2-40B4-BE49-F238E27FC236}">
                <a16:creationId xmlns:a16="http://schemas.microsoft.com/office/drawing/2014/main" id="{C4A7E669-C1C7-A34B-BA01-07C6E7B7577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52435" y="3022400"/>
            <a:ext cx="2064322" cy="987209"/>
          </a:xfrm>
          <a:prstGeom prst="rect">
            <a:avLst/>
          </a:prstGeom>
        </p:spPr>
      </p:pic>
      <p:pic>
        <p:nvPicPr>
          <p:cNvPr id="5" name="Billede 4">
            <a:extLst>
              <a:ext uri="{FF2B5EF4-FFF2-40B4-BE49-F238E27FC236}">
                <a16:creationId xmlns:a16="http://schemas.microsoft.com/office/drawing/2014/main" id="{B69A2F3E-2D96-48B0-80EB-93046FF46F0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409803" y="3261781"/>
            <a:ext cx="542911" cy="324195"/>
          </a:xfrm>
          <a:prstGeom prst="rect">
            <a:avLst/>
          </a:prstGeom>
        </p:spPr>
      </p:pic>
      <p:pic>
        <p:nvPicPr>
          <p:cNvPr id="21" name="Billede 20" descr="Et billede, der indeholder bord&#10;&#10;Automatisk genereret beskrivelse">
            <a:extLst>
              <a:ext uri="{FF2B5EF4-FFF2-40B4-BE49-F238E27FC236}">
                <a16:creationId xmlns:a16="http://schemas.microsoft.com/office/drawing/2014/main" id="{6C056858-8A18-524B-B004-A1D70636F3A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952434" y="1861792"/>
            <a:ext cx="2064322" cy="956919"/>
          </a:xfrm>
          <a:prstGeom prst="rect">
            <a:avLst/>
          </a:prstGeom>
        </p:spPr>
      </p:pic>
      <p:sp>
        <p:nvSpPr>
          <p:cNvPr id="17" name="Ellipse 16">
            <a:hlinkClick r:id="rId8"/>
            <a:extLst>
              <a:ext uri="{FF2B5EF4-FFF2-40B4-BE49-F238E27FC236}">
                <a16:creationId xmlns:a16="http://schemas.microsoft.com/office/drawing/2014/main" id="{CC1A051A-D1A9-0840-8FD7-D10EC6F4D22E}"/>
              </a:ext>
            </a:extLst>
          </p:cNvPr>
          <p:cNvSpPr/>
          <p:nvPr/>
        </p:nvSpPr>
        <p:spPr>
          <a:xfrm>
            <a:off x="9507050" y="363320"/>
            <a:ext cx="2355573" cy="2235447"/>
          </a:xfrm>
          <a:prstGeom prst="ellipse">
            <a:avLst/>
          </a:prstGeom>
          <a:solidFill>
            <a:srgbClr val="D7762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venir Book" panose="02000503020000020003" pitchFamily="2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venir Book" panose="02000503020000020003" pitchFamily="2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CLICK HERE FOR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EXAMPLES, TOOLS &amp; TEMPLATES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8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venir Book" panose="02000503020000020003" pitchFamily="2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9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venir Next LT Pro" panose="020B0504020202020204" pitchFamily="34" charset="0"/>
                <a:ea typeface="+mn-ea"/>
                <a:cs typeface="+mn-cs"/>
              </a:rPr>
              <a:t>Sustainability partnerships</a:t>
            </a:r>
            <a:endParaRPr kumimoji="0" lang="en-GB" sz="9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venir Next LT Pro" panose="020B0504020202020204" pitchFamily="34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9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venir Next LT Pro" panose="020B0504020202020204" pitchFamily="34" charset="0"/>
              <a:ea typeface="+mn-ea"/>
              <a:cs typeface="+mn-cs"/>
            </a:endParaRPr>
          </a:p>
          <a:p>
            <a:pPr lvl="0" algn="ctr" defTabSz="914400">
              <a:defRPr/>
            </a:pPr>
            <a:r>
              <a:rPr lang="da-DK" sz="900" dirty="0">
                <a:solidFill>
                  <a:schemeClr val="bg1"/>
                </a:solidFill>
                <a:latin typeface="Avenir Next LT Pro" panose="020B0504020202020204" pitchFamily="34" charset="0"/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www.sbcm-certificate.com/partnerships</a:t>
            </a:r>
            <a:endParaRPr lang="da-DK" sz="900" dirty="0">
              <a:solidFill>
                <a:schemeClr val="bg1"/>
              </a:solidFill>
              <a:latin typeface="Avenir Next LT Pro" panose="020B05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venir Book" panose="02000503020000020003" pitchFamily="2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venir Book" panose="02000503020000020003" pitchFamily="2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388035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>
            <a:extLst>
              <a:ext uri="{FF2B5EF4-FFF2-40B4-BE49-F238E27FC236}">
                <a16:creationId xmlns:a16="http://schemas.microsoft.com/office/drawing/2014/main" id="{F969A2C1-76D8-E43C-52B1-176CBC16126C}"/>
              </a:ext>
            </a:extLst>
          </p:cNvPr>
          <p:cNvSpPr/>
          <p:nvPr/>
        </p:nvSpPr>
        <p:spPr>
          <a:xfrm>
            <a:off x="408768" y="5181430"/>
            <a:ext cx="1178992" cy="132085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  <p:graphicFrame>
        <p:nvGraphicFramePr>
          <p:cNvPr id="3" name="Tabel 6">
            <a:extLst>
              <a:ext uri="{FF2B5EF4-FFF2-40B4-BE49-F238E27FC236}">
                <a16:creationId xmlns:a16="http://schemas.microsoft.com/office/drawing/2014/main" id="{E492A39C-9E19-1D8E-E299-071F38127D0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16203242"/>
              </p:ext>
            </p:extLst>
          </p:nvPr>
        </p:nvGraphicFramePr>
        <p:xfrm>
          <a:off x="638199" y="904853"/>
          <a:ext cx="10882489" cy="535064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0342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0564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65534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41807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863048">
                <a:tc>
                  <a:txBody>
                    <a:bodyPr/>
                    <a:lstStyle/>
                    <a:p>
                      <a:endParaRPr lang="en-GB" sz="1200" b="0" noProof="0" dirty="0"/>
                    </a:p>
                    <a:p>
                      <a:r>
                        <a:rPr lang="en-GB" sz="1200" b="0" noProof="0" dirty="0"/>
                        <a:t>Stakeholder </a:t>
                      </a:r>
                    </a:p>
                  </a:txBody>
                  <a:tcPr>
                    <a:solidFill>
                      <a:srgbClr val="D7762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200" b="0" noProof="0" dirty="0"/>
                    </a:p>
                    <a:p>
                      <a:r>
                        <a:rPr lang="en-GB" sz="1200" b="0" noProof="0"/>
                        <a:t>Purpose of the collaboration</a:t>
                      </a:r>
                      <a:endParaRPr lang="en-GB" sz="1200" b="0" noProof="0" dirty="0"/>
                    </a:p>
                  </a:txBody>
                  <a:tcPr>
                    <a:solidFill>
                      <a:srgbClr val="D7762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200" b="0" noProof="0"/>
                    </a:p>
                    <a:p>
                      <a:r>
                        <a:rPr lang="en-GB" sz="1200" b="0" noProof="0"/>
                        <a:t>The company's contribution</a:t>
                      </a:r>
                      <a:endParaRPr lang="en-GB" sz="1200" b="0" noProof="0" dirty="0"/>
                    </a:p>
                  </a:txBody>
                  <a:tcPr>
                    <a:solidFill>
                      <a:srgbClr val="D7762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200" b="0" noProof="0" dirty="0"/>
                    </a:p>
                    <a:p>
                      <a:r>
                        <a:rPr lang="en-GB" sz="1200" b="0" noProof="0"/>
                        <a:t>Stakeholder contribution</a:t>
                      </a:r>
                      <a:endParaRPr lang="en-GB" sz="1200" b="0" noProof="0" dirty="0"/>
                    </a:p>
                  </a:txBody>
                  <a:tcPr>
                    <a:solidFill>
                      <a:srgbClr val="D7762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29496">
                <a:tc>
                  <a:txBody>
                    <a:bodyPr/>
                    <a:lstStyle/>
                    <a:p>
                      <a:endParaRPr lang="da-DK" dirty="0"/>
                    </a:p>
                  </a:txBody>
                  <a:tcP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dirty="0"/>
                    </a:p>
                  </a:txBody>
                  <a:tcP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dirty="0"/>
                    </a:p>
                  </a:txBody>
                  <a:tcP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dirty="0"/>
                    </a:p>
                  </a:txBody>
                  <a:tcPr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34227">
                <a:tc>
                  <a:txBody>
                    <a:bodyPr/>
                    <a:lstStyle/>
                    <a:p>
                      <a:endParaRPr lang="da-DK" dirty="0"/>
                    </a:p>
                  </a:txBody>
                  <a:tcP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dirty="0"/>
                    </a:p>
                  </a:txBody>
                  <a:tcP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dirty="0"/>
                    </a:p>
                  </a:txBody>
                  <a:tcP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/>
                    </a:p>
                  </a:txBody>
                  <a:tcPr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77674">
                <a:tc>
                  <a:txBody>
                    <a:bodyPr/>
                    <a:lstStyle/>
                    <a:p>
                      <a:endParaRPr lang="da-DK"/>
                    </a:p>
                  </a:txBody>
                  <a:tcP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/>
                    </a:p>
                  </a:txBody>
                  <a:tcP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dirty="0"/>
                    </a:p>
                  </a:txBody>
                  <a:tcP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/>
                    </a:p>
                  </a:txBody>
                  <a:tcPr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246198">
                <a:tc>
                  <a:txBody>
                    <a:bodyPr/>
                    <a:lstStyle/>
                    <a:p>
                      <a:endParaRPr lang="da-DK"/>
                    </a:p>
                  </a:txBody>
                  <a:tcP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/>
                    </a:p>
                  </a:txBody>
                  <a:tcP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dirty="0"/>
                    </a:p>
                    <a:p>
                      <a:endParaRPr lang="da-DK" dirty="0"/>
                    </a:p>
                    <a:p>
                      <a:endParaRPr lang="da-DK" dirty="0"/>
                    </a:p>
                    <a:p>
                      <a:endParaRPr lang="da-DK" dirty="0"/>
                    </a:p>
                  </a:txBody>
                  <a:tcP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dirty="0"/>
                    </a:p>
                  </a:txBody>
                  <a:tcPr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4" name="Rektangel 10">
            <a:extLst>
              <a:ext uri="{FF2B5EF4-FFF2-40B4-BE49-F238E27FC236}">
                <a16:creationId xmlns:a16="http://schemas.microsoft.com/office/drawing/2014/main" id="{F8D612A9-500D-25FD-1A8A-60BB35E3E208}"/>
              </a:ext>
            </a:extLst>
          </p:cNvPr>
          <p:cNvSpPr/>
          <p:nvPr/>
        </p:nvSpPr>
        <p:spPr>
          <a:xfrm>
            <a:off x="568006" y="504179"/>
            <a:ext cx="11715867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1400" b="0" i="0" u="none" strike="noStrike" kern="1200" cap="none" spc="600" normalizeH="0" baseline="0" noProof="0" dirty="0">
                <a:ln>
                  <a:noFill/>
                </a:ln>
                <a:solidFill>
                  <a:srgbClr val="374D62"/>
                </a:solidFill>
                <a:effectLst/>
                <a:uLnTx/>
                <a:uFillTx/>
                <a:latin typeface="Avenir Next LT Pro" panose="020B0504020202020204" pitchFamily="34" charset="0"/>
                <a:ea typeface="+mn-ea"/>
                <a:cs typeface="+mn-cs"/>
              </a:rPr>
              <a:t>PARTNERSHIP PURPOSE-CONTRIBUTION | </a:t>
            </a:r>
            <a:r>
              <a:rPr kumimoji="0" lang="da-DK" sz="1400" b="0" i="0" u="none" strike="noStrike" kern="1200" cap="none" spc="600" normalizeH="0" baseline="0" noProof="0" dirty="0">
                <a:ln>
                  <a:noFill/>
                </a:ln>
                <a:solidFill>
                  <a:srgbClr val="D77621"/>
                </a:solidFill>
                <a:effectLst/>
                <a:uLnTx/>
                <a:uFillTx/>
                <a:latin typeface="Avenir Next LT Pro" panose="020B0504020202020204" pitchFamily="34" charset="0"/>
                <a:ea typeface="+mn-ea"/>
                <a:cs typeface="+mn-cs"/>
              </a:rPr>
              <a:t>TEMPLATE</a:t>
            </a:r>
          </a:p>
        </p:txBody>
      </p:sp>
      <p:sp>
        <p:nvSpPr>
          <p:cNvPr id="5" name="Tekstfelt 6">
            <a:extLst>
              <a:ext uri="{FF2B5EF4-FFF2-40B4-BE49-F238E27FC236}">
                <a16:creationId xmlns:a16="http://schemas.microsoft.com/office/drawing/2014/main" id="{4839BB3D-6900-8CDD-A87C-E8E3CCCB6115}"/>
              </a:ext>
            </a:extLst>
          </p:cNvPr>
          <p:cNvSpPr txBox="1"/>
          <p:nvPr/>
        </p:nvSpPr>
        <p:spPr>
          <a:xfrm>
            <a:off x="5267591" y="6304088"/>
            <a:ext cx="636122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" b="0" i="0" u="none" strike="noStrike" kern="1200" cap="none" spc="0" normalizeH="0" baseline="0" noProof="0" dirty="0">
                <a:ln>
                  <a:noFill/>
                </a:ln>
                <a:solidFill>
                  <a:srgbClr val="58585A"/>
                </a:solidFill>
                <a:effectLst/>
                <a:uLnTx/>
                <a:uFillTx/>
                <a:latin typeface="Avenir Next LT Pro"/>
                <a:ea typeface="+mn-ea"/>
                <a:cs typeface="+mn-cs"/>
              </a:rPr>
              <a:t>Purpose-Contribution Partnership table. TANIA ELLIS – The Social Business Company® </a:t>
            </a:r>
          </a:p>
        </p:txBody>
      </p:sp>
    </p:spTree>
    <p:extLst>
      <p:ext uri="{BB962C8B-B14F-4D97-AF65-F5344CB8AC3E}">
        <p14:creationId xmlns:p14="http://schemas.microsoft.com/office/powerpoint/2010/main" val="133587464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ktangel 14">
            <a:extLst>
              <a:ext uri="{FF2B5EF4-FFF2-40B4-BE49-F238E27FC236}">
                <a16:creationId xmlns:a16="http://schemas.microsoft.com/office/drawing/2014/main" id="{610DC016-7EBC-44C8-8882-E3381F4A6390}"/>
              </a:ext>
            </a:extLst>
          </p:cNvPr>
          <p:cNvSpPr/>
          <p:nvPr/>
        </p:nvSpPr>
        <p:spPr>
          <a:xfrm>
            <a:off x="675189" y="634587"/>
            <a:ext cx="11715867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1400" b="0" i="0" u="none" strike="noStrike" kern="1200" cap="none" spc="600" normalizeH="0" baseline="0" noProof="0" dirty="0">
                <a:ln>
                  <a:noFill/>
                </a:ln>
                <a:solidFill>
                  <a:srgbClr val="374D62"/>
                </a:solidFill>
                <a:effectLst/>
                <a:uLnTx/>
                <a:uFillTx/>
                <a:latin typeface="Avenir Next LT Pro" panose="020B0504020202020204" pitchFamily="34" charset="0"/>
                <a:ea typeface="+mn-ea"/>
                <a:cs typeface="+mn-cs"/>
              </a:rPr>
              <a:t>FORMÅL-BIDRAG PARTNERTABEL | </a:t>
            </a:r>
            <a:r>
              <a:rPr kumimoji="0" lang="da-DK" sz="1400" b="0" i="0" u="none" strike="noStrike" kern="1200" cap="none" spc="600" normalizeH="0" baseline="0" noProof="0" dirty="0">
                <a:ln>
                  <a:noFill/>
                </a:ln>
                <a:solidFill>
                  <a:srgbClr val="D77621"/>
                </a:solidFill>
                <a:effectLst/>
                <a:uLnTx/>
                <a:uFillTx/>
                <a:latin typeface="Avenir Next LT Pro" panose="020B0504020202020204" pitchFamily="34" charset="0"/>
                <a:ea typeface="+mn-ea"/>
                <a:cs typeface="+mn-cs"/>
              </a:rPr>
              <a:t>SKABELON</a:t>
            </a:r>
          </a:p>
        </p:txBody>
      </p:sp>
      <p:sp>
        <p:nvSpPr>
          <p:cNvPr id="12" name="Tekstfelt 6">
            <a:extLst>
              <a:ext uri="{FF2B5EF4-FFF2-40B4-BE49-F238E27FC236}">
                <a16:creationId xmlns:a16="http://schemas.microsoft.com/office/drawing/2014/main" id="{567F4EE7-10B2-473F-8871-48EE36DB8937}"/>
              </a:ext>
            </a:extLst>
          </p:cNvPr>
          <p:cNvSpPr txBox="1"/>
          <p:nvPr/>
        </p:nvSpPr>
        <p:spPr>
          <a:xfrm>
            <a:off x="7955644" y="6249892"/>
            <a:ext cx="636122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" b="0" i="0" u="none" strike="noStrike" kern="1200" cap="none" spc="0" normalizeH="0" baseline="0" noProof="0" dirty="0" err="1">
                <a:ln>
                  <a:noFill/>
                </a:ln>
                <a:solidFill>
                  <a:srgbClr val="58585A"/>
                </a:solidFill>
                <a:effectLst/>
                <a:uLnTx/>
                <a:uFillTx/>
                <a:latin typeface="Avenir Next LT Pro"/>
                <a:ea typeface="+mn-ea"/>
                <a:cs typeface="+mn-cs"/>
              </a:rPr>
              <a:t>Formål-Bidrag</a:t>
            </a:r>
            <a:r>
              <a:rPr kumimoji="0" lang="en-GB" sz="800" b="0" i="0" u="none" strike="noStrike" kern="1200" cap="none" spc="0" normalizeH="0" baseline="0" noProof="0" dirty="0">
                <a:ln>
                  <a:noFill/>
                </a:ln>
                <a:solidFill>
                  <a:srgbClr val="58585A"/>
                </a:solidFill>
                <a:effectLst/>
                <a:uLnTx/>
                <a:uFillTx/>
                <a:latin typeface="Avenir Next LT Pro"/>
                <a:ea typeface="+mn-ea"/>
                <a:cs typeface="+mn-cs"/>
              </a:rPr>
              <a:t> </a:t>
            </a:r>
            <a:r>
              <a:rPr kumimoji="0" lang="en-GB" sz="800" b="0" i="0" u="none" strike="noStrike" kern="1200" cap="none" spc="0" normalizeH="0" baseline="0" noProof="0" dirty="0" err="1">
                <a:ln>
                  <a:noFill/>
                </a:ln>
                <a:solidFill>
                  <a:srgbClr val="58585A"/>
                </a:solidFill>
                <a:effectLst/>
                <a:uLnTx/>
                <a:uFillTx/>
                <a:latin typeface="Avenir Next LT Pro"/>
                <a:ea typeface="+mn-ea"/>
                <a:cs typeface="+mn-cs"/>
              </a:rPr>
              <a:t>Partnertabel</a:t>
            </a:r>
            <a:r>
              <a:rPr kumimoji="0" lang="en-GB" sz="800" b="0" i="0" u="none" strike="noStrike" kern="1200" cap="none" spc="0" normalizeH="0" baseline="0" noProof="0" dirty="0">
                <a:ln>
                  <a:noFill/>
                </a:ln>
                <a:solidFill>
                  <a:srgbClr val="58585A"/>
                </a:solidFill>
                <a:effectLst/>
                <a:uLnTx/>
                <a:uFillTx/>
                <a:latin typeface="Avenir Next LT Pro"/>
                <a:ea typeface="+mn-ea"/>
                <a:cs typeface="+mn-cs"/>
              </a:rPr>
              <a:t>. TANIA ELLIS – The Social Business Company® </a:t>
            </a: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B7D8E9E0-27F4-4F71-A518-BA566D58AA92}"/>
              </a:ext>
            </a:extLst>
          </p:cNvPr>
          <p:cNvSpPr/>
          <p:nvPr/>
        </p:nvSpPr>
        <p:spPr>
          <a:xfrm>
            <a:off x="7689426" y="610502"/>
            <a:ext cx="427704" cy="361121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DK" sz="9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Next LT Pro"/>
                <a:ea typeface="+mn-ea"/>
                <a:cs typeface="+mn-cs"/>
              </a:rPr>
              <a:t>DK</a:t>
            </a:r>
          </a:p>
        </p:txBody>
      </p:sp>
      <p:sp>
        <p:nvSpPr>
          <p:cNvPr id="3" name="Rektangel 1">
            <a:extLst>
              <a:ext uri="{FF2B5EF4-FFF2-40B4-BE49-F238E27FC236}">
                <a16:creationId xmlns:a16="http://schemas.microsoft.com/office/drawing/2014/main" id="{126D78D1-E70C-56EA-E817-F0045AD86677}"/>
              </a:ext>
            </a:extLst>
          </p:cNvPr>
          <p:cNvSpPr/>
          <p:nvPr/>
        </p:nvSpPr>
        <p:spPr>
          <a:xfrm>
            <a:off x="408768" y="5181430"/>
            <a:ext cx="1178992" cy="132085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  <p:graphicFrame>
        <p:nvGraphicFramePr>
          <p:cNvPr id="8" name="Tabel 10">
            <a:extLst>
              <a:ext uri="{FF2B5EF4-FFF2-40B4-BE49-F238E27FC236}">
                <a16:creationId xmlns:a16="http://schemas.microsoft.com/office/drawing/2014/main" id="{F0EE897C-18BA-44E9-BE7B-8BA7846794D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49797214"/>
              </p:ext>
            </p:extLst>
          </p:nvPr>
        </p:nvGraphicFramePr>
        <p:xfrm>
          <a:off x="675189" y="1146034"/>
          <a:ext cx="10749024" cy="510385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8130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96878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62278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37615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823242">
                <a:tc>
                  <a:txBody>
                    <a:bodyPr/>
                    <a:lstStyle/>
                    <a:p>
                      <a:endParaRPr lang="en-GB" sz="1200" b="0" noProof="0" dirty="0"/>
                    </a:p>
                    <a:p>
                      <a:r>
                        <a:rPr lang="en-GB" sz="1200" b="0" noProof="0" dirty="0"/>
                        <a:t>Interessent</a:t>
                      </a:r>
                      <a:r>
                        <a:rPr lang="en-GB" sz="1200" b="0" baseline="0" noProof="0" dirty="0"/>
                        <a:t>gruppe</a:t>
                      </a:r>
                      <a:endParaRPr lang="en-GB" sz="1200" b="0" noProof="0" dirty="0"/>
                    </a:p>
                  </a:txBody>
                  <a:tcPr>
                    <a:solidFill>
                      <a:srgbClr val="D7762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200" b="0" noProof="0" dirty="0"/>
                    </a:p>
                    <a:p>
                      <a:r>
                        <a:rPr lang="en-GB" sz="1200" b="0" noProof="0" dirty="0" err="1"/>
                        <a:t>Formål</a:t>
                      </a:r>
                      <a:r>
                        <a:rPr lang="en-GB" sz="1200" b="0" noProof="0" dirty="0"/>
                        <a:t> med </a:t>
                      </a:r>
                      <a:r>
                        <a:rPr lang="en-GB" sz="1200" b="0" noProof="0" dirty="0" err="1"/>
                        <a:t>samarbejdet</a:t>
                      </a:r>
                      <a:endParaRPr lang="en-GB" sz="1200" b="0" noProof="0" dirty="0"/>
                    </a:p>
                    <a:p>
                      <a:endParaRPr lang="en-GB" sz="1200" b="0" noProof="0" dirty="0"/>
                    </a:p>
                  </a:txBody>
                  <a:tcPr>
                    <a:solidFill>
                      <a:srgbClr val="D7762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200" b="0" noProof="0" dirty="0"/>
                    </a:p>
                    <a:p>
                      <a:r>
                        <a:rPr lang="en-GB" sz="1200" b="0" noProof="0" dirty="0" err="1"/>
                        <a:t>Virksomhedens</a:t>
                      </a:r>
                      <a:r>
                        <a:rPr lang="en-GB" sz="1200" b="0" noProof="0" dirty="0"/>
                        <a:t> </a:t>
                      </a:r>
                      <a:r>
                        <a:rPr lang="en-GB" sz="1200" b="0" noProof="0" dirty="0" err="1"/>
                        <a:t>bidrag</a:t>
                      </a:r>
                      <a:endParaRPr lang="en-GB" sz="1200" b="0" noProof="0" dirty="0"/>
                    </a:p>
                  </a:txBody>
                  <a:tcPr>
                    <a:solidFill>
                      <a:srgbClr val="D7762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200" b="0" noProof="0" dirty="0"/>
                    </a:p>
                    <a:p>
                      <a:r>
                        <a:rPr lang="en-GB" sz="1200" b="0" noProof="0" dirty="0" err="1"/>
                        <a:t>Interessentens</a:t>
                      </a:r>
                      <a:r>
                        <a:rPr lang="en-GB" sz="1200" b="0" baseline="0" noProof="0" dirty="0"/>
                        <a:t> </a:t>
                      </a:r>
                      <a:r>
                        <a:rPr lang="en-GB" sz="1200" b="0" baseline="0" noProof="0" dirty="0" err="1"/>
                        <a:t>bidrag</a:t>
                      </a:r>
                      <a:endParaRPr lang="en-GB" sz="1200" b="0" noProof="0" dirty="0"/>
                    </a:p>
                  </a:txBody>
                  <a:tcPr>
                    <a:solidFill>
                      <a:srgbClr val="D7762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82013">
                <a:tc>
                  <a:txBody>
                    <a:bodyPr/>
                    <a:lstStyle/>
                    <a:p>
                      <a:endParaRPr lang="da-DK" dirty="0"/>
                    </a:p>
                  </a:txBody>
                  <a:tcP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dirty="0"/>
                    </a:p>
                  </a:txBody>
                  <a:tcP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dirty="0"/>
                    </a:p>
                  </a:txBody>
                  <a:tcP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dirty="0"/>
                    </a:p>
                  </a:txBody>
                  <a:tcPr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81914">
                <a:tc>
                  <a:txBody>
                    <a:bodyPr/>
                    <a:lstStyle/>
                    <a:p>
                      <a:endParaRPr lang="da-DK" dirty="0"/>
                    </a:p>
                  </a:txBody>
                  <a:tcP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dirty="0"/>
                    </a:p>
                  </a:txBody>
                  <a:tcP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dirty="0"/>
                    </a:p>
                  </a:txBody>
                  <a:tcP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/>
                    </a:p>
                  </a:txBody>
                  <a:tcPr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27969">
                <a:tc>
                  <a:txBody>
                    <a:bodyPr/>
                    <a:lstStyle/>
                    <a:p>
                      <a:endParaRPr lang="da-DK" dirty="0"/>
                    </a:p>
                  </a:txBody>
                  <a:tcP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/>
                    </a:p>
                  </a:txBody>
                  <a:tcP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dirty="0"/>
                    </a:p>
                  </a:txBody>
                  <a:tcP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/>
                    </a:p>
                  </a:txBody>
                  <a:tcPr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069837">
                <a:tc>
                  <a:txBody>
                    <a:bodyPr/>
                    <a:lstStyle/>
                    <a:p>
                      <a:endParaRPr lang="da-DK"/>
                    </a:p>
                  </a:txBody>
                  <a:tcP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/>
                    </a:p>
                  </a:txBody>
                  <a:tcP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dirty="0"/>
                    </a:p>
                    <a:p>
                      <a:endParaRPr lang="da-DK" dirty="0"/>
                    </a:p>
                    <a:p>
                      <a:endParaRPr lang="da-DK" dirty="0"/>
                    </a:p>
                    <a:p>
                      <a:endParaRPr lang="da-DK" dirty="0"/>
                    </a:p>
                  </a:txBody>
                  <a:tcP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dirty="0"/>
                    </a:p>
                  </a:txBody>
                  <a:tcPr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71874145"/>
      </p:ext>
    </p:extLst>
  </p:cSld>
  <p:clrMapOvr>
    <a:masterClrMapping/>
  </p:clrMapOvr>
</p:sld>
</file>

<file path=ppt/theme/theme1.xml><?xml version="1.0" encoding="utf-8"?>
<a:theme xmlns:a="http://schemas.openxmlformats.org/drawingml/2006/main" name="SBCM slide templat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venir book">
      <a:majorFont>
        <a:latin typeface="Avenir book"/>
        <a:ea typeface=""/>
        <a:cs typeface=""/>
      </a:majorFont>
      <a:minorFont>
        <a:latin typeface="Avenir book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BCM slide template" id="{672BAAAF-EA26-4BEB-A23B-4D8C33A4EBB6}" vid="{7C72293E-1C7B-42BA-8D8A-F21BF71BACE3}"/>
    </a:ext>
  </a:extLst>
</a:theme>
</file>

<file path=ppt/theme/theme2.xml><?xml version="1.0" encoding="utf-8"?>
<a:theme xmlns:a="http://schemas.openxmlformats.org/drawingml/2006/main" name="SBCM M3 Day1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venir Next LT Pro">
      <a:majorFont>
        <a:latin typeface="Avenir Next LT Pro"/>
        <a:ea typeface=""/>
        <a:cs typeface=""/>
      </a:majorFont>
      <a:minorFont>
        <a:latin typeface="Avenir Next LT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BCM M3 Day1" id="{2345A23A-DA47-46A1-84B0-5E14A8AD3936}" vid="{80149465-F1CE-479F-BC8F-81AE023EEA44}"/>
    </a:ext>
  </a:extLst>
</a:theme>
</file>

<file path=ppt/theme/theme3.xml><?xml version="1.0" encoding="utf-8"?>
<a:theme xmlns:a="http://schemas.openxmlformats.org/drawingml/2006/main" name="SBCM M3_DAY1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venir Next LT Pro">
      <a:majorFont>
        <a:latin typeface="Avenir Next LT Pro"/>
        <a:ea typeface=""/>
        <a:cs typeface=""/>
      </a:majorFont>
      <a:minorFont>
        <a:latin typeface="Avenir Next LT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BCM M3_DAY1" id="{5FEF00B0-725D-4D55-A9CA-16614A17C962}" vid="{6A57053B-63CA-4121-8983-AFA0F4080677}"/>
    </a:ext>
  </a:extLst>
</a:theme>
</file>

<file path=ppt/theme/theme4.xml><?xml version="1.0" encoding="utf-8"?>
<a:theme xmlns:a="http://schemas.openxmlformats.org/drawingml/2006/main" name="SBCM template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venir Next LT Pro">
      <a:majorFont>
        <a:latin typeface="Avenir Next LT Pro"/>
        <a:ea typeface=""/>
        <a:cs typeface=""/>
      </a:majorFont>
      <a:minorFont>
        <a:latin typeface="Avenir Next LT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BCM templates" id="{7876DA7D-25CD-4D31-9F0A-B0FABAFA6BE8}" vid="{D9148C1E-35EA-4806-9942-5CFA089E0A61}"/>
    </a:ext>
  </a:extLst>
</a:theme>
</file>

<file path=ppt/theme/theme5.xml><?xml version="1.0" encoding="utf-8"?>
<a:theme xmlns:a="http://schemas.openxmlformats.org/drawingml/2006/main" name="2_SBCM slide templat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venir Next LT Pro">
      <a:majorFont>
        <a:latin typeface="Avenir Next LT Pro"/>
        <a:ea typeface=""/>
        <a:cs typeface=""/>
      </a:majorFont>
      <a:minorFont>
        <a:latin typeface="Avenir Next LT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BCM slide template" id="{3BA4FEBA-C204-4407-A3AF-D3775A173325}" vid="{1334F7DF-8D7C-4AA0-A483-4B672F3BCCD4}"/>
    </a:ext>
  </a:extLst>
</a:theme>
</file>

<file path=ppt/theme/theme6.xml><?xml version="1.0" encoding="utf-8"?>
<a:theme xmlns:a="http://schemas.openxmlformats.org/drawingml/2006/main" name="1_SBCM template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venir Next LT Pro">
      <a:majorFont>
        <a:latin typeface="Avenir Next LT Pro"/>
        <a:ea typeface=""/>
        <a:cs typeface=""/>
      </a:majorFont>
      <a:minorFont>
        <a:latin typeface="Avenir Next LT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BCM templates" id="{6477633D-65E8-45FE-83CF-B99586283D26}" vid="{FAB6AB25-E5A4-4A3C-BC8E-15CED7730BED}"/>
    </a:ext>
  </a:extLst>
</a:theme>
</file>

<file path=ppt/theme/theme7.xml><?xml version="1.0" encoding="utf-8"?>
<a:theme xmlns:a="http://schemas.openxmlformats.org/drawingml/2006/main" name="Kontor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SBCM slide template</Template>
  <TotalTime>4316</TotalTime>
  <Words>1112</Words>
  <Application>Microsoft Office PowerPoint</Application>
  <PresentationFormat>Widescreen</PresentationFormat>
  <Paragraphs>321</Paragraphs>
  <Slides>18</Slides>
  <Notes>13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9</vt:i4>
      </vt:variant>
      <vt:variant>
        <vt:lpstr>Tema</vt:lpstr>
      </vt:variant>
      <vt:variant>
        <vt:i4>6</vt:i4>
      </vt:variant>
      <vt:variant>
        <vt:lpstr>Slidetitler</vt:lpstr>
      </vt:variant>
      <vt:variant>
        <vt:i4>18</vt:i4>
      </vt:variant>
    </vt:vector>
  </HeadingPairs>
  <TitlesOfParts>
    <vt:vector size="33" baseType="lpstr">
      <vt:lpstr>Arial</vt:lpstr>
      <vt:lpstr>Avenir book</vt:lpstr>
      <vt:lpstr>Avenir book</vt:lpstr>
      <vt:lpstr>Avenir Next LT Pro</vt:lpstr>
      <vt:lpstr>Calibri</vt:lpstr>
      <vt:lpstr>Helvetica Neue Thin</vt:lpstr>
      <vt:lpstr>Impact</vt:lpstr>
      <vt:lpstr>Times New Roman</vt:lpstr>
      <vt:lpstr>Wingdings</vt:lpstr>
      <vt:lpstr>SBCM slide template</vt:lpstr>
      <vt:lpstr>SBCM M3 Day1</vt:lpstr>
      <vt:lpstr>SBCM M3_DAY1</vt:lpstr>
      <vt:lpstr>SBCM templates</vt:lpstr>
      <vt:lpstr>2_SBCM slide template</vt:lpstr>
      <vt:lpstr>1_SBCM templates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</vt:vector>
  </TitlesOfParts>
  <Company>The Social Business 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PowerPoint-præsentation</dc:title>
  <dc:creator>Tania Ellis</dc:creator>
  <cp:lastModifiedBy>Zea Yde</cp:lastModifiedBy>
  <cp:revision>147</cp:revision>
  <cp:lastPrinted>2016-04-29T12:53:55Z</cp:lastPrinted>
  <dcterms:created xsi:type="dcterms:W3CDTF">2014-11-05T00:20:34Z</dcterms:created>
  <dcterms:modified xsi:type="dcterms:W3CDTF">2023-11-01T08:14:54Z</dcterms:modified>
</cp:coreProperties>
</file>